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4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BFC458-42BF-406E-B2D4-34AFF0ED9912}">
  <a:tblStyle styleId="{CEBFC458-42BF-406E-B2D4-34AFF0ED99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C5A0D54-FC39-4CE2-8B8F-F974E00EE10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0b604e76e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0b604e76e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b604e76e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b604e76e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1298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b604e76e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b604e76e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2272145" y="241069"/>
            <a:ext cx="7703127" cy="111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dirty="0"/>
              <a:t>Föräldramöte Team-16</a:t>
            </a:r>
            <a:endParaRPr sz="5400"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10848110" y="399011"/>
            <a:ext cx="103909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2024-10-20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029" y="399011"/>
            <a:ext cx="116205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 descr="image0.png"/>
          <p:cNvPicPr preferRelativeResize="0"/>
          <p:nvPr/>
        </p:nvPicPr>
        <p:blipFill rotWithShape="1">
          <a:blip r:embed="rId4">
            <a:alphaModFix/>
          </a:blip>
          <a:srcRect l="9455" r="7362"/>
          <a:stretch/>
        </p:blipFill>
        <p:spPr>
          <a:xfrm>
            <a:off x="694731" y="3787053"/>
            <a:ext cx="3312003" cy="223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 descr="image1.png"/>
          <p:cNvPicPr preferRelativeResize="0"/>
          <p:nvPr/>
        </p:nvPicPr>
        <p:blipFill rotWithShape="1">
          <a:blip r:embed="rId5">
            <a:alphaModFix/>
          </a:blip>
          <a:srcRect l="12239" r="12409"/>
          <a:stretch/>
        </p:blipFill>
        <p:spPr>
          <a:xfrm>
            <a:off x="4172988" y="1664060"/>
            <a:ext cx="3225339" cy="2407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 descr="image2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46254" y="4071765"/>
            <a:ext cx="4226560" cy="2377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ctrTitle"/>
          </p:nvPr>
        </p:nvSpPr>
        <p:spPr>
          <a:xfrm>
            <a:off x="1524000" y="436729"/>
            <a:ext cx="9144000" cy="956116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400" dirty="0" smtClean="0"/>
              <a:t>Åtaganden</a:t>
            </a:r>
            <a:endParaRPr sz="5400" dirty="0"/>
          </a:p>
        </p:txBody>
      </p:sp>
      <p:graphicFrame>
        <p:nvGraphicFramePr>
          <p:cNvPr id="150" name="Google Shape;150;p22"/>
          <p:cNvGraphicFramePr/>
          <p:nvPr>
            <p:extLst>
              <p:ext uri="{D42A27DB-BD31-4B8C-83A1-F6EECF244321}">
                <p14:modId xmlns:p14="http://schemas.microsoft.com/office/powerpoint/2010/main" val="2455691703"/>
              </p:ext>
            </p:extLst>
          </p:nvPr>
        </p:nvGraphicFramePr>
        <p:xfrm>
          <a:off x="952500" y="1884163"/>
          <a:ext cx="10287000" cy="3383040"/>
        </p:xfrm>
        <a:graphic>
          <a:graphicData uri="http://schemas.openxmlformats.org/drawingml/2006/table">
            <a:tbl>
              <a:tblPr>
                <a:noFill/>
                <a:tableStyleId>{2C5A0D54-FC39-4CE2-8B8F-F974E00EE10B}</a:tableStyleId>
              </a:tblPr>
              <a:tblGrid>
                <a:gridCol w="862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3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Tränare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Materialare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Ismaskinsförare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Kiosksektionen GIK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 smtClean="0"/>
                        <a:t>Gauthiod-festen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Ljusfestivalen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b="0" dirty="0" smtClean="0"/>
                        <a:t>Matchvärd</a:t>
                      </a:r>
                      <a:endParaRPr b="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Kiosklaget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Daniel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Oskar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Aron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Sofie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Lisa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Pontus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x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Jennifer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Johan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Henrik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Arvid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Hanna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Alexandra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Aron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x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 err="1" smtClean="0"/>
                        <a:t>Jennica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Jonas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Joakim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Joakim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sv-SE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Thomas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x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Richard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 smtClean="0"/>
                        <a:t>Johan</a:t>
                      </a:r>
                      <a:r>
                        <a:rPr lang="sv-SE" baseline="0" dirty="0" smtClean="0"/>
                        <a:t> E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Daniel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Joakim 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Lisa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Richard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 err="1" smtClean="0"/>
                        <a:t>Jennica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Sophie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dirty="0"/>
                        <a:t>Mats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/>
                        <a:t>Louise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Google Shape;1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878" y="423949"/>
            <a:ext cx="898194" cy="110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55;p23"/>
          <p:cNvSpPr txBox="1">
            <a:spLocks/>
          </p:cNvSpPr>
          <p:nvPr/>
        </p:nvSpPr>
        <p:spPr>
          <a:xfrm>
            <a:off x="1771934" y="455097"/>
            <a:ext cx="9144000" cy="120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1756011" y="2565779"/>
            <a:ext cx="579120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u="sng" dirty="0" smtClean="0"/>
              <a:t>Höstlovshockey vecka 44: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sz="1600" dirty="0"/>
              <a:t>Troligen Tisdag och </a:t>
            </a:r>
            <a:r>
              <a:rPr lang="sv-SE" sz="1600" dirty="0" smtClean="0"/>
              <a:t>Torsdag </a:t>
            </a:r>
            <a:r>
              <a:rPr lang="sv-SE" sz="1600" dirty="0"/>
              <a:t>1 pass per </a:t>
            </a:r>
            <a:r>
              <a:rPr lang="sv-SE" sz="1600" dirty="0" smtClean="0"/>
              <a:t>dag med fritids. A-lagsspelare deltar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u="sng" dirty="0" smtClean="0"/>
              <a:t>Namna utrustningen: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1600" dirty="0" smtClean="0"/>
              <a:t>Märk upp ert barns utrustning, även skridskoskydd.</a:t>
            </a:r>
          </a:p>
          <a:p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u="sng" dirty="0" err="1"/>
              <a:t>Kommunication</a:t>
            </a:r>
            <a:r>
              <a:rPr lang="sv-SE" sz="2000" u="sng" dirty="0" smtClean="0"/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1600" dirty="0" smtClean="0"/>
              <a:t>Glöm inte ladda ner </a:t>
            </a:r>
            <a:r>
              <a:rPr lang="sv-SE" sz="1600" dirty="0" err="1" smtClean="0"/>
              <a:t>appen</a:t>
            </a:r>
            <a:r>
              <a:rPr lang="sv-SE" sz="1600" dirty="0" smtClean="0"/>
              <a:t> </a:t>
            </a:r>
            <a:r>
              <a:rPr lang="sv-SE" sz="1600" dirty="0" err="1" smtClean="0"/>
              <a:t>Supertext</a:t>
            </a:r>
            <a:r>
              <a:rPr lang="sv-SE" sz="1600" dirty="0" smtClean="0"/>
              <a:t> och Laget då all information publiceras via dessa kanaler.</a:t>
            </a:r>
            <a:endParaRPr lang="sv-SE" sz="1600" dirty="0"/>
          </a:p>
        </p:txBody>
      </p:sp>
      <p:pic>
        <p:nvPicPr>
          <p:cNvPr id="8" name="Google Shape;1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878" y="423949"/>
            <a:ext cx="1030122" cy="126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423949"/>
            <a:ext cx="9144000" cy="64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sv-SE" sz="5400" dirty="0"/>
              <a:t>Agenda</a:t>
            </a:r>
            <a:endParaRPr sz="5400" dirty="0"/>
          </a:p>
        </p:txBody>
      </p:sp>
      <p:sp>
        <p:nvSpPr>
          <p:cNvPr id="95" name="Google Shape;95;p14"/>
          <p:cNvSpPr txBox="1"/>
          <p:nvPr/>
        </p:nvSpPr>
        <p:spPr>
          <a:xfrm>
            <a:off x="2657346" y="1354678"/>
            <a:ext cx="9077498" cy="467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Laget Team-16</a:t>
            </a:r>
            <a:endParaRPr sz="1800" dirty="0"/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Poolspel</a:t>
            </a:r>
            <a:r>
              <a:rPr lang="sv-SE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Jourmatch A-laget</a:t>
            </a:r>
          </a:p>
          <a:p>
            <a:pPr marL="285750" indent="-285750">
              <a:lnSpc>
                <a:spcPct val="20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Åtaganden</a:t>
            </a:r>
          </a:p>
          <a:p>
            <a:pPr marL="285750" indent="-285750">
              <a:lnSpc>
                <a:spcPct val="20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Övrigt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917" y="496339"/>
            <a:ext cx="1010516" cy="1225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ctrTitle"/>
          </p:nvPr>
        </p:nvSpPr>
        <p:spPr>
          <a:xfrm>
            <a:off x="2322021" y="178031"/>
            <a:ext cx="9144000" cy="86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sv-SE" sz="5400" dirty="0"/>
              <a:t>Laget Team-16</a:t>
            </a:r>
            <a:endParaRPr sz="5400" dirty="0"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972" y="178031"/>
            <a:ext cx="841407" cy="1077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809972" y="1375943"/>
            <a:ext cx="11006100" cy="5047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Inför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träningen: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Anmäl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frånvaro på Laget.se detta för att skapa bästa förutsättningar med sammansättning av ”femmorna” och övningar. </a:t>
            </a:r>
            <a:endParaRPr lang="sv-SE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Lista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förrådet vem som skall vara målvakt kommande träning -&gt; kom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god tid för att ta på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målvaktsutrustningen.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Blir man sen till träningen så hör gärna av er till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0767-931438 eller ledare.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Onsdagar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finns det ledare från </a:t>
            </a:r>
            <a:r>
              <a:rPr lang="sv-SE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16 på plats, (går bra att skicka barn från fritids för att gå själva)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Omklädningsrum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Ombytta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10min,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skridskoskydd är obligatoriskt,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önskar att alla duschar efter träning för att bidra till gemenskap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- Alla hjälps åt att skapa en god stämning.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isen: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Övningar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utformas för hög effektivitet så att barnen slipper stå i kö och få möjligheten till bråk/kiv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Målet är att övningarna ska vara roliga, utmanande och passa alla.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Regler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Barnen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 i gruppform uttryckt sig hur man bete sig under en hockeyträning. Vi ledare har för avsikt att sammanställa och utforma en ”minnestavla” som kan hänga i förrådet eller i omklädningsrummet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ctrTitle"/>
          </p:nvPr>
        </p:nvSpPr>
        <p:spPr>
          <a:xfrm>
            <a:off x="2322021" y="178031"/>
            <a:ext cx="9144000" cy="86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sv-SE" dirty="0"/>
              <a:t>Laget Team-16</a:t>
            </a:r>
            <a:endParaRPr dirty="0"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972" y="178031"/>
            <a:ext cx="983888" cy="119356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 txBox="1"/>
          <p:nvPr/>
        </p:nvSpPr>
        <p:spPr>
          <a:xfrm>
            <a:off x="712051" y="1512420"/>
            <a:ext cx="11006100" cy="5047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Mat/mellanmål:</a:t>
            </a:r>
            <a:r>
              <a:rPr lang="sv-SE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Tänk på att ta med vettigt mellanmål och mat till poolspel.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Off-</a:t>
            </a:r>
            <a:r>
              <a:rPr lang="sv-SE" sz="20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</a:t>
            </a: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träning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Söndagar:</a:t>
            </a:r>
            <a:endParaRPr dirty="0"/>
          </a:p>
          <a:p>
            <a:pPr marL="285750" lvl="0" indent="-285750"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har för avsikt att börja med balans/rörlighetsövningar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efter träningen. 15min kör halva laget övningar och andra halvan i skott-rummet (Ta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 inneskor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  <a:p>
            <a:pPr marL="285750" lvl="0" indent="-285750"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endParaRPr lang="sv-SE" sz="16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Extra </a:t>
            </a:r>
            <a:r>
              <a:rPr lang="sv-SE" sz="2000" u="sng" dirty="0" err="1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ispass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:</a:t>
            </a:r>
          </a:p>
          <a:p>
            <a:pPr marL="342900" lvl="0" indent="-342900"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Ges möjligheten till extra träning kommer laget inte tacka nej.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Aktivetet</a:t>
            </a: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för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laget: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 panose="02070309020205020404" pitchFamily="49" charset="0"/>
              <a:buChar char="o"/>
            </a:pPr>
            <a:r>
              <a:rPr lang="sv-SE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Träningscamp med ex sova över i samband med A-lagsmatch 29/11.</a:t>
            </a:r>
            <a:endParaRPr b="1" dirty="0"/>
          </a:p>
          <a:p>
            <a:pPr marL="285750" lvl="0" indent="-285750"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Ispass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16.30 -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17.30 -&gt; Pizza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Kolla A-lagsmatch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sova över -&gt; träning </a:t>
            </a:r>
            <a:r>
              <a:rPr lang="sv-SE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Lör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9 </a:t>
            </a:r>
            <a:endParaRPr sz="1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Billys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Cup:</a:t>
            </a:r>
            <a:endParaRPr sz="20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- 15/3-2025 - Enda cupen vi har tänkt att åka iväg på då de är väldigt kostsamma. </a:t>
            </a:r>
            <a:endParaRPr lang="sv-SE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Eventuellt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ordna egen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cup eller fler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“träningsmatcher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”.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Bjuda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Lidköping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Trollhättan och Alingsås.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ctrTitle"/>
          </p:nvPr>
        </p:nvSpPr>
        <p:spPr>
          <a:xfrm>
            <a:off x="2322021" y="178031"/>
            <a:ext cx="9144000" cy="86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sv-SE" sz="5400" dirty="0"/>
              <a:t>Laget Team-16</a:t>
            </a:r>
            <a:endParaRPr sz="5400" dirty="0"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972" y="178031"/>
            <a:ext cx="841407" cy="1077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809972" y="1580659"/>
            <a:ext cx="110061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Mobbing: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ert barn upplever mobbing så är det oerhört viktigt att ni föräldrar tillsammans med ledare har en god och öppen dialog. Vi är många vuxna i omklädningsrummet både innan och efter träningen som kan uppfatta om det förekommer oschyst beteende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Fotografering:</a:t>
            </a:r>
            <a:r>
              <a:rPr lang="sv-SE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984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Datum 23/10 </a:t>
            </a:r>
            <a:r>
              <a:rPr lang="sv-SE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Lagfoto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och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individuella kort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16.45, isträning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direkt efter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2700"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Försäljning:</a:t>
            </a:r>
            <a:endParaRPr lang="sv-SE" sz="2000" u="sng" dirty="0"/>
          </a:p>
          <a:p>
            <a:pPr marL="285750" lvl="0" indent="-28575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Ljus,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 pkt/spelare. Bingolotter till uppesittarkvällen, 20 </a:t>
            </a:r>
            <a:r>
              <a:rPr lang="sv-SE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/spelare info kommer senare.</a:t>
            </a:r>
            <a:endParaRPr lang="sv-SE" sz="1600" dirty="0"/>
          </a:p>
          <a:p>
            <a:pPr marL="285750" lvl="0" indent="-171450">
              <a:buClr>
                <a:schemeClr val="dk1"/>
              </a:buClr>
              <a:buSzPts val="1800"/>
            </a:pP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Kommunfesten 2 personer, vanligtvis slutet Maj.</a:t>
            </a:r>
          </a:p>
          <a:p>
            <a:pPr marL="12700"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3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ctrTitle"/>
          </p:nvPr>
        </p:nvSpPr>
        <p:spPr>
          <a:xfrm>
            <a:off x="4258100" y="115523"/>
            <a:ext cx="7078639" cy="1255593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sv-SE" sz="5400" dirty="0"/>
              <a:t>Laget Team-16</a:t>
            </a:r>
            <a:endParaRPr sz="5400" dirty="0"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1"/>
          </p:nvPr>
        </p:nvSpPr>
        <p:spPr>
          <a:xfrm>
            <a:off x="5254387" y="1923364"/>
            <a:ext cx="5745709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u="sng" dirty="0" smtClean="0"/>
              <a:t>Hockeybackarna: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v-SE" sz="1600" dirty="0" smtClean="0"/>
              <a:t>Låna </a:t>
            </a:r>
            <a:r>
              <a:rPr lang="sv-SE" sz="1600" dirty="0"/>
              <a:t>så länger man spelar i Team </a:t>
            </a:r>
            <a:r>
              <a:rPr lang="sv-SE" sz="1600" dirty="0" smtClean="0"/>
              <a:t>16.</a:t>
            </a:r>
            <a:endParaRPr lang="sv-SE" sz="16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v-SE" sz="1600" dirty="0" smtClean="0"/>
              <a:t>Inga </a:t>
            </a:r>
            <a:r>
              <a:rPr lang="sv-SE" sz="1600" dirty="0"/>
              <a:t>egna klistermärken</a:t>
            </a:r>
            <a:r>
              <a:rPr lang="sv-SE" sz="1600" dirty="0" smtClean="0"/>
              <a:t>.</a:t>
            </a: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sv-SE" sz="1600" dirty="0" smtClean="0"/>
              <a:t>Dragsnöre är ok.</a:t>
            </a:r>
            <a:endParaRPr sz="1600"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44" name="Google Shape;14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799" y="395786"/>
            <a:ext cx="1830689" cy="5727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20" y="246528"/>
            <a:ext cx="961883" cy="11591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ctrTitle"/>
          </p:nvPr>
        </p:nvSpPr>
        <p:spPr>
          <a:xfrm>
            <a:off x="1524000" y="423948"/>
            <a:ext cx="9144000" cy="872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dirty="0"/>
              <a:t>Poolspel</a:t>
            </a:r>
            <a:endParaRPr sz="5400" dirty="0"/>
          </a:p>
        </p:txBody>
      </p: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8081" y="423948"/>
            <a:ext cx="945919" cy="1047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578081" y="1655101"/>
            <a:ext cx="11338500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Antal </a:t>
            </a: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lag: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- 3st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är registrerade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Lagen utvärderas och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nya lag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kommer troligen bildas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 att få det så rättvist som möjligt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Matchledare:</a:t>
            </a:r>
            <a:endParaRPr lang="sv-SE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tränare från hemma/bortalag agerar ”domare” på varsin planhalva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Matchtid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- 1x15min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 pipbyten om 1 min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Matchvärd: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sv-SE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poolspel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hemma ska matchvärd vara utsedd som skall hälsa lagen välkomna, visa omklädningsrum, svara på frågor. </a:t>
            </a:r>
            <a:endParaRPr sz="1600"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Kärra</a:t>
            </a:r>
            <a:r>
              <a:rPr lang="sv-SE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 med en täckt släpkärra vid poolspel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borta.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sv-SE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Träning:</a:t>
            </a:r>
            <a:endParaRPr lang="sv-SE" sz="18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Sammanfaller poolspel med träningsdag kan den komma att byta dag.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ctrTitle"/>
          </p:nvPr>
        </p:nvSpPr>
        <p:spPr>
          <a:xfrm>
            <a:off x="1524000" y="423949"/>
            <a:ext cx="9144000" cy="922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dirty="0"/>
              <a:t>Poolspel</a:t>
            </a:r>
            <a:endParaRPr sz="5400" dirty="0"/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950" y="423948"/>
            <a:ext cx="1162050" cy="1409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4" name="Google Shape;124;p18"/>
          <p:cNvGraphicFramePr/>
          <p:nvPr>
            <p:extLst>
              <p:ext uri="{D42A27DB-BD31-4B8C-83A1-F6EECF244321}">
                <p14:modId xmlns:p14="http://schemas.microsoft.com/office/powerpoint/2010/main" val="2367241317"/>
              </p:ext>
            </p:extLst>
          </p:nvPr>
        </p:nvGraphicFramePr>
        <p:xfrm>
          <a:off x="1524000" y="2518756"/>
          <a:ext cx="9617850" cy="2916550"/>
        </p:xfrm>
        <a:graphic>
          <a:graphicData uri="http://schemas.openxmlformats.org/drawingml/2006/table">
            <a:tbl>
              <a:tblPr firstRow="1" bandRow="1">
                <a:noFill/>
                <a:tableStyleId>{CEBFC458-42BF-406E-B2D4-34AFF0ED9912}</a:tableStyleId>
              </a:tblPr>
              <a:tblGrid>
                <a:gridCol w="160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u="none" strike="noStrike" cap="none"/>
                        <a:t>När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Vart </a:t>
                      </a:r>
                      <a:r>
                        <a:rPr lang="sv-SE" sz="1200"/>
                        <a:t>(inkl adress)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Samling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Spelstart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Antal matcher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dirty="0" smtClean="0"/>
                        <a:t>V.45 </a:t>
                      </a:r>
                      <a:r>
                        <a:rPr lang="sv-SE" sz="1800" dirty="0" err="1" smtClean="0"/>
                        <a:t>lör</a:t>
                      </a:r>
                      <a:r>
                        <a:rPr lang="sv-SE" sz="1800" baseline="0" dirty="0" smtClean="0"/>
                        <a:t> 9/11</a:t>
                      </a:r>
                      <a:r>
                        <a:rPr lang="sv-SE" sz="1800" dirty="0" smtClean="0"/>
                        <a:t> 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dirty="0" smtClean="0"/>
                        <a:t>Skara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v.47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Tidaholm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v.50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Grästorp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v.3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Tibro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v.6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Skövde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v.9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Grästorp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ctrTitle"/>
          </p:nvPr>
        </p:nvSpPr>
        <p:spPr>
          <a:xfrm>
            <a:off x="1524000" y="423949"/>
            <a:ext cx="9144000" cy="922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dirty="0" smtClean="0"/>
              <a:t>Jourmatch A-laget</a:t>
            </a:r>
            <a:endParaRPr sz="5400" dirty="0"/>
          </a:p>
        </p:txBody>
      </p:sp>
      <p:pic>
        <p:nvPicPr>
          <p:cNvPr id="130" name="Google Shape;130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878" y="423949"/>
            <a:ext cx="1030122" cy="126837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/>
          <p:nvPr/>
        </p:nvSpPr>
        <p:spPr>
          <a:xfrm>
            <a:off x="1782750" y="1956474"/>
            <a:ext cx="8626500" cy="4431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v-SE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Jourmatch A-laget, </a:t>
            </a: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13/11:</a:t>
            </a:r>
            <a:endParaRPr sz="2000" u="sng" dirty="0"/>
          </a:p>
          <a:p>
            <a:pPr marL="285750" lvl="0" indent="-28575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säsongen har gemensamt ansvar med Team -15 för 4st A-lagsmatcher. Bemanningen är    3st från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-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15,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4st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från Team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Kiosk: 2st.</a:t>
            </a:r>
            <a:endParaRPr sz="1600" dirty="0">
              <a:solidFill>
                <a:srgbClr val="FF0000"/>
              </a:solidFill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Publikvärd: </a:t>
            </a:r>
            <a:r>
              <a:rPr lang="sv-SE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2st/jourmatch</a:t>
            </a:r>
            <a:r>
              <a:rPr lang="sv-SE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i Team -16 ska 3st vara utbildade.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Rollen innefattar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visitation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 entrén och sedan agera vakt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hallen under match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Kräver uppdaterad HLR-utbildning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årligen och s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äkerhetsutbildning som klubben tillhandahåller.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Städ: </a:t>
            </a:r>
            <a:r>
              <a:rPr lang="sv-SE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Alla</a:t>
            </a:r>
            <a:endParaRPr sz="1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- 100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kakor från Team 16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25st / ansvarig.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sv-SE" sz="20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Regler A-lagsmatch:</a:t>
            </a:r>
          </a:p>
          <a:p>
            <a:pPr marL="342900" indent="-34290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- Barn får </a:t>
            </a:r>
            <a:r>
              <a:rPr lang="sv-SE" sz="16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EJ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springa runt och leka under matcherna.</a:t>
            </a:r>
          </a:p>
          <a:p>
            <a:pPr marL="342900" indent="-34290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- Klubben fundera på att införa 15-års åldersgräns.</a:t>
            </a:r>
          </a:p>
          <a:p>
            <a:pPr marL="342900" indent="-34290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- (Banken </a:t>
            </a:r>
            <a:r>
              <a:rPr lang="sv-SE" sz="16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var sponsor en match där sprang mindre barn och tog deras grejer på bordet</a:t>
            </a:r>
            <a:r>
              <a:rPr lang="sv-SE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.)</a:t>
            </a: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endParaRPr lang="sv-SE" sz="16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10116</TotalTime>
  <Words>801</Words>
  <Application>Microsoft Office PowerPoint</Application>
  <PresentationFormat>Widescreen</PresentationFormat>
  <Paragraphs>157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Föräldramöte Team-16</vt:lpstr>
      <vt:lpstr>Agenda</vt:lpstr>
      <vt:lpstr>Laget Team-16</vt:lpstr>
      <vt:lpstr>Laget Team-16</vt:lpstr>
      <vt:lpstr>Laget Team-16</vt:lpstr>
      <vt:lpstr>Laget Team-16</vt:lpstr>
      <vt:lpstr>Poolspel</vt:lpstr>
      <vt:lpstr>Poolspel</vt:lpstr>
      <vt:lpstr>Jourmatch A-laget</vt:lpstr>
      <vt:lpstr>Åtaganden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Team-16</dc:title>
  <dc:creator>Öhman Johan</dc:creator>
  <cp:lastModifiedBy>Öhman Johan</cp:lastModifiedBy>
  <cp:revision>31</cp:revision>
  <dcterms:modified xsi:type="dcterms:W3CDTF">2024-10-25T12:09:49Z</dcterms:modified>
</cp:coreProperties>
</file>