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57" r:id="rId5"/>
    <p:sldId id="258" r:id="rId6"/>
    <p:sldId id="260" r:id="rId7"/>
    <p:sldId id="261" r:id="rId8"/>
    <p:sldId id="265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2B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A89F58-3DEA-4DF4-8CC7-82B135702DDC}" v="4" dt="2022-09-13T18:45:25.4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Hellman" userId="35ad657e-455e-43ff-b0d4-5e4ded7b6792" providerId="ADAL" clId="{D7A89F58-3DEA-4DF4-8CC7-82B135702DDC}"/>
    <pc:docChg chg="modSld">
      <pc:chgData name="Anna Hellman" userId="35ad657e-455e-43ff-b0d4-5e4ded7b6792" providerId="ADAL" clId="{D7A89F58-3DEA-4DF4-8CC7-82B135702DDC}" dt="2022-09-14T15:56:40.487" v="31" actId="1036"/>
      <pc:docMkLst>
        <pc:docMk/>
      </pc:docMkLst>
      <pc:sldChg chg="modSp mod">
        <pc:chgData name="Anna Hellman" userId="35ad657e-455e-43ff-b0d4-5e4ded7b6792" providerId="ADAL" clId="{D7A89F58-3DEA-4DF4-8CC7-82B135702DDC}" dt="2022-09-14T15:56:40.487" v="31" actId="1036"/>
        <pc:sldMkLst>
          <pc:docMk/>
          <pc:sldMk cId="3567436092" sldId="262"/>
        </pc:sldMkLst>
        <pc:spChg chg="mod">
          <ac:chgData name="Anna Hellman" userId="35ad657e-455e-43ff-b0d4-5e4ded7b6792" providerId="ADAL" clId="{D7A89F58-3DEA-4DF4-8CC7-82B135702DDC}" dt="2022-09-14T15:56:40.487" v="31" actId="1036"/>
          <ac:spMkLst>
            <pc:docMk/>
            <pc:sldMk cId="3567436092" sldId="262"/>
            <ac:spMk id="2" creationId="{55832755-1A43-4BD4-949D-02F316CFB48A}"/>
          </ac:spMkLst>
        </pc:spChg>
        <pc:spChg chg="mod">
          <ac:chgData name="Anna Hellman" userId="35ad657e-455e-43ff-b0d4-5e4ded7b6792" providerId="ADAL" clId="{D7A89F58-3DEA-4DF4-8CC7-82B135702DDC}" dt="2022-09-14T15:56:36.086" v="23" actId="1036"/>
          <ac:spMkLst>
            <pc:docMk/>
            <pc:sldMk cId="3567436092" sldId="262"/>
            <ac:spMk id="3" creationId="{6A29C1E4-701C-4711-A1DB-E822CC61A47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4ACC0-6F18-4F2B-A2BA-1F27B73FD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8225D7-5718-48D9-AD81-37B94E120F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E5D87-A43E-48D6-A7D1-3A0C7907D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5D54-653D-4ECB-889D-FF1D4DFCA7C2}" type="datetimeFigureOut">
              <a:rPr lang="sv-SE" smtClean="0"/>
              <a:t>2022-09-14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BD383-B2DD-42CC-A7F8-9115530AA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74964-5507-419E-89B7-9E44CA27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0211-BA99-4B51-8E5E-4E12665519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7471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906D6-EEE9-436E-A61B-BEBEE5C52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88B56F-75C9-4700-A0DD-0F994EC402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B8510-1EFA-46B9-AA0B-2FF4A8F6A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5D54-653D-4ECB-889D-FF1D4DFCA7C2}" type="datetimeFigureOut">
              <a:rPr lang="sv-SE" smtClean="0"/>
              <a:t>2022-09-14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FBA37-D88B-444B-91A1-1F395B64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4D58B-6CCA-4551-9839-BE45B0026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0211-BA99-4B51-8E5E-4E12665519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042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747B8A-5018-47BD-8A61-3FD82D5D92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E0A504-A603-406B-900C-59A17C0826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C4834-1444-4C48-8935-E261CA385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5D54-653D-4ECB-889D-FF1D4DFCA7C2}" type="datetimeFigureOut">
              <a:rPr lang="sv-SE" smtClean="0"/>
              <a:t>2022-09-14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4BF16-E740-465F-9071-15C1D940A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FC8D2-D4C2-4B62-8B0E-E780054CA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0211-BA99-4B51-8E5E-4E12665519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176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F21EB-1F84-4EEF-9C28-5F0BB2DF0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49B8B-46A6-48FD-952D-AC099A7B5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E79BB-5289-4476-911F-C122BC5AC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5D54-653D-4ECB-889D-FF1D4DFCA7C2}" type="datetimeFigureOut">
              <a:rPr lang="sv-SE" smtClean="0"/>
              <a:t>2022-09-14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D407C-2EA3-4E28-9383-E0F4CFCA8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F715A-3B58-4066-AE93-72557B83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0211-BA99-4B51-8E5E-4E12665519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813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E39D-35D3-4709-B6A7-CC26BB470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B23689-66E1-45BE-8463-72925E16B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E19F4-454C-4FD1-857B-2EC77A3F5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5D54-653D-4ECB-889D-FF1D4DFCA7C2}" type="datetimeFigureOut">
              <a:rPr lang="sv-SE" smtClean="0"/>
              <a:t>2022-09-14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58457-5193-402D-8A44-4769F5468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30B32-B3DC-4B94-9B9E-18B37298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0211-BA99-4B51-8E5E-4E12665519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33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28F7A-D143-4E7E-BBE6-6ED7588BD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CC84B-5054-4525-8084-70B352CE4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B7DD54-F582-403D-9E3D-E7670091D7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CCF8DB-E7FE-44B2-B95C-F5E95C964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5D54-653D-4ECB-889D-FF1D4DFCA7C2}" type="datetimeFigureOut">
              <a:rPr lang="sv-SE" smtClean="0"/>
              <a:t>2022-09-14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A02FF0-912D-43F2-A5D9-D6F759956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04CBC-DA90-4E82-9B1E-BCC36CFD7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0211-BA99-4B51-8E5E-4E12665519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241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CF571-B4B7-4880-823D-70E66DA1D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B36FE3-C9AE-4AB2-89BE-C6A922BEC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ABE4A3-BD2D-4481-BC16-AD719A474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57FE34-E12C-4B8E-9632-AB54FEDF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172864-6D7C-4465-BD0C-CAEFDBB9A7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89CDA6-EFBF-40A4-B9D4-BC1E70BF8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5D54-653D-4ECB-889D-FF1D4DFCA7C2}" type="datetimeFigureOut">
              <a:rPr lang="sv-SE" smtClean="0"/>
              <a:t>2022-09-14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CC3B82-774C-47E4-828F-E0FDB8B85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97EA2C-D395-4FEA-87F2-97D7D36F6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0211-BA99-4B51-8E5E-4E12665519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1513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B027A-6E95-48D5-A29D-32F38DAAF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ED5073-CCE5-4165-B330-9B7625411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5D54-653D-4ECB-889D-FF1D4DFCA7C2}" type="datetimeFigureOut">
              <a:rPr lang="sv-SE" smtClean="0"/>
              <a:t>2022-09-14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47029B-89A9-454F-8BA7-22E8DBDD1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B47CB6-B7F6-4490-93B6-A82A6D83C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0211-BA99-4B51-8E5E-4E12665519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331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D65DEE-A891-4782-BF6D-A5B9348EF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5D54-653D-4ECB-889D-FF1D4DFCA7C2}" type="datetimeFigureOut">
              <a:rPr lang="sv-SE" smtClean="0"/>
              <a:t>2022-09-14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DC391E-06AC-46EB-9932-4001F5D49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033FCC-F111-4DA5-B790-13BA0007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0211-BA99-4B51-8E5E-4E12665519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139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75DF9-D179-41DB-BD4F-D2279C486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187C6-D54C-44D4-B083-6E570CE6F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A3513B-9B5F-4B8A-B125-D7B41CB89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39940-0090-4F2F-8920-55081E191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5D54-653D-4ECB-889D-FF1D4DFCA7C2}" type="datetimeFigureOut">
              <a:rPr lang="sv-SE" smtClean="0"/>
              <a:t>2022-09-14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60E9B1-091A-4FBF-A476-7DE7A9590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B12F5-993F-4AC8-AEA7-5F8BA8935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0211-BA99-4B51-8E5E-4E12665519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605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0BE18-452E-4C67-A3BB-6B49B053C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32644B-37B9-44E2-9590-01844A175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F1637C-6D82-4E6A-93FB-753E6F181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E188B9-5AB3-42D4-822F-B0881FA07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5D54-653D-4ECB-889D-FF1D4DFCA7C2}" type="datetimeFigureOut">
              <a:rPr lang="sv-SE" smtClean="0"/>
              <a:t>2022-09-14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FA9C83-0265-475E-9733-4F70AA0EF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58CAB-B228-41DE-9154-FD6F92E44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0211-BA99-4B51-8E5E-4E12665519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0527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D77F0B-0081-4AB0-B848-094D2A00F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226A-08D1-4428-A14B-A0625E2F1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73C15-7C6D-4CCE-82D1-F6530244DA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F5D54-653D-4ECB-889D-FF1D4DFCA7C2}" type="datetimeFigureOut">
              <a:rPr lang="sv-SE" smtClean="0"/>
              <a:t>2022-09-14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9C08E-4525-4A2A-85D3-780D073C60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4529E-8D9C-4D75-898E-695FC9A54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B0211-BA99-4B51-8E5E-4E12665519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8701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8" name="Rectangle 2057">
            <a:extLst>
              <a:ext uri="{FF2B5EF4-FFF2-40B4-BE49-F238E27FC236}">
                <a16:creationId xmlns:a16="http://schemas.microsoft.com/office/drawing/2014/main" id="{FFCDD23B-75C8-427B-BD08-53C8156CD7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3" name="Picture 5" descr="A group of people wearing hockey gear&#10;&#10;Description automatically generated with low confidence">
            <a:extLst>
              <a:ext uri="{FF2B5EF4-FFF2-40B4-BE49-F238E27FC236}">
                <a16:creationId xmlns:a16="http://schemas.microsoft.com/office/drawing/2014/main" id="{4C2A3FF3-CBE4-4A38-B056-B067C9391A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4" r="-1" b="5867"/>
          <a:stretch/>
        </p:blipFill>
        <p:spPr bwMode="auto">
          <a:xfrm>
            <a:off x="-1" y="190"/>
            <a:ext cx="8128855" cy="529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0" name="Rectangle 2059">
            <a:extLst>
              <a:ext uri="{FF2B5EF4-FFF2-40B4-BE49-F238E27FC236}">
                <a16:creationId xmlns:a16="http://schemas.microsoft.com/office/drawing/2014/main" id="{AFFC87AC-C919-4FE5-BAC3-39509E00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64" y="5282206"/>
            <a:ext cx="12192264" cy="1163844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11000"/>
                </a:schemeClr>
              </a:gs>
              <a:gs pos="100000">
                <a:srgbClr val="000000">
                  <a:alpha val="77000"/>
                </a:srgb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2" name="Rectangle 2061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5282206"/>
            <a:ext cx="12191998" cy="158648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1EEB51-2F57-4A5A-B67B-E5576B78B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5" y="5635366"/>
            <a:ext cx="7091299" cy="898581"/>
          </a:xfrm>
        </p:spPr>
        <p:txBody>
          <a:bodyPr anchor="ctr">
            <a:normAutofit/>
          </a:bodyPr>
          <a:lstStyle/>
          <a:p>
            <a:pPr algn="l"/>
            <a:r>
              <a:rPr lang="sv-SE" sz="2800">
                <a:solidFill>
                  <a:srgbClr val="FFFFFF"/>
                </a:solidFill>
              </a:rPr>
              <a:t>Grängesberg Bandyklubb</a:t>
            </a:r>
            <a:br>
              <a:rPr lang="sv-SE" sz="2800">
                <a:solidFill>
                  <a:srgbClr val="FFFFFF"/>
                </a:solidFill>
              </a:rPr>
            </a:br>
            <a:r>
              <a:rPr lang="sv-SE" sz="2800">
                <a:solidFill>
                  <a:srgbClr val="FFFFFF"/>
                </a:solidFill>
              </a:rPr>
              <a:t>Barn födda 2010-2016</a:t>
            </a:r>
          </a:p>
        </p:txBody>
      </p:sp>
      <p:sp>
        <p:nvSpPr>
          <p:cNvPr id="2064" name="Rectangle 2063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5282206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objekt 5" descr="Logo, icon&#10;&#10;Description automatically generated">
            <a:extLst>
              <a:ext uri="{FF2B5EF4-FFF2-40B4-BE49-F238E27FC236}">
                <a16:creationId xmlns:a16="http://schemas.microsoft.com/office/drawing/2014/main" id="{EAF7EC37-E971-4C2B-903B-8468217AA4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55" r="15822" b="-3"/>
          <a:stretch/>
        </p:blipFill>
        <p:spPr>
          <a:xfrm>
            <a:off x="8128856" y="1"/>
            <a:ext cx="4063143" cy="529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5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4" name="Rectangle 3083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832755-1A43-4BD4-949D-02F316CFB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6391" y="-59972"/>
            <a:ext cx="5252560" cy="887941"/>
          </a:xfrm>
        </p:spPr>
        <p:txBody>
          <a:bodyPr>
            <a:normAutofit/>
          </a:bodyPr>
          <a:lstStyle/>
          <a:p>
            <a:r>
              <a:rPr lang="sv-SE" sz="3200" dirty="0"/>
              <a:t>Föräldramöte / uppstartsträff</a:t>
            </a:r>
          </a:p>
        </p:txBody>
      </p:sp>
      <p:pic>
        <p:nvPicPr>
          <p:cNvPr id="3074" name="Picture 2" descr="Kan vara en bild av 6 personer, personer som utövar sport och inomhus">
            <a:extLst>
              <a:ext uri="{FF2B5EF4-FFF2-40B4-BE49-F238E27FC236}">
                <a16:creationId xmlns:a16="http://schemas.microsoft.com/office/drawing/2014/main" id="{D7F105EF-983D-4F60-8805-9A5BBAC315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1" r="14709"/>
          <a:stretch/>
        </p:blipFill>
        <p:spPr bwMode="auto">
          <a:xfrm>
            <a:off x="1" y="10"/>
            <a:ext cx="6936390" cy="68579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9C1E4-701C-4711-A1DB-E822CC61A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9852" y="627943"/>
            <a:ext cx="4965190" cy="5887157"/>
          </a:xfrm>
        </p:spPr>
        <p:txBody>
          <a:bodyPr>
            <a:normAutofit lnSpcReduction="10000"/>
          </a:bodyPr>
          <a:lstStyle/>
          <a:p>
            <a:r>
              <a:rPr lang="sv-SE" sz="1300" b="1" dirty="0"/>
              <a:t>Ledarna 2022/2023 </a:t>
            </a:r>
            <a:br>
              <a:rPr lang="sv-SE" sz="1300" dirty="0"/>
            </a:br>
            <a:r>
              <a:rPr lang="sv-SE" sz="1300" dirty="0"/>
              <a:t>Anna Hellman, Marcus Friberg, Andreas Stendalen, Niklas Hurtig, Tobbe </a:t>
            </a:r>
            <a:r>
              <a:rPr lang="sv-SE" sz="1300" dirty="0" err="1"/>
              <a:t>Werme</a:t>
            </a:r>
            <a:r>
              <a:rPr lang="sv-SE" sz="1300" dirty="0"/>
              <a:t> &amp; Torbjörn Wilund</a:t>
            </a:r>
          </a:p>
          <a:p>
            <a:r>
              <a:rPr lang="sv-SE" sz="1300" b="1" dirty="0"/>
              <a:t>Medlemsavgift</a:t>
            </a:r>
            <a:r>
              <a:rPr lang="sv-SE" sz="1300" dirty="0"/>
              <a:t>  - 250 kr</a:t>
            </a:r>
          </a:p>
          <a:p>
            <a:r>
              <a:rPr lang="sv-SE" sz="1300" b="1" dirty="0"/>
              <a:t>Information sker via laget.se</a:t>
            </a:r>
          </a:p>
          <a:p>
            <a:r>
              <a:rPr lang="sv-SE" sz="1300" b="1" dirty="0"/>
              <a:t>Träningstider på Vallen</a:t>
            </a:r>
            <a:br>
              <a:rPr lang="sv-SE" sz="1300" dirty="0"/>
            </a:br>
            <a:r>
              <a:rPr lang="sv-SE" sz="1300" dirty="0"/>
              <a:t>- Måndagar 18-19.30</a:t>
            </a:r>
            <a:br>
              <a:rPr lang="sv-SE" sz="1300" dirty="0"/>
            </a:br>
            <a:r>
              <a:rPr lang="sv-SE" sz="1300" dirty="0"/>
              <a:t>- Onsdagar 18-19.30</a:t>
            </a:r>
          </a:p>
          <a:p>
            <a:r>
              <a:rPr lang="sv-SE" sz="1300" b="1" dirty="0"/>
              <a:t>Försäsong</a:t>
            </a:r>
            <a:br>
              <a:rPr lang="sv-SE" sz="1300" b="1" dirty="0"/>
            </a:br>
            <a:r>
              <a:rPr lang="sv-SE" sz="1300" dirty="0"/>
              <a:t>Undersöker tider i ABB-hallen. </a:t>
            </a:r>
            <a:r>
              <a:rPr lang="sv-SE" sz="1300" dirty="0" err="1"/>
              <a:t>Prel</a:t>
            </a:r>
            <a:r>
              <a:rPr lang="sv-SE" sz="1300" dirty="0"/>
              <a:t> torsdagar alt söndagar from v 40 till is på Vallen</a:t>
            </a:r>
          </a:p>
          <a:p>
            <a:r>
              <a:rPr lang="sv-SE" sz="1300" b="1" dirty="0"/>
              <a:t>Kick off </a:t>
            </a:r>
            <a:r>
              <a:rPr lang="sv-SE" sz="1300" dirty="0"/>
              <a:t>den </a:t>
            </a:r>
            <a:r>
              <a:rPr lang="sv-SE" sz="1300" u="sng" dirty="0"/>
              <a:t>2 oktober </a:t>
            </a:r>
            <a:r>
              <a:rPr lang="sv-SE" sz="1300" u="sng" dirty="0" err="1"/>
              <a:t>kl</a:t>
            </a:r>
            <a:r>
              <a:rPr lang="sv-SE" sz="1300" u="sng" dirty="0"/>
              <a:t> 10 </a:t>
            </a:r>
            <a:r>
              <a:rPr lang="sv-SE" sz="1300" dirty="0"/>
              <a:t>på gokarten (Femkamp och hamburgare)</a:t>
            </a:r>
          </a:p>
          <a:p>
            <a:r>
              <a:rPr lang="sv-SE" sz="1300" b="1" dirty="0"/>
              <a:t>Antal barn, </a:t>
            </a:r>
            <a:r>
              <a:rPr lang="sv-SE" sz="1300" dirty="0"/>
              <a:t>killar/tjejer, åldersfördelning</a:t>
            </a:r>
          </a:p>
          <a:p>
            <a:r>
              <a:rPr lang="sv-SE" sz="1300" b="1" dirty="0"/>
              <a:t>Poolspel </a:t>
            </a:r>
            <a:br>
              <a:rPr lang="sv-SE" sz="1300" b="1" dirty="0"/>
            </a:br>
            <a:r>
              <a:rPr lang="sv-SE" sz="1300" b="1" dirty="0"/>
              <a:t>- </a:t>
            </a:r>
            <a:r>
              <a:rPr lang="sv-SE" sz="1300" dirty="0"/>
              <a:t>Vi åker alltid gemensam buss</a:t>
            </a:r>
            <a:br>
              <a:rPr lang="sv-SE" sz="1300" dirty="0"/>
            </a:br>
            <a:r>
              <a:rPr lang="sv-SE" sz="1300" dirty="0"/>
              <a:t>- Poolspel för tjejer, mix, yngre</a:t>
            </a:r>
            <a:br>
              <a:rPr lang="sv-SE" sz="1300" dirty="0"/>
            </a:br>
            <a:endParaRPr lang="sv-SE" sz="1300" dirty="0"/>
          </a:p>
          <a:p>
            <a:r>
              <a:rPr lang="sv-SE" sz="1300" b="1" dirty="0"/>
              <a:t>Hjälp ifrån er föräldrar med nedan;</a:t>
            </a:r>
            <a:br>
              <a:rPr lang="sv-SE" sz="1300" dirty="0"/>
            </a:br>
            <a:r>
              <a:rPr lang="sv-SE" sz="1300" dirty="0"/>
              <a:t>- </a:t>
            </a:r>
            <a:r>
              <a:rPr lang="sv-SE" sz="1300" dirty="0" err="1"/>
              <a:t>Uppspolning</a:t>
            </a:r>
            <a:r>
              <a:rPr lang="sv-SE" sz="1300" dirty="0"/>
              <a:t> av is</a:t>
            </a:r>
            <a:br>
              <a:rPr lang="sv-SE" sz="1300" dirty="0"/>
            </a:br>
            <a:r>
              <a:rPr lang="sv-SE" sz="1300" dirty="0"/>
              <a:t>- Cafeteria</a:t>
            </a:r>
            <a:br>
              <a:rPr lang="sv-SE" sz="1300" dirty="0"/>
            </a:br>
            <a:r>
              <a:rPr lang="sv-SE" sz="1300" dirty="0"/>
              <a:t>- Speaker</a:t>
            </a:r>
            <a:br>
              <a:rPr lang="sv-SE" sz="1300" dirty="0"/>
            </a:br>
            <a:r>
              <a:rPr lang="sv-SE" sz="1300" dirty="0"/>
              <a:t>- Sarg </a:t>
            </a:r>
            <a:r>
              <a:rPr lang="sv-SE" sz="1300" dirty="0" err="1"/>
              <a:t>m.m</a:t>
            </a:r>
            <a:br>
              <a:rPr lang="sv-SE" sz="1300" dirty="0"/>
            </a:br>
            <a:r>
              <a:rPr lang="sv-SE" sz="1300" dirty="0"/>
              <a:t>- En ansvarig förälder?</a:t>
            </a:r>
          </a:p>
          <a:p>
            <a:r>
              <a:rPr lang="sv-SE" sz="1300" b="1" dirty="0"/>
              <a:t>Utrustning som behövs</a:t>
            </a:r>
            <a:br>
              <a:rPr lang="sv-SE" sz="1300" dirty="0"/>
            </a:br>
            <a:r>
              <a:rPr lang="sv-SE" sz="1300" dirty="0"/>
              <a:t>- Skridskor, skridskoskydd, hjälm med galler, klubba, halsskydd, benskydd, armbågsskydd, vattenflaska, handskar</a:t>
            </a:r>
            <a:br>
              <a:rPr lang="sv-SE" sz="1300" dirty="0"/>
            </a:br>
            <a:r>
              <a:rPr lang="sv-SE" sz="1300" dirty="0"/>
              <a:t>Frivilligt: Bandyhandskar, bandybyxor, suspensoar</a:t>
            </a:r>
            <a:br>
              <a:rPr lang="sv-SE" sz="1300" dirty="0"/>
            </a:br>
            <a:r>
              <a:rPr lang="sv-SE" sz="1300" dirty="0"/>
              <a:t>(Vid match får man låna bandybyxor, strumpor och matchtröja)</a:t>
            </a:r>
          </a:p>
        </p:txBody>
      </p:sp>
    </p:spTree>
    <p:extLst>
      <p:ext uri="{BB962C8B-B14F-4D97-AF65-F5344CB8AC3E}">
        <p14:creationId xmlns:p14="http://schemas.microsoft.com/office/powerpoint/2010/main" val="356743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32755-1A43-4BD4-949D-02F316CFB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3290887" cy="2452687"/>
          </a:xfrm>
        </p:spPr>
        <p:txBody>
          <a:bodyPr anchor="ctr">
            <a:normAutofit/>
          </a:bodyPr>
          <a:lstStyle/>
          <a:p>
            <a:r>
              <a:rPr lang="sv-SE" sz="3600" dirty="0"/>
              <a:t>Träningsregler</a:t>
            </a:r>
          </a:p>
        </p:txBody>
      </p:sp>
      <p:pic>
        <p:nvPicPr>
          <p:cNvPr id="4100" name="Picture 4" descr="Kan vara en bild av 14 personer, personer som står och utomhus">
            <a:extLst>
              <a:ext uri="{FF2B5EF4-FFF2-40B4-BE49-F238E27FC236}">
                <a16:creationId xmlns:a16="http://schemas.microsoft.com/office/drawing/2014/main" id="{688FC523-530D-4EF8-91DA-50DE4C5BD5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33" b="24222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9C1E4-701C-4711-A1DB-E822CC61A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574" y="4035073"/>
            <a:ext cx="7485413" cy="2678342"/>
          </a:xfrm>
        </p:spPr>
        <p:txBody>
          <a:bodyPr anchor="ctr">
            <a:normAutofit lnSpcReduction="10000"/>
          </a:bodyPr>
          <a:lstStyle/>
          <a:p>
            <a:r>
              <a:rPr lang="sv-SE" sz="1400" dirty="0"/>
              <a:t>Anmäl via </a:t>
            </a:r>
            <a:r>
              <a:rPr lang="sv-SE" sz="1400" b="1" dirty="0"/>
              <a:t>laget.se </a:t>
            </a:r>
            <a:r>
              <a:rPr lang="sv-SE" sz="1400" dirty="0"/>
              <a:t>om du kommer delta eller inte</a:t>
            </a:r>
          </a:p>
          <a:p>
            <a:r>
              <a:rPr lang="sv-SE" sz="1400" b="1" dirty="0"/>
              <a:t>Kom i tid </a:t>
            </a:r>
            <a:r>
              <a:rPr lang="sv-SE" sz="1400" dirty="0"/>
              <a:t>till träningen, är du sen – meddela en tränare</a:t>
            </a:r>
          </a:p>
          <a:p>
            <a:r>
              <a:rPr lang="sv-SE" sz="1400" dirty="0"/>
              <a:t>Vi </a:t>
            </a:r>
            <a:r>
              <a:rPr lang="sv-SE" sz="1400" b="1" dirty="0"/>
              <a:t>samlas i omklädningsrummet </a:t>
            </a:r>
            <a:r>
              <a:rPr lang="sv-SE" sz="1400" dirty="0"/>
              <a:t>för att dela in i lag inför träningen samt förbereda målvakter</a:t>
            </a:r>
          </a:p>
          <a:p>
            <a:r>
              <a:rPr lang="sv-SE" sz="1400" b="1" dirty="0"/>
              <a:t>Lyssna</a:t>
            </a:r>
            <a:r>
              <a:rPr lang="sv-SE" sz="1400" dirty="0"/>
              <a:t> på ledarna </a:t>
            </a:r>
          </a:p>
          <a:p>
            <a:r>
              <a:rPr lang="sv-SE" sz="1400" dirty="0"/>
              <a:t>Vi </a:t>
            </a:r>
            <a:r>
              <a:rPr lang="sv-SE" sz="1400" b="1" dirty="0"/>
              <a:t>respekterar</a:t>
            </a:r>
            <a:r>
              <a:rPr lang="sv-SE" sz="1400" dirty="0"/>
              <a:t> varandra både på och utanför planen, vi behöver alla</a:t>
            </a:r>
          </a:p>
          <a:p>
            <a:r>
              <a:rPr lang="sv-SE" sz="1400" b="1" dirty="0"/>
              <a:t>Noll tolerans av svordomar </a:t>
            </a:r>
            <a:r>
              <a:rPr lang="sv-SE" sz="1400" dirty="0"/>
              <a:t>– då kommer man få gå åt sidan alt. avbryta sin träning och gå in i omklädningsrummet</a:t>
            </a:r>
          </a:p>
          <a:p>
            <a:r>
              <a:rPr lang="sv-SE" sz="1400" b="1" dirty="0"/>
              <a:t>Prata med era barn </a:t>
            </a:r>
            <a:r>
              <a:rPr lang="sv-SE" sz="1400" dirty="0"/>
              <a:t>om reglerna</a:t>
            </a:r>
          </a:p>
          <a:p>
            <a:r>
              <a:rPr lang="sv-SE" sz="1400" b="1" dirty="0"/>
              <a:t>Ha roligt!</a:t>
            </a:r>
          </a:p>
          <a:p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460474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42DD6F4-7774-4AD7-A082-F07B62DE60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7047" b="248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117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827A638-7B70-4361-97CE-F975E662F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2968"/>
            <a:ext cx="6410037" cy="45741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5FEE81F-5A47-46F5-AF49-07A0439CF6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1255145"/>
            <a:ext cx="6019800" cy="3762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ED37AED-A1F2-49BC-A74B-D7631F6354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369696"/>
            <a:ext cx="12192000" cy="14883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94729BC-1B28-4122-B586-A64D1F958C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797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074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ED37AED-A1F2-49BC-A74B-D7631F635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69696"/>
            <a:ext cx="12192000" cy="14883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94729BC-1B28-4122-B586-A64D1F958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9724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4E5779F-FD4D-4795-A426-755953E75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733" y="991168"/>
            <a:ext cx="5288625" cy="41846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29E7B2-7F16-42A9-A115-6AE2092AB3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1225" y="962025"/>
            <a:ext cx="5695950" cy="24669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8AEC526-6FD1-4B98-97C8-8B25DF4C92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1815" y="3494455"/>
            <a:ext cx="3991954" cy="180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271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ED37AED-A1F2-49BC-A74B-D7631F635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69696"/>
            <a:ext cx="12192000" cy="14883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94729BC-1B28-4122-B586-A64D1F958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9724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9D14151-F85F-49DD-B150-3ABCD16B23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86" y="962025"/>
            <a:ext cx="5610225" cy="419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C0DB5DD-8977-4147-A5DD-A256726666D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3437"/>
          <a:stretch/>
        </p:blipFill>
        <p:spPr>
          <a:xfrm>
            <a:off x="6096000" y="797243"/>
            <a:ext cx="5455298" cy="297026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301B6BD-D604-4B6C-94D1-F5854A83BA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8660" y="3742365"/>
            <a:ext cx="3412964" cy="1627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729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138A9B-F278-431C-BD63-897C5F8FB5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6478" y="575848"/>
            <a:ext cx="4197627" cy="51034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A605AE-669C-4DA9-8032-1C6BA3529CA6}"/>
              </a:ext>
            </a:extLst>
          </p:cNvPr>
          <p:cNvSpPr txBox="1"/>
          <p:nvPr/>
        </p:nvSpPr>
        <p:spPr>
          <a:xfrm>
            <a:off x="214604" y="1175657"/>
            <a:ext cx="5839291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>
                <a:solidFill>
                  <a:schemeClr val="bg1"/>
                </a:solidFill>
              </a:rPr>
              <a:t>Intresserad att hjälpa med andra delar </a:t>
            </a:r>
            <a:br>
              <a:rPr lang="sv-SE" sz="2800" dirty="0">
                <a:solidFill>
                  <a:schemeClr val="bg1"/>
                </a:solidFill>
              </a:rPr>
            </a:br>
            <a:r>
              <a:rPr lang="sv-SE" sz="2800" dirty="0">
                <a:solidFill>
                  <a:schemeClr val="bg1"/>
                </a:solidFill>
              </a:rPr>
              <a:t>inom GBK;</a:t>
            </a:r>
            <a:br>
              <a:rPr lang="sv-SE" dirty="0">
                <a:solidFill>
                  <a:schemeClr val="bg1"/>
                </a:solidFill>
              </a:rPr>
            </a:br>
            <a:br>
              <a:rPr lang="sv-SE" dirty="0">
                <a:solidFill>
                  <a:schemeClr val="bg1"/>
                </a:solidFill>
              </a:rPr>
            </a:br>
            <a:endParaRPr lang="sv-S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sz="2800" dirty="0">
                <a:solidFill>
                  <a:schemeClr val="bg1"/>
                </a:solidFill>
              </a:rPr>
              <a:t>Ismaskin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sz="2800" dirty="0">
                <a:solidFill>
                  <a:schemeClr val="bg1"/>
                </a:solidFill>
              </a:rPr>
              <a:t>Styrelseposter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sz="2800" dirty="0">
                <a:solidFill>
                  <a:schemeClr val="bg1"/>
                </a:solidFill>
              </a:rPr>
              <a:t>Sponsorer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sz="2800" dirty="0">
                <a:solidFill>
                  <a:schemeClr val="bg1"/>
                </a:solidFill>
              </a:rPr>
              <a:t>Stödmedlem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52C4E5-746F-4F3E-90E4-5E8AA84A73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491" y="194368"/>
            <a:ext cx="109537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537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285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Grängesberg Bandyklubb Barn födda 2010-2016</vt:lpstr>
      <vt:lpstr>Föräldramöte / uppstartsträff</vt:lpstr>
      <vt:lpstr>Träningsregler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Grängesberg Bandyklubb Barn födda 2010-2016</dc:title>
  <dc:creator>Anna Hellman</dc:creator>
  <cp:lastModifiedBy>Anna Hellman</cp:lastModifiedBy>
  <cp:revision>2</cp:revision>
  <dcterms:created xsi:type="dcterms:W3CDTF">2022-09-13T17:08:50Z</dcterms:created>
  <dcterms:modified xsi:type="dcterms:W3CDTF">2022-09-14T15:56:46Z</dcterms:modified>
</cp:coreProperties>
</file>