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9"/>
  </p:notesMasterIdLst>
  <p:sldIdLst>
    <p:sldId id="256" r:id="rId2"/>
    <p:sldId id="265" r:id="rId3"/>
    <p:sldId id="264" r:id="rId4"/>
    <p:sldId id="273" r:id="rId5"/>
    <p:sldId id="284" r:id="rId6"/>
    <p:sldId id="271" r:id="rId7"/>
    <p:sldId id="270" r:id="rId8"/>
    <p:sldId id="286" r:id="rId9"/>
    <p:sldId id="299" r:id="rId10"/>
    <p:sldId id="274" r:id="rId11"/>
    <p:sldId id="289" r:id="rId12"/>
    <p:sldId id="287" r:id="rId13"/>
    <p:sldId id="292" r:id="rId14"/>
    <p:sldId id="291" r:id="rId15"/>
    <p:sldId id="293" r:id="rId16"/>
    <p:sldId id="297" r:id="rId17"/>
    <p:sldId id="294" r:id="rId18"/>
    <p:sldId id="295" r:id="rId19"/>
    <p:sldId id="296" r:id="rId20"/>
    <p:sldId id="275" r:id="rId21"/>
    <p:sldId id="298" r:id="rId22"/>
    <p:sldId id="276" r:id="rId23"/>
    <p:sldId id="281" r:id="rId24"/>
    <p:sldId id="272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1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62F0E-0A11-4D1A-B668-A05595D0F75D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BB153-2223-4AB2-B802-9CBB414C1B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6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99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27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435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2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03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226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63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5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8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15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44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39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45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41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3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69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2DD5-EA51-405A-ACCD-8AFD9A812E6B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196300-00FD-4A29-8536-175A74E818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9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CB824-A6D8-4BCA-97F5-A8B7DA26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100" dirty="0">
                <a:solidFill>
                  <a:schemeClr val="tx2"/>
                </a:solidFill>
              </a:rPr>
              <a:t>FÖRÄLDRAMÖTE</a:t>
            </a:r>
          </a:p>
        </p:txBody>
      </p:sp>
      <p:pic>
        <p:nvPicPr>
          <p:cNvPr id="1026" name="Picture 2" descr="Götene IF - Gunnilse IS 1-3 | Götene IF">
            <a:extLst>
              <a:ext uri="{FF2B5EF4-FFF2-40B4-BE49-F238E27FC236}">
                <a16:creationId xmlns:a16="http://schemas.microsoft.com/office/drawing/2014/main" id="{374A8568-483A-43D8-8118-720AB428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3592" y="2408883"/>
            <a:ext cx="3934253" cy="37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15E46AB1-2D7C-DA35-F0D1-3D445246A5E9}"/>
              </a:ext>
            </a:extLst>
          </p:cNvPr>
          <p:cNvSpPr txBox="1">
            <a:spLocks/>
          </p:cNvSpPr>
          <p:nvPr/>
        </p:nvSpPr>
        <p:spPr>
          <a:xfrm>
            <a:off x="7659202" y="588885"/>
            <a:ext cx="3855464" cy="604125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Fotbollssäsongen 2025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Spelartruppen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Ledare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Lagen 2025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Träning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Förväntningar på träning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Träningstider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Matchdagar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Matcher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Föräldrar riktlinjer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Matchvärdar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Medlemsavgift/spelarlicens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Folksam Idrottsförsäkringar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Arbetsuppgifter 2025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Inkomster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Cuper 2025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Laget.se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 err="1">
                <a:solidFill>
                  <a:schemeClr val="tx2">
                    <a:lumMod val="50000"/>
                  </a:schemeClr>
                </a:solidFill>
              </a:rPr>
              <a:t>Supertext</a:t>
            </a:r>
            <a:endParaRPr lang="sv-SE" sz="48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4800" dirty="0">
                <a:solidFill>
                  <a:schemeClr val="tx2">
                    <a:lumMod val="50000"/>
                  </a:schemeClr>
                </a:solidFill>
              </a:rPr>
              <a:t>Övriga frågor</a:t>
            </a:r>
          </a:p>
          <a:p>
            <a:pPr marL="228600" lvl="1"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None/>
            </a:pPr>
            <a:endParaRPr lang="sv-SE" sz="1200" dirty="0"/>
          </a:p>
          <a:p>
            <a:pPr marL="685800" lvl="1" indent="-457200">
              <a:lnSpc>
                <a:spcPct val="120000"/>
              </a:lnSpc>
              <a:spcBef>
                <a:spcPts val="600"/>
              </a:spcBef>
              <a:buFont typeface="Wingdings" pitchFamily="2" charset="2"/>
              <a:buAutoNum type="arabicPeriod"/>
            </a:pPr>
            <a:endParaRPr lang="sv-SE" sz="1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2580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4789F7-1FF2-C574-4A1D-1BDC77ED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dirty="0">
                <a:solidFill>
                  <a:schemeClr val="tx1"/>
                </a:solidFill>
              </a:rPr>
              <a:t>MATCHER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279061-58CC-4075-AE6B-1BB65B337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10000"/>
          </a:bodyPr>
          <a:lstStyle/>
          <a:p>
            <a:r>
              <a:rPr lang="sv-SE" dirty="0"/>
              <a:t>Vet man tidigt att ens barn är borta någon match, meddelar man det i god tid.</a:t>
            </a:r>
          </a:p>
          <a:p>
            <a:endParaRPr lang="sv-SE" dirty="0"/>
          </a:p>
          <a:p>
            <a:r>
              <a:rPr lang="sv-SE" dirty="0"/>
              <a:t>Laget meddelas efter onsdagsträningen.</a:t>
            </a:r>
          </a:p>
          <a:p>
            <a:pPr lvl="1"/>
            <a:r>
              <a:rPr lang="sv-SE" dirty="0"/>
              <a:t>Närvaro, sjukdom, intresse och engagemang på träningar etc. påverkar.</a:t>
            </a:r>
          </a:p>
          <a:p>
            <a:endParaRPr lang="sv-SE" dirty="0"/>
          </a:p>
          <a:p>
            <a:r>
              <a:rPr lang="sv-SE" dirty="0"/>
              <a:t>Ombyte i omklädningsrum på hemma- och bortamatcher med dusch (</a:t>
            </a:r>
            <a:r>
              <a:rPr lang="sv-SE" b="1" i="1" dirty="0"/>
              <a:t>kommunikation</a:t>
            </a:r>
            <a:r>
              <a:rPr lang="sv-SE" dirty="0"/>
              <a:t>).</a:t>
            </a:r>
          </a:p>
          <a:p>
            <a:endParaRPr lang="sv-SE" dirty="0"/>
          </a:p>
          <a:p>
            <a:r>
              <a:rPr lang="sv-SE" dirty="0"/>
              <a:t>Samling 60 minuter innan matchstart på matcharenan.</a:t>
            </a:r>
          </a:p>
          <a:p>
            <a:pPr lvl="1"/>
            <a:r>
              <a:rPr lang="sv-SE" dirty="0"/>
              <a:t>Ansvar VH: Spelare kommer till/från match (samåk gärna). Kommer i tid. Har ombyte med sig. Förberedda med kost och dryck. </a:t>
            </a:r>
          </a:p>
          <a:p>
            <a:endParaRPr lang="sv-SE" dirty="0"/>
          </a:p>
          <a:p>
            <a:r>
              <a:rPr lang="sv-SE" dirty="0"/>
              <a:t>GOTT SAMARBETE  OCH KOMMUNIKATION MED ER VÅRDNADSHAVARE.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52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F332354-2DB9-0A17-61CA-6F25DA56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798" y="0"/>
            <a:ext cx="4929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2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A2D98B-AEE6-4C68-FDDD-4F8D1901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27" y="0"/>
            <a:ext cx="4927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7D5B784-0340-4874-6CD5-C0AB454A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74" y="0"/>
            <a:ext cx="7879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74CA5-C5D6-2CA4-093B-CD90C37E7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FFE0D-FB04-8BA1-19E3-22EE2FF4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>
                <a:solidFill>
                  <a:schemeClr val="tx1"/>
                </a:solidFill>
              </a:rPr>
              <a:t>Matchvärdar 2025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9D95E76-073E-C50A-3E0A-83737C575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982" y="1447158"/>
            <a:ext cx="5020359" cy="420687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7155E6D-3F73-054C-76EB-B320448EA05D}"/>
              </a:ext>
            </a:extLst>
          </p:cNvPr>
          <p:cNvSpPr txBox="1"/>
          <p:nvPr/>
        </p:nvSpPr>
        <p:spPr>
          <a:xfrm>
            <a:off x="5542341" y="2733371"/>
            <a:ext cx="5622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/>
              <a:t>Ett schema kommer ut vilka matcher du som vårdnadshavare bemannar.</a:t>
            </a:r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Ni är alltid två vårdnadshavare som är matchvärdar.</a:t>
            </a:r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Instruktion, väst och nycklar handhar ni från ansvarig ledare.</a:t>
            </a:r>
          </a:p>
          <a:p>
            <a:pPr marL="342900" indent="-342900">
              <a:buAutoNum type="arabicPeriod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22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29CBF18-3A96-A095-7E07-1BF1C9570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39" y="0"/>
            <a:ext cx="537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A6A3FFD-1587-CBBC-E7AD-3BC26803E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52" y="0"/>
            <a:ext cx="8033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1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05B28BC-D39D-4837-FBAF-09ADB4E6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72" y="0"/>
            <a:ext cx="4448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1806884-3935-FCFE-8467-880D5A41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97" y="0"/>
            <a:ext cx="5949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1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E93EC1E-98A8-EE66-4757-5527C602A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39" y="0"/>
            <a:ext cx="7027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6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C2DFFF-D3B9-4F9C-8573-FBFCD1B8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>
                <a:solidFill>
                  <a:schemeClr val="tx1"/>
                </a:solidFill>
              </a:rPr>
              <a:t>Spelartruppen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876C60-5612-45B4-A1DE-CE7F7265D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>
                <a:solidFill>
                  <a:schemeClr val="tx1"/>
                </a:solidFill>
              </a:rPr>
              <a:t>Födda 2012 		16 spelare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>
                <a:solidFill>
                  <a:schemeClr val="tx1"/>
                </a:solidFill>
              </a:rPr>
              <a:t>Födda 2013 		24 spelare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5074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5D2FE1-D3B4-26FB-A074-53A5C03C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400" dirty="0">
                <a:solidFill>
                  <a:schemeClr val="tx1"/>
                </a:solidFill>
              </a:rPr>
              <a:t>Medlemsavgift/spelarlicens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690AC1-618B-22EF-8C84-BCC092F04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 att få delta som spelare på matcher och träningar behöver man betala in medlemsavgift samt spelarlicens.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Betald senast 28 februari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Medlemsavgift: 	300 kr</a:t>
            </a:r>
          </a:p>
          <a:p>
            <a:pPr marL="0" indent="0">
              <a:buNone/>
            </a:pPr>
            <a:r>
              <a:rPr lang="sv-SE" dirty="0"/>
              <a:t>Spelarlicens:		250 kr </a:t>
            </a:r>
          </a:p>
        </p:txBody>
      </p:sp>
    </p:spTree>
    <p:extLst>
      <p:ext uri="{BB962C8B-B14F-4D97-AF65-F5344CB8AC3E}">
        <p14:creationId xmlns:p14="http://schemas.microsoft.com/office/powerpoint/2010/main" val="146492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236D7D9-39BC-DE86-1230-9197D059D6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38"/>
          <a:stretch/>
        </p:blipFill>
        <p:spPr>
          <a:xfrm>
            <a:off x="-1" y="345"/>
            <a:ext cx="3453319" cy="685765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B592505-0491-2299-8B31-6983954583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68" t="1135" r="7570" b="60710"/>
          <a:stretch/>
        </p:blipFill>
        <p:spPr>
          <a:xfrm>
            <a:off x="4082373" y="1916348"/>
            <a:ext cx="4027253" cy="261674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10254DF-9B9A-A4B7-735E-D0F71CDD88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88" t="993" r="2648" b="1"/>
          <a:stretch/>
        </p:blipFill>
        <p:spPr>
          <a:xfrm>
            <a:off x="8738684" y="-345"/>
            <a:ext cx="3487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8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69EC95-0C5C-49D9-EAD8-411FF460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>
                <a:solidFill>
                  <a:schemeClr val="tx1"/>
                </a:solidFill>
              </a:rPr>
              <a:t>Arbetsuppgifter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926F06-25D5-F33C-AA45-3AD55935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Kioskschema (A-laget)</a:t>
            </a:r>
          </a:p>
          <a:p>
            <a:r>
              <a:rPr lang="sv-SE" dirty="0"/>
              <a:t>Jullotter</a:t>
            </a:r>
          </a:p>
          <a:p>
            <a:r>
              <a:rPr lang="sv-SE" dirty="0"/>
              <a:t>Bingolotter</a:t>
            </a:r>
          </a:p>
          <a:p>
            <a:endParaRPr lang="sv-SE" dirty="0"/>
          </a:p>
          <a:p>
            <a:r>
              <a:rPr lang="sv-SE" dirty="0"/>
              <a:t>Alternativ något mer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716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4974C3-3CB2-9248-FC70-B3A46688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dirty="0">
                <a:solidFill>
                  <a:schemeClr val="tx1"/>
                </a:solidFill>
              </a:rPr>
              <a:t>Inkomster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0A0FA8-CFED-9D85-5F6F-716F2FF4C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Lagkassan idag: 10352 kr (4453 kr)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Bidrag från Götene IF till cuper = Bingolottsförsäljning till ungdomssektionen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0821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FA7F10-6848-9815-A0C4-D27BD49E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b="1" dirty="0">
                <a:solidFill>
                  <a:schemeClr val="tx1"/>
                </a:solidFill>
              </a:rPr>
              <a:t>Cuper 2025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B8F07E-0791-A025-0543-5BE23BC0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sv-SE" b="1" dirty="0"/>
              <a:t>FÖDDA 2012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BOLLIS CUP </a:t>
            </a:r>
            <a:r>
              <a:rPr lang="sv-SE" dirty="0"/>
              <a:t>(Lagkassa)</a:t>
            </a:r>
          </a:p>
          <a:p>
            <a:pPr marL="0" indent="0">
              <a:buNone/>
            </a:pPr>
            <a:r>
              <a:rPr lang="sv-SE" dirty="0"/>
              <a:t>Måndag 21 april (Annandag påsk)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SKADEVI CUP </a:t>
            </a:r>
            <a:r>
              <a:rPr lang="sv-SE" dirty="0"/>
              <a:t>(</a:t>
            </a:r>
            <a:r>
              <a:rPr lang="sv-SE" dirty="0" err="1"/>
              <a:t>Föreningskostnad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/>
              <a:t>27-29 juni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FÖDDA 2013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Axvalls Cup </a:t>
            </a:r>
            <a:r>
              <a:rPr lang="sv-SE" dirty="0"/>
              <a:t>(Lagkassa)</a:t>
            </a:r>
          </a:p>
          <a:p>
            <a:pPr marL="0" indent="0">
              <a:buNone/>
            </a:pPr>
            <a:r>
              <a:rPr lang="sv-SE" dirty="0"/>
              <a:t>Lördag 26 april (2 lag)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err="1"/>
              <a:t>Ulvacupen</a:t>
            </a:r>
            <a:r>
              <a:rPr lang="sv-SE" dirty="0"/>
              <a:t> (</a:t>
            </a:r>
            <a:r>
              <a:rPr lang="sv-SE" dirty="0" err="1"/>
              <a:t>Föreningskostnad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/>
              <a:t>14-15 juni</a:t>
            </a:r>
          </a:p>
        </p:txBody>
      </p:sp>
    </p:spTree>
    <p:extLst>
      <p:ext uri="{BB962C8B-B14F-4D97-AF65-F5344CB8AC3E}">
        <p14:creationId xmlns:p14="http://schemas.microsoft.com/office/powerpoint/2010/main" val="554287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11240A-5413-CB82-E082-9FDCAB7D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>
                <a:solidFill>
                  <a:schemeClr val="tx1"/>
                </a:solidFill>
              </a:rPr>
              <a:t>LAGET.se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B9FDBC-2296-DAFD-107C-30D3D08BF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Kallelse till träningar och matcher.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Ansvar som vårdnadshavare</a:t>
            </a:r>
            <a:r>
              <a:rPr lang="sv-SE" dirty="0"/>
              <a:t>:</a:t>
            </a:r>
          </a:p>
          <a:p>
            <a:r>
              <a:rPr lang="sv-SE" dirty="0"/>
              <a:t>Funkar min inloggning till </a:t>
            </a:r>
            <a:r>
              <a:rPr lang="sv-SE" dirty="0" err="1"/>
              <a:t>appen</a:t>
            </a:r>
            <a:r>
              <a:rPr lang="sv-SE" dirty="0"/>
              <a:t> eller på laget.se?</a:t>
            </a:r>
          </a:p>
          <a:p>
            <a:r>
              <a:rPr lang="sv-SE" dirty="0"/>
              <a:t>Vet jag hur jag svarar på en kallelse? Får någon av oss i hushållet en kallelse?</a:t>
            </a:r>
          </a:p>
          <a:p>
            <a:r>
              <a:rPr lang="sv-SE" dirty="0"/>
              <a:t>Svara på </a:t>
            </a:r>
            <a:r>
              <a:rPr lang="sv-SE" dirty="0" err="1"/>
              <a:t>kallelesen</a:t>
            </a:r>
            <a:r>
              <a:rPr lang="sv-SE" dirty="0"/>
              <a:t> i tid! Varför?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Skriv ALLTID i kallelsen varför ert barn inte deltar vid träning match. Sjukdom, bortrest, skada, kalas, etc.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2040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56F1D1-9AA0-9AED-CCE5-C3471F18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b="1" dirty="0" err="1">
                <a:solidFill>
                  <a:schemeClr val="tx1"/>
                </a:solidFill>
              </a:rPr>
              <a:t>Supertext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933561-AE83-4EA4-3F01-06CD63CB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Kommunikationsväg för oss ledare till er vårdnadshavare, samt om ni har funderingar som rör hela laget.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Vid personliga funderingar eller meddelanden rekommenderar vi att man skickar privat i </a:t>
            </a:r>
            <a:r>
              <a:rPr lang="sv-SE" dirty="0" err="1"/>
              <a:t>Supertext</a:t>
            </a:r>
            <a:r>
              <a:rPr lang="sv-SE" dirty="0"/>
              <a:t>, ring eller sms:a.</a:t>
            </a:r>
          </a:p>
        </p:txBody>
      </p:sp>
    </p:spTree>
    <p:extLst>
      <p:ext uri="{BB962C8B-B14F-4D97-AF65-F5344CB8AC3E}">
        <p14:creationId xmlns:p14="http://schemas.microsoft.com/office/powerpoint/2010/main" val="2500367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BE8F29-DA1C-AE7A-7344-EB2ECA1D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>
                <a:solidFill>
                  <a:schemeClr val="tx1"/>
                </a:solidFill>
              </a:rPr>
              <a:t>Övriga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0C81D4-2F73-69CF-ED95-E98B30119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61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689377-1D4A-4FEC-AA40-DB267870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>
                <a:solidFill>
                  <a:schemeClr val="tx1"/>
                </a:solidFill>
              </a:rPr>
              <a:t>Ledare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4463A7-E7BC-4A1C-94DD-A64AF6E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2011680"/>
            <a:ext cx="9302407" cy="4206240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sv-SE" sz="14400" b="1" dirty="0">
                <a:solidFill>
                  <a:schemeClr val="tx1"/>
                </a:solidFill>
              </a:rPr>
              <a:t>Födda 2012</a:t>
            </a:r>
          </a:p>
          <a:p>
            <a:pPr marL="0" indent="0">
              <a:buNone/>
            </a:pPr>
            <a:endParaRPr lang="sv-SE" sz="8000" dirty="0">
              <a:solidFill>
                <a:schemeClr val="tx1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v-SE" sz="7200" dirty="0">
                <a:solidFill>
                  <a:schemeClr val="tx1"/>
                </a:solidFill>
              </a:rPr>
              <a:t>Jerker Lindblad 		(Holger)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v-SE" sz="7200" dirty="0">
                <a:solidFill>
                  <a:schemeClr val="tx1"/>
                </a:solidFill>
              </a:rPr>
              <a:t>Ronny Andersson		(Felix)</a:t>
            </a:r>
          </a:p>
          <a:p>
            <a:pPr marL="0" indent="0">
              <a:buNone/>
            </a:pPr>
            <a:endParaRPr lang="sv-SE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14400" b="1" dirty="0">
                <a:solidFill>
                  <a:schemeClr val="tx1"/>
                </a:solidFill>
              </a:rPr>
              <a:t>Födda 2013</a:t>
            </a:r>
          </a:p>
          <a:p>
            <a:pPr marL="0" indent="0">
              <a:buNone/>
            </a:pPr>
            <a:endParaRPr lang="sv-SE" sz="8000" dirty="0">
              <a:solidFill>
                <a:schemeClr val="tx1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v-SE" sz="7200" dirty="0">
                <a:solidFill>
                  <a:schemeClr val="tx1"/>
                </a:solidFill>
              </a:rPr>
              <a:t>Carin Rydberg 			(Axel)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v-SE" sz="7200" dirty="0">
                <a:solidFill>
                  <a:schemeClr val="tx1"/>
                </a:solidFill>
              </a:rPr>
              <a:t>Erik Wessman 			(Theodor)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v-SE" sz="7200" dirty="0">
                <a:solidFill>
                  <a:schemeClr val="tx1"/>
                </a:solidFill>
              </a:rPr>
              <a:t>Fredrik Stridh			(Olle)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v-SE" sz="7200" dirty="0">
                <a:solidFill>
                  <a:schemeClr val="tx1"/>
                </a:solidFill>
              </a:rPr>
              <a:t>Håkan </a:t>
            </a:r>
            <a:r>
              <a:rPr lang="sv-SE" sz="7200" dirty="0" err="1">
                <a:solidFill>
                  <a:schemeClr val="tx1"/>
                </a:solidFill>
              </a:rPr>
              <a:t>Dalemo</a:t>
            </a:r>
            <a:r>
              <a:rPr lang="sv-SE" sz="7200" dirty="0">
                <a:solidFill>
                  <a:schemeClr val="tx1"/>
                </a:solidFill>
              </a:rPr>
              <a:t> 			(Vilhelm)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v-SE" sz="7200" dirty="0">
                <a:solidFill>
                  <a:schemeClr val="tx1"/>
                </a:solidFill>
              </a:rPr>
              <a:t>Jennie Green 			(Hilding)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v-SE" sz="7200" dirty="0">
                <a:solidFill>
                  <a:schemeClr val="tx1"/>
                </a:solidFill>
              </a:rPr>
              <a:t>Johan </a:t>
            </a:r>
            <a:r>
              <a:rPr lang="sv-SE" sz="7200" dirty="0" err="1">
                <a:solidFill>
                  <a:schemeClr val="tx1"/>
                </a:solidFill>
              </a:rPr>
              <a:t>Ocklind</a:t>
            </a:r>
            <a:r>
              <a:rPr lang="sv-SE" sz="7200" dirty="0">
                <a:solidFill>
                  <a:schemeClr val="tx1"/>
                </a:solidFill>
              </a:rPr>
              <a:t> 			(Carl)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sv-SE" sz="7200" dirty="0">
                <a:solidFill>
                  <a:schemeClr val="tx1"/>
                </a:solidFill>
              </a:rPr>
              <a:t>Magnus ”</a:t>
            </a:r>
            <a:r>
              <a:rPr lang="sv-SE" sz="7200" dirty="0" err="1">
                <a:solidFill>
                  <a:schemeClr val="tx1"/>
                </a:solidFill>
              </a:rPr>
              <a:t>Mano</a:t>
            </a:r>
            <a:r>
              <a:rPr lang="sv-SE" sz="7200" dirty="0">
                <a:solidFill>
                  <a:schemeClr val="tx1"/>
                </a:solidFill>
              </a:rPr>
              <a:t>” Algotsson 	(Benjamin)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08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4B361-8583-5E52-B833-8028DF80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>
                <a:solidFill>
                  <a:schemeClr val="tx1"/>
                </a:solidFill>
              </a:rPr>
              <a:t>LAGEN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CF0FFE-22E9-1380-2E3C-283C0E5D0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sv-SE" sz="3600" b="1" dirty="0"/>
              <a:t>Födda 2012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Spelform: 9 mot 9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Division 8 </a:t>
            </a:r>
          </a:p>
          <a:p>
            <a:pPr marL="0" indent="0">
              <a:buNone/>
            </a:pPr>
            <a:r>
              <a:rPr lang="sv-SE" dirty="0"/>
              <a:t>Götene IF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600" b="1" dirty="0"/>
              <a:t>Födda 2013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Spelform 7 mot 7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Division 9 </a:t>
            </a:r>
          </a:p>
          <a:p>
            <a:r>
              <a:rPr lang="sv-SE" dirty="0"/>
              <a:t>Götene IF VIT</a:t>
            </a:r>
          </a:p>
          <a:p>
            <a:r>
              <a:rPr lang="sv-SE" dirty="0"/>
              <a:t>Götene IF BLÅ</a:t>
            </a:r>
          </a:p>
        </p:txBody>
      </p:sp>
    </p:spTree>
    <p:extLst>
      <p:ext uri="{BB962C8B-B14F-4D97-AF65-F5344CB8AC3E}">
        <p14:creationId xmlns:p14="http://schemas.microsoft.com/office/powerpoint/2010/main" val="217443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23CBA-AC7C-E525-DF0A-0D1EC3A3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FAD034-3488-0770-3AE2-5BFAC16C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b="1" dirty="0">
                <a:solidFill>
                  <a:schemeClr val="tx1"/>
                </a:solidFill>
              </a:rPr>
              <a:t>Träning</a:t>
            </a: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BA5C6C-142A-C4C1-3AE7-B119E00B3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Gemensam träningstrupp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Uppdelade träningar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472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7510F-62C2-9B76-F9A6-157841CB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>
                <a:solidFill>
                  <a:schemeClr val="tx1"/>
                </a:solidFill>
              </a:rPr>
              <a:t>Förväntningar på träning</a:t>
            </a: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E8BD0D-5580-1DEB-196B-C9DB203F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Alltid benskydd och fotbollsskor</a:t>
            </a:r>
          </a:p>
          <a:p>
            <a:r>
              <a:rPr lang="sv-SE" dirty="0"/>
              <a:t>Kläder efter väder</a:t>
            </a:r>
          </a:p>
          <a:p>
            <a:r>
              <a:rPr lang="sv-SE" dirty="0"/>
              <a:t>Egen vattenflaska (påfylld)</a:t>
            </a:r>
          </a:p>
          <a:p>
            <a:pPr lvl="0"/>
            <a:r>
              <a:rPr lang="sv-SE" dirty="0"/>
              <a:t>Du är ett föredöme för dina föreningskamrater både på och utanför planen.</a:t>
            </a:r>
          </a:p>
          <a:p>
            <a:pPr lvl="0"/>
            <a:r>
              <a:rPr lang="sv-SE" dirty="0"/>
              <a:t>Är väl förberedd: komma i tid, ha rätt utrustning, göra ditt bästa och kämpa för ditt lag.</a:t>
            </a:r>
          </a:p>
          <a:p>
            <a:pPr lvl="0"/>
            <a:r>
              <a:rPr lang="sv-SE" dirty="0"/>
              <a:t>Vara positiv och lojal mot dina lagkamrater och tränare.</a:t>
            </a:r>
          </a:p>
          <a:p>
            <a:pPr lvl="0"/>
            <a:r>
              <a:rPr lang="sv-SE" dirty="0"/>
              <a:t>Meddelar din tränare i GOD TID om du inte kan närvara (förälder meddelar vid yngre spelare). Är du skadad? Delta eller närvara på det du kan.</a:t>
            </a:r>
          </a:p>
          <a:p>
            <a:pPr lvl="0"/>
            <a:r>
              <a:rPr lang="sv-SE" dirty="0"/>
              <a:t>Planera in dina studier, andra fritidssysselsättningar etc. så att du inte behöver avstå fotbollen. Ha en god dialog med din tränare om du har mycket vid sidan av fotbollen.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37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B8B3B5-B723-AC33-2993-3F531082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b="1" dirty="0">
                <a:solidFill>
                  <a:schemeClr val="tx1"/>
                </a:solidFill>
              </a:rPr>
              <a:t>Träningstider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EA8478-83AD-DCC6-530D-B0185F19F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b="1" dirty="0"/>
              <a:t>Februari-april</a:t>
            </a:r>
          </a:p>
          <a:p>
            <a:pPr marL="0" indent="0">
              <a:buNone/>
            </a:pPr>
            <a:r>
              <a:rPr lang="sv-SE" dirty="0"/>
              <a:t>Onsdagar 	17.30-18.30, KONSTGRÄS</a:t>
            </a:r>
          </a:p>
          <a:p>
            <a:pPr marL="0" indent="0">
              <a:buNone/>
            </a:pPr>
            <a:r>
              <a:rPr lang="sv-SE" dirty="0"/>
              <a:t>Söndagar 	17.30-19.00 , KONSTGRÄS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Maj-september (oktober)</a:t>
            </a:r>
          </a:p>
          <a:p>
            <a:pPr marL="0" indent="0">
              <a:buNone/>
            </a:pPr>
            <a:r>
              <a:rPr lang="sv-SE" dirty="0"/>
              <a:t>Tisdagar	  17.30-19.00</a:t>
            </a:r>
          </a:p>
          <a:p>
            <a:pPr marL="0" indent="0">
              <a:buNone/>
            </a:pPr>
            <a:r>
              <a:rPr lang="sv-SE" dirty="0"/>
              <a:t>Onsdagar 	17.30-19.00</a:t>
            </a:r>
          </a:p>
          <a:p>
            <a:pPr marL="0" indent="0">
              <a:buNone/>
            </a:pPr>
            <a:r>
              <a:rPr lang="sv-SE" dirty="0"/>
              <a:t>Fredagar 	17.00-18.15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9F239E3-B9CF-E5FA-3FF9-F50D84EE5400}"/>
              </a:ext>
            </a:extLst>
          </p:cNvPr>
          <p:cNvSpPr/>
          <p:nvPr/>
        </p:nvSpPr>
        <p:spPr>
          <a:xfrm>
            <a:off x="6174325" y="3623917"/>
            <a:ext cx="3267075" cy="150495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6FE1043-C4FA-3B65-17A5-BC4BE484C68E}"/>
              </a:ext>
            </a:extLst>
          </p:cNvPr>
          <p:cNvSpPr/>
          <p:nvPr/>
        </p:nvSpPr>
        <p:spPr>
          <a:xfrm>
            <a:off x="7753431" y="5447347"/>
            <a:ext cx="1704975" cy="91249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3DD9B7D-F20D-44AD-3547-992258A07450}"/>
              </a:ext>
            </a:extLst>
          </p:cNvPr>
          <p:cNvSpPr/>
          <p:nvPr/>
        </p:nvSpPr>
        <p:spPr>
          <a:xfrm>
            <a:off x="5757862" y="5447347"/>
            <a:ext cx="1704975" cy="91249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DFC38D-6FF7-F88B-B8CE-D7E15458DEE5}"/>
              </a:ext>
            </a:extLst>
          </p:cNvPr>
          <p:cNvSpPr/>
          <p:nvPr/>
        </p:nvSpPr>
        <p:spPr>
          <a:xfrm>
            <a:off x="8186485" y="4053225"/>
            <a:ext cx="9673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B1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6555D6-CF4B-3D9E-FD2A-4AFFAD749A6C}"/>
              </a:ext>
            </a:extLst>
          </p:cNvPr>
          <p:cNvSpPr/>
          <p:nvPr/>
        </p:nvSpPr>
        <p:spPr>
          <a:xfrm>
            <a:off x="6507415" y="4053226"/>
            <a:ext cx="9673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B2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C94B7A3-8090-88AB-DFEE-859C7B745CA9}"/>
              </a:ext>
            </a:extLst>
          </p:cNvPr>
          <p:cNvSpPr/>
          <p:nvPr/>
        </p:nvSpPr>
        <p:spPr>
          <a:xfrm>
            <a:off x="8126960" y="5563700"/>
            <a:ext cx="9673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sv-S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D5E6B74-342C-4308-4451-94A95F3BE651}"/>
              </a:ext>
            </a:extLst>
          </p:cNvPr>
          <p:cNvSpPr/>
          <p:nvPr/>
        </p:nvSpPr>
        <p:spPr>
          <a:xfrm>
            <a:off x="6126669" y="5563701"/>
            <a:ext cx="9673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C2</a:t>
            </a:r>
            <a:endParaRPr lang="sv-S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7759FC88-DA9C-8619-384E-911260C0B4D3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7807863" y="3623917"/>
            <a:ext cx="0" cy="15049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3AE6938F-958B-0B44-C718-C38CFE970DF3}"/>
              </a:ext>
            </a:extLst>
          </p:cNvPr>
          <p:cNvSpPr/>
          <p:nvPr/>
        </p:nvSpPr>
        <p:spPr>
          <a:xfrm>
            <a:off x="9994269" y="3563903"/>
            <a:ext cx="1147663" cy="205673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AC9E0A3-2E2F-FF25-11F0-E1A12BCB4B33}"/>
              </a:ext>
            </a:extLst>
          </p:cNvPr>
          <p:cNvSpPr/>
          <p:nvPr/>
        </p:nvSpPr>
        <p:spPr>
          <a:xfrm rot="5400000">
            <a:off x="9559952" y="4248877"/>
            <a:ext cx="20488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Klubbhus</a:t>
            </a:r>
            <a:endParaRPr lang="sv-S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65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EEC15-D3E5-BAE3-A781-CA21D9BAD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1164EC-3DDE-B2D8-9242-07C3527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b="1" dirty="0">
                <a:solidFill>
                  <a:schemeClr val="tx1"/>
                </a:solidFill>
              </a:rPr>
              <a:t>Serie (2012)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8F2FB3-0945-1CE6-20B8-E6A3DD0FE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sv-SE" sz="1800" b="1" dirty="0">
                <a:solidFill>
                  <a:schemeClr val="tx1"/>
                </a:solidFill>
              </a:rPr>
              <a:t>Division 8 Norra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Götene IF</a:t>
            </a:r>
          </a:p>
          <a:p>
            <a:pPr marL="0" indent="0">
              <a:buNone/>
            </a:pPr>
            <a:r>
              <a:rPr lang="sv-SE" dirty="0"/>
              <a:t>Tibro AIK</a:t>
            </a:r>
          </a:p>
          <a:p>
            <a:pPr marL="0" indent="0">
              <a:buNone/>
            </a:pPr>
            <a:r>
              <a:rPr lang="sv-SE" dirty="0"/>
              <a:t>Lundsbrunns IF</a:t>
            </a:r>
          </a:p>
          <a:p>
            <a:pPr marL="0" indent="0">
              <a:buNone/>
            </a:pPr>
            <a:r>
              <a:rPr lang="sv-SE" dirty="0"/>
              <a:t>Råda BK Svart</a:t>
            </a:r>
          </a:p>
          <a:p>
            <a:pPr marL="0" indent="0">
              <a:buNone/>
            </a:pPr>
            <a:r>
              <a:rPr lang="sv-SE" dirty="0"/>
              <a:t>Töreboda IK</a:t>
            </a:r>
          </a:p>
          <a:p>
            <a:pPr marL="0" indent="0">
              <a:buNone/>
            </a:pPr>
            <a:r>
              <a:rPr lang="sv-SE" dirty="0"/>
              <a:t>Björsäters IF</a:t>
            </a:r>
          </a:p>
          <a:p>
            <a:pPr marL="0" indent="0">
              <a:buNone/>
            </a:pPr>
            <a:r>
              <a:rPr lang="sv-SE" dirty="0"/>
              <a:t>Tidavad/Jula</a:t>
            </a:r>
          </a:p>
          <a:p>
            <a:pPr marL="0" indent="0">
              <a:buNone/>
            </a:pPr>
            <a:r>
              <a:rPr lang="sv-SE" dirty="0"/>
              <a:t>BK Trix</a:t>
            </a:r>
          </a:p>
          <a:p>
            <a:pPr marL="0" indent="0">
              <a:buNone/>
            </a:pPr>
            <a:r>
              <a:rPr lang="sv-SE" dirty="0"/>
              <a:t>Ulvåkers IF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12611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AA499-48E8-C4F9-AE4E-077587F4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b="1" dirty="0">
                <a:solidFill>
                  <a:schemeClr val="tx1"/>
                </a:solidFill>
              </a:rPr>
              <a:t>Serie (2013)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16DDFC-5C1D-60C5-1DD4-CE17878C4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/>
              <a:t>Division 9 Falköping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dirty="0"/>
              <a:t>Götene IF VIT</a:t>
            </a:r>
          </a:p>
          <a:p>
            <a:pPr marL="0" indent="0">
              <a:buNone/>
            </a:pPr>
            <a:r>
              <a:rPr lang="sv-SE" dirty="0"/>
              <a:t>IFK Falköping FF Blå</a:t>
            </a:r>
          </a:p>
          <a:p>
            <a:pPr marL="0" indent="0">
              <a:buNone/>
            </a:pPr>
            <a:r>
              <a:rPr lang="sv-SE" dirty="0"/>
              <a:t>IFK Tidaholm Vit</a:t>
            </a:r>
          </a:p>
          <a:p>
            <a:pPr marL="0" indent="0">
              <a:buNone/>
            </a:pPr>
            <a:r>
              <a:rPr lang="sv-SE" dirty="0"/>
              <a:t>Råda BK Vit</a:t>
            </a:r>
          </a:p>
          <a:p>
            <a:pPr marL="0" indent="0">
              <a:buNone/>
            </a:pPr>
            <a:r>
              <a:rPr lang="sv-SE" dirty="0"/>
              <a:t>Skara FC Vit</a:t>
            </a:r>
          </a:p>
          <a:p>
            <a:pPr marL="0" indent="0">
              <a:buNone/>
            </a:pPr>
            <a:r>
              <a:rPr lang="sv-SE" dirty="0"/>
              <a:t>Skultorps IF Svart</a:t>
            </a:r>
          </a:p>
          <a:p>
            <a:pPr marL="0" indent="0">
              <a:buNone/>
            </a:pPr>
            <a:r>
              <a:rPr lang="sv-SE" dirty="0"/>
              <a:t>Stenstorps IF </a:t>
            </a:r>
          </a:p>
          <a:p>
            <a:pPr marL="0" indent="0">
              <a:buNone/>
            </a:pPr>
            <a:r>
              <a:rPr lang="sv-SE" dirty="0"/>
              <a:t>Våmbs IF Grön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Division 9 Skara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dirty="0"/>
              <a:t>Götene IF Blå</a:t>
            </a:r>
          </a:p>
          <a:p>
            <a:pPr marL="0" indent="0">
              <a:buNone/>
            </a:pPr>
            <a:r>
              <a:rPr lang="sv-SE" dirty="0"/>
              <a:t>IFK Mariestad Blå</a:t>
            </a:r>
          </a:p>
          <a:p>
            <a:pPr marL="0" indent="0">
              <a:buNone/>
            </a:pPr>
            <a:r>
              <a:rPr lang="sv-SE" dirty="0"/>
              <a:t>IFK Skövde FK Blå/Vit</a:t>
            </a:r>
          </a:p>
          <a:p>
            <a:pPr marL="0" indent="0">
              <a:buNone/>
            </a:pPr>
            <a:r>
              <a:rPr lang="sv-SE" dirty="0"/>
              <a:t>Lidköpings FK Vit</a:t>
            </a:r>
          </a:p>
          <a:p>
            <a:pPr marL="0" indent="0">
              <a:buNone/>
            </a:pPr>
            <a:r>
              <a:rPr lang="sv-SE" dirty="0"/>
              <a:t>Råda BK Svart</a:t>
            </a:r>
          </a:p>
          <a:p>
            <a:pPr marL="0" indent="0">
              <a:buNone/>
            </a:pPr>
            <a:r>
              <a:rPr lang="sv-SE" dirty="0"/>
              <a:t>Skara FC Svart</a:t>
            </a:r>
          </a:p>
          <a:p>
            <a:pPr marL="0" indent="0">
              <a:buNone/>
            </a:pPr>
            <a:r>
              <a:rPr lang="sv-SE" dirty="0"/>
              <a:t>Skultorps IF Gul</a:t>
            </a:r>
          </a:p>
          <a:p>
            <a:pPr marL="0" indent="0">
              <a:buNone/>
            </a:pPr>
            <a:r>
              <a:rPr lang="sv-SE" dirty="0"/>
              <a:t>Skövde AIK Rödvit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330332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693</TotalTime>
  <Words>750</Words>
  <Application>Microsoft Office PowerPoint</Application>
  <PresentationFormat>Bredbild</PresentationFormat>
  <Paragraphs>191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3" baseType="lpstr">
      <vt:lpstr>Arial</vt:lpstr>
      <vt:lpstr>Calibri</vt:lpstr>
      <vt:lpstr>Trebuchet MS</vt:lpstr>
      <vt:lpstr>Wingdings</vt:lpstr>
      <vt:lpstr>Wingdings 3</vt:lpstr>
      <vt:lpstr>Fasett</vt:lpstr>
      <vt:lpstr>FÖRÄLDRAMÖTE</vt:lpstr>
      <vt:lpstr>Spelartruppen 2025</vt:lpstr>
      <vt:lpstr>Ledare</vt:lpstr>
      <vt:lpstr>LAGEN 2025</vt:lpstr>
      <vt:lpstr>Träning </vt:lpstr>
      <vt:lpstr>Förväntningar på träning </vt:lpstr>
      <vt:lpstr>Träningstider </vt:lpstr>
      <vt:lpstr>Serie (2012)</vt:lpstr>
      <vt:lpstr>Serie (2013)</vt:lpstr>
      <vt:lpstr>MATCHER </vt:lpstr>
      <vt:lpstr>PowerPoint-presentation</vt:lpstr>
      <vt:lpstr>PowerPoint-presentation</vt:lpstr>
      <vt:lpstr>PowerPoint-presentation</vt:lpstr>
      <vt:lpstr>Matchvärdar 2025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Medlemsavgift/spelarlicens</vt:lpstr>
      <vt:lpstr>PowerPoint-presentation</vt:lpstr>
      <vt:lpstr>Arbetsuppgifter 2025</vt:lpstr>
      <vt:lpstr>Inkomster</vt:lpstr>
      <vt:lpstr>Cuper 2025</vt:lpstr>
      <vt:lpstr>LAGET.se</vt:lpstr>
      <vt:lpstr>Supertext</vt:lpstr>
      <vt:lpstr>Övriga frågor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Marie Wessman</dc:creator>
  <cp:lastModifiedBy>Marie Wessman</cp:lastModifiedBy>
  <cp:revision>43</cp:revision>
  <dcterms:created xsi:type="dcterms:W3CDTF">2022-10-11T17:37:50Z</dcterms:created>
  <dcterms:modified xsi:type="dcterms:W3CDTF">2025-03-16T12:38:57Z</dcterms:modified>
</cp:coreProperties>
</file>