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6" r:id="rId2"/>
    <p:sldId id="257" r:id="rId3"/>
    <p:sldId id="269" r:id="rId4"/>
    <p:sldId id="258" r:id="rId5"/>
    <p:sldId id="260" r:id="rId6"/>
    <p:sldId id="261" r:id="rId7"/>
    <p:sldId id="262" r:id="rId8"/>
    <p:sldId id="265" r:id="rId9"/>
    <p:sldId id="264" r:id="rId10"/>
    <p:sldId id="270" r:id="rId11"/>
    <p:sldId id="271" r:id="rId12"/>
    <p:sldId id="273" r:id="rId13"/>
    <p:sldId id="274" r:id="rId14"/>
    <p:sldId id="263" r:id="rId15"/>
    <p:sldId id="272" r:id="rId16"/>
    <p:sldId id="275" r:id="rId17"/>
    <p:sldId id="276" r:id="rId18"/>
    <p:sldId id="277" r:id="rId19"/>
    <p:sldId id="278"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3792" autoAdjust="0"/>
  </p:normalViewPr>
  <p:slideViewPr>
    <p:cSldViewPr snapToGrid="0">
      <p:cViewPr>
        <p:scale>
          <a:sx n="59" d="100"/>
          <a:sy n="59" d="100"/>
        </p:scale>
        <p:origin x="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62F0E-0A11-4D1A-B668-A05595D0F75D}" type="datetimeFigureOut">
              <a:rPr lang="sv-SE" smtClean="0"/>
              <a:t>2023-10-14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BB153-2223-4AB2-B802-9CBB414C1B46}" type="slidenum">
              <a:rPr lang="sv-SE" smtClean="0"/>
              <a:t>‹#›</a:t>
            </a:fld>
            <a:endParaRPr lang="sv-SE"/>
          </a:p>
        </p:txBody>
      </p:sp>
    </p:spTree>
    <p:extLst>
      <p:ext uri="{BB962C8B-B14F-4D97-AF65-F5344CB8AC3E}">
        <p14:creationId xmlns:p14="http://schemas.microsoft.com/office/powerpoint/2010/main" val="10186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0BB153-2223-4AB2-B802-9CBB414C1B46}" type="slidenum">
              <a:rPr lang="sv-SE" smtClean="0"/>
              <a:t>4</a:t>
            </a:fld>
            <a:endParaRPr lang="sv-SE"/>
          </a:p>
        </p:txBody>
      </p:sp>
    </p:spTree>
    <p:extLst>
      <p:ext uri="{BB962C8B-B14F-4D97-AF65-F5344CB8AC3E}">
        <p14:creationId xmlns:p14="http://schemas.microsoft.com/office/powerpoint/2010/main" val="390478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84DA2DD5-EA51-405A-ACCD-8AFD9A812E6B}" type="datetimeFigureOut">
              <a:rPr lang="sv-SE" smtClean="0"/>
              <a:t>2023-10-14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367754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4DA2DD5-EA51-405A-ACCD-8AFD9A812E6B}" type="datetimeFigureOut">
              <a:rPr lang="sv-SE" smtClean="0"/>
              <a:t>2023-10-14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77292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4DA2DD5-EA51-405A-ACCD-8AFD9A812E6B}" type="datetimeFigureOut">
              <a:rPr lang="sv-SE" smtClean="0"/>
              <a:t>2023-10-14</a:t>
            </a:fld>
            <a:endParaRPr lang="sv-SE"/>
          </a:p>
        </p:txBody>
      </p:sp>
      <p:sp>
        <p:nvSpPr>
          <p:cNvPr id="5" name="Footer Placeholder 4"/>
          <p:cNvSpPr>
            <a:spLocks noGrp="1"/>
          </p:cNvSpPr>
          <p:nvPr>
            <p:ph type="ftr" sz="quarter" idx="11"/>
          </p:nvPr>
        </p:nvSpPr>
        <p:spPr>
          <a:xfrm>
            <a:off x="3776135" y="6422854"/>
            <a:ext cx="4279669" cy="365125"/>
          </a:xfrm>
        </p:spPr>
        <p:txBody>
          <a:bodyPr/>
          <a:lstStyle/>
          <a:p>
            <a:endParaRPr lang="sv-SE"/>
          </a:p>
        </p:txBody>
      </p:sp>
      <p:sp>
        <p:nvSpPr>
          <p:cNvPr id="6" name="Slide Number Placeholder 5"/>
          <p:cNvSpPr>
            <a:spLocks noGrp="1"/>
          </p:cNvSpPr>
          <p:nvPr>
            <p:ph type="sldNum" sz="quarter" idx="12"/>
          </p:nvPr>
        </p:nvSpPr>
        <p:spPr>
          <a:xfrm>
            <a:off x="8073048" y="6422854"/>
            <a:ext cx="879759" cy="365125"/>
          </a:xfrm>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151130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4DA2DD5-EA51-405A-ACCD-8AFD9A812E6B}" type="datetimeFigureOut">
              <a:rPr lang="sv-SE" smtClean="0"/>
              <a:t>2023-10-14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314315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2"/>
                </a:solidFill>
              </a:defRPr>
            </a:lvl1pPr>
          </a:lstStyle>
          <a:p>
            <a:fld id="{84DA2DD5-EA51-405A-ACCD-8AFD9A812E6B}" type="datetimeFigureOut">
              <a:rPr lang="sv-SE" smtClean="0"/>
              <a:t>2023-10-14</a:t>
            </a:fld>
            <a:endParaRPr lang="sv-S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D196300-00FD-4A29-8536-175A74E818F9}" type="slidenum">
              <a:rPr lang="sv-SE" smtClean="0"/>
              <a:t>‹#›</a:t>
            </a:fld>
            <a:endParaRPr lang="sv-SE"/>
          </a:p>
        </p:txBody>
      </p:sp>
    </p:spTree>
    <p:extLst>
      <p:ext uri="{BB962C8B-B14F-4D97-AF65-F5344CB8AC3E}">
        <p14:creationId xmlns:p14="http://schemas.microsoft.com/office/powerpoint/2010/main" val="1234335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84DA2DD5-EA51-405A-ACCD-8AFD9A812E6B}" type="datetimeFigureOut">
              <a:rPr lang="sv-SE" smtClean="0"/>
              <a:t>2023-10-14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85247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84DA2DD5-EA51-405A-ACCD-8AFD9A812E6B}" type="datetimeFigureOut">
              <a:rPr lang="sv-SE" smtClean="0"/>
              <a:t>2023-10-14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275545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84DA2DD5-EA51-405A-ACCD-8AFD9A812E6B}" type="datetimeFigureOut">
              <a:rPr lang="sv-SE" smtClean="0"/>
              <a:t>2023-10-14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107966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A2DD5-EA51-405A-ACCD-8AFD9A812E6B}" type="datetimeFigureOut">
              <a:rPr lang="sv-SE" smtClean="0"/>
              <a:t>2023-10-14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98594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84DA2DD5-EA51-405A-ACCD-8AFD9A812E6B}" type="datetimeFigureOut">
              <a:rPr lang="sv-SE" smtClean="0"/>
              <a:t>2023-10-14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215392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84DA2DD5-EA51-405A-ACCD-8AFD9A812E6B}" type="datetimeFigureOut">
              <a:rPr lang="sv-SE" smtClean="0"/>
              <a:t>2023-10-14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D196300-00FD-4A29-8536-175A74E818F9}" type="slidenum">
              <a:rPr lang="sv-SE" smtClean="0"/>
              <a:t>‹#›</a:t>
            </a:fld>
            <a:endParaRPr lang="sv-SE"/>
          </a:p>
        </p:txBody>
      </p:sp>
    </p:spTree>
    <p:extLst>
      <p:ext uri="{BB962C8B-B14F-4D97-AF65-F5344CB8AC3E}">
        <p14:creationId xmlns:p14="http://schemas.microsoft.com/office/powerpoint/2010/main" val="363372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4DA2DD5-EA51-405A-ACCD-8AFD9A812E6B}" type="datetimeFigureOut">
              <a:rPr lang="sv-SE" smtClean="0"/>
              <a:t>2023-10-14</a:t>
            </a:fld>
            <a:endParaRPr lang="sv-SE"/>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sv-SE"/>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D196300-00FD-4A29-8536-175A74E818F9}" type="slidenum">
              <a:rPr lang="sv-SE" smtClean="0"/>
              <a:t>‹#›</a:t>
            </a:fld>
            <a:endParaRPr lang="sv-SE"/>
          </a:p>
        </p:txBody>
      </p:sp>
    </p:spTree>
    <p:extLst>
      <p:ext uri="{BB962C8B-B14F-4D97-AF65-F5344CB8AC3E}">
        <p14:creationId xmlns:p14="http://schemas.microsoft.com/office/powerpoint/2010/main" val="156423254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2.jpeg"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8CB824-A6D8-4BCA-97F5-A8B7DA26D250}"/>
              </a:ext>
            </a:extLst>
          </p:cNvPr>
          <p:cNvSpPr>
            <a:spLocks noGrp="1"/>
          </p:cNvSpPr>
          <p:nvPr>
            <p:ph type="title"/>
          </p:nvPr>
        </p:nvSpPr>
        <p:spPr/>
        <p:txBody>
          <a:bodyPr>
            <a:normAutofit/>
          </a:bodyPr>
          <a:lstStyle/>
          <a:p>
            <a:r>
              <a:rPr lang="sv-SE" sz="5100" dirty="0">
                <a:solidFill>
                  <a:schemeClr val="tx2"/>
                </a:solidFill>
              </a:rPr>
              <a:t>FÖRÄLDRAMÖTE P12/13</a:t>
            </a:r>
          </a:p>
        </p:txBody>
      </p:sp>
      <p:pic>
        <p:nvPicPr>
          <p:cNvPr id="1026" name="Picture 2" descr="Götene IF - Gunnilse IS 1-3 | Götene IF">
            <a:extLst>
              <a:ext uri="{FF2B5EF4-FFF2-40B4-BE49-F238E27FC236}">
                <a16:creationId xmlns:a16="http://schemas.microsoft.com/office/drawing/2014/main" id="{374A8568-483A-43D8-8118-720AB428C5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06543" y="2656114"/>
            <a:ext cx="3304233" cy="31307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örhandsgranskning av bild">
            <a:extLst>
              <a:ext uri="{FF2B5EF4-FFF2-40B4-BE49-F238E27FC236}">
                <a16:creationId xmlns:a16="http://schemas.microsoft.com/office/drawing/2014/main" id="{D4E47139-9618-72B6-E280-6A2914FD26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58" t="18152" r="11664" b="17964"/>
          <a:stretch/>
        </p:blipFill>
        <p:spPr bwMode="auto">
          <a:xfrm>
            <a:off x="0" y="1792936"/>
            <a:ext cx="8806543" cy="503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58098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B8B3B5-B723-AC33-2993-3F5310827A73}"/>
              </a:ext>
            </a:extLst>
          </p:cNvPr>
          <p:cNvSpPr>
            <a:spLocks noGrp="1"/>
          </p:cNvSpPr>
          <p:nvPr>
            <p:ph type="title"/>
          </p:nvPr>
        </p:nvSpPr>
        <p:spPr/>
        <p:txBody>
          <a:bodyPr/>
          <a:lstStyle/>
          <a:p>
            <a:r>
              <a:rPr lang="sv-SE" dirty="0"/>
              <a:t>Träningar och dess karaktär</a:t>
            </a:r>
          </a:p>
        </p:txBody>
      </p:sp>
      <p:sp>
        <p:nvSpPr>
          <p:cNvPr id="3" name="Platshållare för innehåll 2">
            <a:extLst>
              <a:ext uri="{FF2B5EF4-FFF2-40B4-BE49-F238E27FC236}">
                <a16:creationId xmlns:a16="http://schemas.microsoft.com/office/drawing/2014/main" id="{ACEA8478-83AD-DCC6-530D-B0185F19FD6A}"/>
              </a:ext>
            </a:extLst>
          </p:cNvPr>
          <p:cNvSpPr>
            <a:spLocks noGrp="1"/>
          </p:cNvSpPr>
          <p:nvPr>
            <p:ph idx="1"/>
          </p:nvPr>
        </p:nvSpPr>
        <p:spPr/>
        <p:txBody>
          <a:bodyPr>
            <a:normAutofit fontScale="92500" lnSpcReduction="10000"/>
          </a:bodyPr>
          <a:lstStyle/>
          <a:p>
            <a:pPr marL="0" indent="0">
              <a:buNone/>
            </a:pPr>
            <a:r>
              <a:rPr lang="sv-SE" dirty="0"/>
              <a:t>Måndagar och onsdagar</a:t>
            </a:r>
          </a:p>
          <a:p>
            <a:pPr marL="0" indent="0">
              <a:buNone/>
            </a:pPr>
            <a:r>
              <a:rPr lang="sv-SE" dirty="0"/>
              <a:t>17.30-19:00</a:t>
            </a:r>
          </a:p>
          <a:p>
            <a:pPr marL="0" indent="0">
              <a:buNone/>
            </a:pPr>
            <a:endParaRPr lang="sv-SE" dirty="0"/>
          </a:p>
          <a:p>
            <a:pPr>
              <a:buFontTx/>
              <a:buChar char="-"/>
            </a:pPr>
            <a:r>
              <a:rPr lang="sv-SE" dirty="0"/>
              <a:t>Korta samlingar</a:t>
            </a:r>
          </a:p>
          <a:p>
            <a:pPr>
              <a:buFontTx/>
              <a:buChar char="-"/>
            </a:pPr>
            <a:r>
              <a:rPr lang="sv-SE" dirty="0"/>
              <a:t>Spelträning</a:t>
            </a:r>
          </a:p>
          <a:p>
            <a:pPr>
              <a:buFontTx/>
              <a:buChar char="-"/>
            </a:pPr>
            <a:r>
              <a:rPr lang="sv-SE" dirty="0"/>
              <a:t>Variation</a:t>
            </a:r>
          </a:p>
          <a:p>
            <a:pPr>
              <a:buFontTx/>
              <a:buChar char="-"/>
            </a:pPr>
            <a:r>
              <a:rPr lang="sv-SE" dirty="0"/>
              <a:t>Enkla övningar (men också lite utmanande)</a:t>
            </a:r>
          </a:p>
          <a:p>
            <a:pPr>
              <a:buFontTx/>
              <a:buChar char="-"/>
            </a:pPr>
            <a:r>
              <a:rPr lang="sv-SE" dirty="0"/>
              <a:t>Antal ledare/barn = minst 1/10 på varje träning (målsättning)</a:t>
            </a:r>
          </a:p>
          <a:p>
            <a:pPr>
              <a:buFontTx/>
              <a:buChar char="-"/>
            </a:pPr>
            <a:r>
              <a:rPr lang="sv-SE" dirty="0"/>
              <a:t>Inget stillasittande</a:t>
            </a:r>
          </a:p>
          <a:p>
            <a:pPr>
              <a:buFontTx/>
              <a:buChar char="-"/>
            </a:pPr>
            <a:r>
              <a:rPr lang="sv-SE" dirty="0"/>
              <a:t>SKRATTA</a:t>
            </a:r>
          </a:p>
        </p:txBody>
      </p:sp>
    </p:spTree>
    <p:extLst>
      <p:ext uri="{BB962C8B-B14F-4D97-AF65-F5344CB8AC3E}">
        <p14:creationId xmlns:p14="http://schemas.microsoft.com/office/powerpoint/2010/main" val="370765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57510F-62C2-9B76-F9A6-157841CB9FFA}"/>
              </a:ext>
            </a:extLst>
          </p:cNvPr>
          <p:cNvSpPr>
            <a:spLocks noGrp="1"/>
          </p:cNvSpPr>
          <p:nvPr>
            <p:ph type="title"/>
          </p:nvPr>
        </p:nvSpPr>
        <p:spPr/>
        <p:txBody>
          <a:bodyPr>
            <a:normAutofit/>
          </a:bodyPr>
          <a:lstStyle/>
          <a:p>
            <a:r>
              <a:rPr lang="sv-SE" dirty="0"/>
              <a:t>Regler på träning	</a:t>
            </a:r>
          </a:p>
        </p:txBody>
      </p:sp>
      <p:sp>
        <p:nvSpPr>
          <p:cNvPr id="3" name="Platshållare för innehåll 2">
            <a:extLst>
              <a:ext uri="{FF2B5EF4-FFF2-40B4-BE49-F238E27FC236}">
                <a16:creationId xmlns:a16="http://schemas.microsoft.com/office/drawing/2014/main" id="{3CE8BD0D-5580-1DEB-196B-C9DB203F39AE}"/>
              </a:ext>
            </a:extLst>
          </p:cNvPr>
          <p:cNvSpPr>
            <a:spLocks noGrp="1"/>
          </p:cNvSpPr>
          <p:nvPr>
            <p:ph idx="1"/>
          </p:nvPr>
        </p:nvSpPr>
        <p:spPr/>
        <p:txBody>
          <a:bodyPr>
            <a:normAutofit/>
          </a:bodyPr>
          <a:lstStyle/>
          <a:p>
            <a:r>
              <a:rPr lang="sv-SE" dirty="0"/>
              <a:t>Alltid benskydd och fotbollsskor</a:t>
            </a:r>
          </a:p>
          <a:p>
            <a:r>
              <a:rPr lang="sv-SE" dirty="0"/>
              <a:t>Kläder efter väder</a:t>
            </a:r>
          </a:p>
          <a:p>
            <a:r>
              <a:rPr lang="sv-SE" dirty="0"/>
              <a:t>Egen vattenflaska</a:t>
            </a:r>
          </a:p>
          <a:p>
            <a:r>
              <a:rPr lang="sv-SE" dirty="0"/>
              <a:t>Komma i tid</a:t>
            </a:r>
          </a:p>
          <a:p>
            <a:r>
              <a:rPr lang="sv-SE" dirty="0"/>
              <a:t>Gott uppförande mot dina lagkamrater och ledare</a:t>
            </a:r>
          </a:p>
          <a:p>
            <a:pPr marL="0" indent="0">
              <a:buNone/>
            </a:pPr>
            <a:r>
              <a:rPr lang="sv-SE" dirty="0"/>
              <a:t>	Vi lyssnar på varandra både på planen och vid samlingar, är delaktiga och 	intresserade under träningen, vara goda lagkamrater.</a:t>
            </a:r>
          </a:p>
          <a:p>
            <a:r>
              <a:rPr lang="sv-SE" dirty="0"/>
              <a:t>Anmäler frånvaro i supertextgruppen, i god tid för att vi ska kunna planera träningen.</a:t>
            </a:r>
          </a:p>
          <a:p>
            <a:endParaRPr lang="sv-SE" dirty="0"/>
          </a:p>
          <a:p>
            <a:endParaRPr lang="sv-SE" dirty="0"/>
          </a:p>
        </p:txBody>
      </p:sp>
    </p:spTree>
    <p:extLst>
      <p:ext uri="{BB962C8B-B14F-4D97-AF65-F5344CB8AC3E}">
        <p14:creationId xmlns:p14="http://schemas.microsoft.com/office/powerpoint/2010/main" val="39453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4B361-8583-5E52-B833-8028DF808D7B}"/>
              </a:ext>
            </a:extLst>
          </p:cNvPr>
          <p:cNvSpPr>
            <a:spLocks noGrp="1"/>
          </p:cNvSpPr>
          <p:nvPr>
            <p:ph type="title"/>
          </p:nvPr>
        </p:nvSpPr>
        <p:spPr/>
        <p:txBody>
          <a:bodyPr/>
          <a:lstStyle/>
          <a:p>
            <a:r>
              <a:rPr lang="sv-SE" dirty="0"/>
              <a:t>MATCHER</a:t>
            </a:r>
          </a:p>
        </p:txBody>
      </p:sp>
      <p:sp>
        <p:nvSpPr>
          <p:cNvPr id="3" name="Platshållare för innehåll 2">
            <a:extLst>
              <a:ext uri="{FF2B5EF4-FFF2-40B4-BE49-F238E27FC236}">
                <a16:creationId xmlns:a16="http://schemas.microsoft.com/office/drawing/2014/main" id="{84CF0FFE-22E9-1380-2E3C-283C0E5D02DB}"/>
              </a:ext>
            </a:extLst>
          </p:cNvPr>
          <p:cNvSpPr>
            <a:spLocks noGrp="1"/>
          </p:cNvSpPr>
          <p:nvPr>
            <p:ph idx="1"/>
          </p:nvPr>
        </p:nvSpPr>
        <p:spPr/>
        <p:txBody>
          <a:bodyPr>
            <a:normAutofit fontScale="92500" lnSpcReduction="10000"/>
          </a:bodyPr>
          <a:lstStyle/>
          <a:p>
            <a:pPr marL="0" indent="0">
              <a:buNone/>
            </a:pPr>
            <a:r>
              <a:rPr lang="sv-SE" b="1" dirty="0"/>
              <a:t>GÖTENE IF BLÅ	</a:t>
            </a:r>
            <a:r>
              <a:rPr lang="sv-SE" dirty="0"/>
              <a:t>			</a:t>
            </a:r>
            <a:r>
              <a:rPr lang="sv-SE" b="1" dirty="0"/>
              <a:t>GÖTENE IF VIT</a:t>
            </a:r>
          </a:p>
          <a:p>
            <a:pPr marL="0" indent="0">
              <a:buNone/>
            </a:pPr>
            <a:r>
              <a:rPr lang="sv-SE" dirty="0"/>
              <a:t>IF TYMER				JUNG/KVÄNUM 10 IF</a:t>
            </a:r>
          </a:p>
          <a:p>
            <a:pPr marL="0" indent="0">
              <a:buNone/>
            </a:pPr>
            <a:r>
              <a:rPr lang="sv-SE" dirty="0"/>
              <a:t>IFK SKÖVDE				KÄLLBY IF</a:t>
            </a:r>
          </a:p>
          <a:p>
            <a:pPr marL="0" indent="0">
              <a:buNone/>
            </a:pPr>
            <a:r>
              <a:rPr lang="sv-SE" dirty="0"/>
              <a:t>LIDKÖPING FK				LIDKÖPINGS FK</a:t>
            </a:r>
          </a:p>
          <a:p>
            <a:pPr marL="0" indent="0">
              <a:buNone/>
            </a:pPr>
            <a:r>
              <a:rPr lang="sv-SE" dirty="0"/>
              <a:t>MARIESTADS BK				RÅDA BK</a:t>
            </a:r>
          </a:p>
          <a:p>
            <a:pPr marL="0" indent="0">
              <a:buNone/>
            </a:pPr>
            <a:r>
              <a:rPr lang="sv-SE" dirty="0"/>
              <a:t>RÅDA BK				SALEBY/TRÄSSBERG/NORRA HÄRENE	</a:t>
            </a:r>
          </a:p>
          <a:p>
            <a:pPr marL="0" indent="0">
              <a:buNone/>
            </a:pPr>
            <a:r>
              <a:rPr lang="sv-SE" dirty="0"/>
              <a:t>SKARA FC				SKARA FC</a:t>
            </a:r>
          </a:p>
          <a:p>
            <a:pPr marL="0" indent="0">
              <a:buNone/>
            </a:pPr>
            <a:r>
              <a:rPr lang="sv-SE" dirty="0"/>
              <a:t>SKÖVDE AIK				VINNINGA AIF</a:t>
            </a:r>
          </a:p>
          <a:p>
            <a:pPr marL="0" indent="0">
              <a:buNone/>
            </a:pPr>
            <a:r>
              <a:rPr lang="sv-SE" dirty="0"/>
              <a:t>VARNHEM/AXVALL			VARA SK			</a:t>
            </a:r>
          </a:p>
          <a:p>
            <a:pPr marL="0" indent="0">
              <a:buNone/>
            </a:pPr>
            <a:r>
              <a:rPr lang="sv-SE" dirty="0"/>
              <a:t>VÅMBS IF				ÖRSLÖSA/SÖNE</a:t>
            </a:r>
          </a:p>
        </p:txBody>
      </p:sp>
    </p:spTree>
    <p:extLst>
      <p:ext uri="{BB962C8B-B14F-4D97-AF65-F5344CB8AC3E}">
        <p14:creationId xmlns:p14="http://schemas.microsoft.com/office/powerpoint/2010/main" val="217443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4789F7-1FF2-C574-4A1D-1BDC77ED9BA5}"/>
              </a:ext>
            </a:extLst>
          </p:cNvPr>
          <p:cNvSpPr>
            <a:spLocks noGrp="1"/>
          </p:cNvSpPr>
          <p:nvPr>
            <p:ph type="title"/>
          </p:nvPr>
        </p:nvSpPr>
        <p:spPr/>
        <p:txBody>
          <a:bodyPr/>
          <a:lstStyle/>
          <a:p>
            <a:r>
              <a:rPr lang="sv-SE" dirty="0"/>
              <a:t>MATCHER</a:t>
            </a:r>
          </a:p>
        </p:txBody>
      </p:sp>
      <p:sp>
        <p:nvSpPr>
          <p:cNvPr id="3" name="Platshållare för innehåll 2">
            <a:extLst>
              <a:ext uri="{FF2B5EF4-FFF2-40B4-BE49-F238E27FC236}">
                <a16:creationId xmlns:a16="http://schemas.microsoft.com/office/drawing/2014/main" id="{2B279061-58CC-4075-AE6B-1BB65B337850}"/>
              </a:ext>
            </a:extLst>
          </p:cNvPr>
          <p:cNvSpPr>
            <a:spLocks noGrp="1"/>
          </p:cNvSpPr>
          <p:nvPr>
            <p:ph idx="1"/>
          </p:nvPr>
        </p:nvSpPr>
        <p:spPr/>
        <p:txBody>
          <a:bodyPr/>
          <a:lstStyle/>
          <a:p>
            <a:r>
              <a:rPr lang="sv-SE" dirty="0"/>
              <a:t>Max 13 spelare/match</a:t>
            </a:r>
          </a:p>
          <a:p>
            <a:r>
              <a:rPr lang="sv-SE" dirty="0"/>
              <a:t>Vet man tidigt att ens barn är borta någon match, meddelar man det i god tid.</a:t>
            </a:r>
          </a:p>
          <a:p>
            <a:r>
              <a:rPr lang="sv-SE" dirty="0"/>
              <a:t>Laget meddelas i början av veckan.</a:t>
            </a:r>
          </a:p>
          <a:p>
            <a:r>
              <a:rPr lang="sv-SE" dirty="0"/>
              <a:t>Börja med att samlas i omklädningsrummet.</a:t>
            </a:r>
          </a:p>
          <a:p>
            <a:endParaRPr lang="sv-SE" dirty="0"/>
          </a:p>
        </p:txBody>
      </p:sp>
    </p:spTree>
    <p:extLst>
      <p:ext uri="{BB962C8B-B14F-4D97-AF65-F5344CB8AC3E}">
        <p14:creationId xmlns:p14="http://schemas.microsoft.com/office/powerpoint/2010/main" val="24415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92" name="Rectangle 3091">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DFBFA4E-197B-4DB1-95EE-F8E0F09C1952}"/>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1200" spc="150" dirty="0" err="1">
                <a:solidFill>
                  <a:schemeClr val="tx2"/>
                </a:solidFill>
              </a:rPr>
              <a:t>Förväntningar</a:t>
            </a:r>
            <a:r>
              <a:rPr lang="en-US" sz="1200" spc="150" dirty="0">
                <a:solidFill>
                  <a:schemeClr val="tx2"/>
                </a:solidFill>
              </a:rPr>
              <a:t> </a:t>
            </a:r>
            <a:r>
              <a:rPr lang="en-US" sz="1200" spc="150" dirty="0" err="1">
                <a:solidFill>
                  <a:schemeClr val="tx2"/>
                </a:solidFill>
              </a:rPr>
              <a:t>på</a:t>
            </a:r>
            <a:r>
              <a:rPr lang="en-US" sz="1200" spc="150" dirty="0">
                <a:solidFill>
                  <a:schemeClr val="tx2"/>
                </a:solidFill>
              </a:rPr>
              <a:t> </a:t>
            </a:r>
            <a:r>
              <a:rPr lang="en-US" sz="1200" spc="150" dirty="0" err="1">
                <a:solidFill>
                  <a:schemeClr val="tx2"/>
                </a:solidFill>
              </a:rPr>
              <a:t>spelare</a:t>
            </a:r>
            <a:r>
              <a:rPr lang="en-US" sz="1200" spc="150" dirty="0">
                <a:solidFill>
                  <a:schemeClr val="tx2"/>
                </a:solidFill>
              </a:rPr>
              <a:t>/</a:t>
            </a:r>
            <a:r>
              <a:rPr lang="en-US" sz="1200" spc="150" dirty="0" err="1">
                <a:solidFill>
                  <a:schemeClr val="tx2"/>
                </a:solidFill>
              </a:rPr>
              <a:t>ledare</a:t>
            </a:r>
            <a:r>
              <a:rPr lang="en-US" sz="1200" spc="150" dirty="0">
                <a:solidFill>
                  <a:schemeClr val="tx2"/>
                </a:solidFill>
              </a:rPr>
              <a:t>/</a:t>
            </a:r>
            <a:r>
              <a:rPr lang="en-US" sz="1200" spc="150" dirty="0" err="1">
                <a:solidFill>
                  <a:schemeClr val="tx2"/>
                </a:solidFill>
              </a:rPr>
              <a:t>vårdnadshavare</a:t>
            </a:r>
            <a:endParaRPr lang="en-US" sz="1200" spc="150" dirty="0">
              <a:solidFill>
                <a:schemeClr val="tx2"/>
              </a:solidFill>
            </a:endParaRPr>
          </a:p>
        </p:txBody>
      </p:sp>
      <p:sp>
        <p:nvSpPr>
          <p:cNvPr id="3078" name="Content Placeholder 3077">
            <a:extLst>
              <a:ext uri="{FF2B5EF4-FFF2-40B4-BE49-F238E27FC236}">
                <a16:creationId xmlns:a16="http://schemas.microsoft.com/office/drawing/2014/main" id="{E0D4B130-E36D-37BB-F14D-D918B0200147}"/>
              </a:ext>
            </a:extLst>
          </p:cNvPr>
          <p:cNvSpPr>
            <a:spLocks noGrp="1"/>
          </p:cNvSpPr>
          <p:nvPr>
            <p:ph idx="1"/>
          </p:nvPr>
        </p:nvSpPr>
        <p:spPr>
          <a:xfrm>
            <a:off x="7865806" y="3996250"/>
            <a:ext cx="4003106" cy="1942434"/>
          </a:xfrm>
        </p:spPr>
        <p:txBody>
          <a:bodyPr vert="horz" lIns="91440" tIns="45720" rIns="91440" bIns="45720" rtlCol="0">
            <a:normAutofit/>
          </a:bodyPr>
          <a:lstStyle/>
          <a:p>
            <a:pPr marL="0" indent="0" algn="ctr">
              <a:buNone/>
            </a:pPr>
            <a:r>
              <a:rPr lang="en-US" sz="1800" dirty="0" err="1">
                <a:solidFill>
                  <a:schemeClr val="bg2"/>
                </a:solidFill>
              </a:rPr>
              <a:t>Götene</a:t>
            </a:r>
            <a:r>
              <a:rPr lang="en-US" sz="1800" dirty="0">
                <a:solidFill>
                  <a:schemeClr val="bg2"/>
                </a:solidFill>
              </a:rPr>
              <a:t> IF</a:t>
            </a:r>
          </a:p>
        </p:txBody>
      </p:sp>
      <p:sp>
        <p:nvSpPr>
          <p:cNvPr id="3096" name="Rectangle 3095">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074" name="Picture 2">
            <a:extLst>
              <a:ext uri="{FF2B5EF4-FFF2-40B4-BE49-F238E27FC236}">
                <a16:creationId xmlns:a16="http://schemas.microsoft.com/office/drawing/2014/main" id="{0ADED370-9FB3-4E6C-912B-31406EA581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298" y="681675"/>
            <a:ext cx="7080148" cy="525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17238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A7F10-6848-9815-A0C4-D27BD49EF1AB}"/>
              </a:ext>
            </a:extLst>
          </p:cNvPr>
          <p:cNvSpPr>
            <a:spLocks noGrp="1"/>
          </p:cNvSpPr>
          <p:nvPr>
            <p:ph type="title"/>
          </p:nvPr>
        </p:nvSpPr>
        <p:spPr/>
        <p:txBody>
          <a:bodyPr/>
          <a:lstStyle/>
          <a:p>
            <a:r>
              <a:rPr lang="sv-SE" dirty="0"/>
              <a:t>FAIR PLAY</a:t>
            </a:r>
          </a:p>
        </p:txBody>
      </p:sp>
      <p:sp>
        <p:nvSpPr>
          <p:cNvPr id="3" name="Platshållare för innehåll 2">
            <a:extLst>
              <a:ext uri="{FF2B5EF4-FFF2-40B4-BE49-F238E27FC236}">
                <a16:creationId xmlns:a16="http://schemas.microsoft.com/office/drawing/2014/main" id="{FDB8F07E-0791-A025-0543-5BE23BC0958B}"/>
              </a:ext>
            </a:extLst>
          </p:cNvPr>
          <p:cNvSpPr>
            <a:spLocks noGrp="1"/>
          </p:cNvSpPr>
          <p:nvPr>
            <p:ph idx="1"/>
          </p:nvPr>
        </p:nvSpPr>
        <p:spPr/>
        <p:txBody>
          <a:bodyPr/>
          <a:lstStyle/>
          <a:p>
            <a:pPr marL="0" indent="0">
              <a:buNone/>
            </a:pPr>
            <a:r>
              <a:rPr lang="sv-SE" dirty="0"/>
              <a:t>Vad är FAIR PLAY för oss?</a:t>
            </a:r>
          </a:p>
          <a:p>
            <a:pPr marL="0" indent="0">
              <a:buNone/>
            </a:pPr>
            <a:endParaRPr lang="sv-SE" dirty="0"/>
          </a:p>
          <a:p>
            <a:pPr marL="0" indent="0">
              <a:buNone/>
            </a:pPr>
            <a:r>
              <a:rPr lang="sv-SE" dirty="0"/>
              <a:t>Hur vill vi att vi ska agera på matcher?</a:t>
            </a:r>
          </a:p>
          <a:p>
            <a:pPr marL="0" indent="0">
              <a:buNone/>
            </a:pPr>
            <a:endParaRPr lang="sv-SE" dirty="0"/>
          </a:p>
          <a:p>
            <a:pPr marL="0" indent="0">
              <a:buNone/>
            </a:pPr>
            <a:r>
              <a:rPr lang="sv-SE" dirty="0"/>
              <a:t>https://utbildning.sisuforlag.se/fotboll/tranare/tranarutbildning/fsll/policyarbete/utbildning/fair-play/</a:t>
            </a:r>
          </a:p>
        </p:txBody>
      </p:sp>
    </p:spTree>
    <p:extLst>
      <p:ext uri="{BB962C8B-B14F-4D97-AF65-F5344CB8AC3E}">
        <p14:creationId xmlns:p14="http://schemas.microsoft.com/office/powerpoint/2010/main" val="55428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5D2FE1-D3B4-26FB-A074-53A5C03C9BAA}"/>
              </a:ext>
            </a:extLst>
          </p:cNvPr>
          <p:cNvSpPr>
            <a:spLocks noGrp="1"/>
          </p:cNvSpPr>
          <p:nvPr>
            <p:ph type="title"/>
          </p:nvPr>
        </p:nvSpPr>
        <p:spPr/>
        <p:txBody>
          <a:bodyPr/>
          <a:lstStyle/>
          <a:p>
            <a:r>
              <a:rPr lang="sv-SE" dirty="0"/>
              <a:t>Medlemsavgift/spelarlicens</a:t>
            </a:r>
          </a:p>
        </p:txBody>
      </p:sp>
      <p:sp>
        <p:nvSpPr>
          <p:cNvPr id="3" name="Platshållare för innehåll 2">
            <a:extLst>
              <a:ext uri="{FF2B5EF4-FFF2-40B4-BE49-F238E27FC236}">
                <a16:creationId xmlns:a16="http://schemas.microsoft.com/office/drawing/2014/main" id="{40690AC1-618B-22EF-8C84-BCC092F048B5}"/>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464920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69EC95-0C5C-49D9-EAD8-411FF4602BC3}"/>
              </a:ext>
            </a:extLst>
          </p:cNvPr>
          <p:cNvSpPr>
            <a:spLocks noGrp="1"/>
          </p:cNvSpPr>
          <p:nvPr>
            <p:ph type="title"/>
          </p:nvPr>
        </p:nvSpPr>
        <p:spPr/>
        <p:txBody>
          <a:bodyPr/>
          <a:lstStyle/>
          <a:p>
            <a:r>
              <a:rPr lang="sv-SE" dirty="0"/>
              <a:t>Arbetsuppgifter 2023</a:t>
            </a:r>
          </a:p>
        </p:txBody>
      </p:sp>
      <p:sp>
        <p:nvSpPr>
          <p:cNvPr id="3" name="Platshållare för innehåll 2">
            <a:extLst>
              <a:ext uri="{FF2B5EF4-FFF2-40B4-BE49-F238E27FC236}">
                <a16:creationId xmlns:a16="http://schemas.microsoft.com/office/drawing/2014/main" id="{B6926F06-25D5-F33C-AA45-3AD55935AA7B}"/>
              </a:ext>
            </a:extLst>
          </p:cNvPr>
          <p:cNvSpPr>
            <a:spLocks noGrp="1"/>
          </p:cNvSpPr>
          <p:nvPr>
            <p:ph idx="1"/>
          </p:nvPr>
        </p:nvSpPr>
        <p:spPr/>
        <p:txBody>
          <a:bodyPr/>
          <a:lstStyle/>
          <a:p>
            <a:r>
              <a:rPr lang="sv-SE" dirty="0"/>
              <a:t>Bing0lotter</a:t>
            </a:r>
          </a:p>
          <a:p>
            <a:pPr marL="0" indent="0">
              <a:buNone/>
            </a:pPr>
            <a:endParaRPr lang="sv-SE" dirty="0"/>
          </a:p>
          <a:p>
            <a:r>
              <a:rPr lang="sv-SE" dirty="0"/>
              <a:t>Kioskschema (A-laget)</a:t>
            </a:r>
          </a:p>
          <a:p>
            <a:pPr marL="0" indent="0">
              <a:buNone/>
            </a:pPr>
            <a:endParaRPr lang="sv-SE" dirty="0"/>
          </a:p>
          <a:p>
            <a:r>
              <a:rPr lang="sv-SE" dirty="0"/>
              <a:t>Kioskschema (våra gemensamma hemmamatcher)</a:t>
            </a:r>
          </a:p>
          <a:p>
            <a:pPr marL="0" indent="0">
              <a:buNone/>
            </a:pPr>
            <a:endParaRPr lang="sv-SE" dirty="0"/>
          </a:p>
          <a:p>
            <a:r>
              <a:rPr lang="sv-SE" dirty="0"/>
              <a:t>Jullotter</a:t>
            </a:r>
          </a:p>
        </p:txBody>
      </p:sp>
    </p:spTree>
    <p:extLst>
      <p:ext uri="{BB962C8B-B14F-4D97-AF65-F5344CB8AC3E}">
        <p14:creationId xmlns:p14="http://schemas.microsoft.com/office/powerpoint/2010/main" val="97716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11240A-5413-CB82-E082-9FDCAB7D91E3}"/>
              </a:ext>
            </a:extLst>
          </p:cNvPr>
          <p:cNvSpPr>
            <a:spLocks noGrp="1"/>
          </p:cNvSpPr>
          <p:nvPr>
            <p:ph type="title"/>
          </p:nvPr>
        </p:nvSpPr>
        <p:spPr/>
        <p:txBody>
          <a:bodyPr/>
          <a:lstStyle/>
          <a:p>
            <a:r>
              <a:rPr lang="sv-SE" dirty="0"/>
              <a:t>LAGET.se</a:t>
            </a:r>
          </a:p>
        </p:txBody>
      </p:sp>
      <p:sp>
        <p:nvSpPr>
          <p:cNvPr id="3" name="Platshållare för innehåll 2">
            <a:extLst>
              <a:ext uri="{FF2B5EF4-FFF2-40B4-BE49-F238E27FC236}">
                <a16:creationId xmlns:a16="http://schemas.microsoft.com/office/drawing/2014/main" id="{21B9FDBC-2296-DAFD-107C-30D3D08BF475}"/>
              </a:ext>
            </a:extLst>
          </p:cNvPr>
          <p:cNvSpPr>
            <a:spLocks noGrp="1"/>
          </p:cNvSpPr>
          <p:nvPr>
            <p:ph idx="1"/>
          </p:nvPr>
        </p:nvSpPr>
        <p:spPr/>
        <p:txBody>
          <a:bodyPr/>
          <a:lstStyle/>
          <a:p>
            <a:pPr marL="0" indent="0">
              <a:buNone/>
            </a:pPr>
            <a:r>
              <a:rPr lang="sv-SE" dirty="0"/>
              <a:t>Kallelse till matcher</a:t>
            </a:r>
          </a:p>
        </p:txBody>
      </p:sp>
    </p:spTree>
    <p:extLst>
      <p:ext uri="{BB962C8B-B14F-4D97-AF65-F5344CB8AC3E}">
        <p14:creationId xmlns:p14="http://schemas.microsoft.com/office/powerpoint/2010/main" val="184204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56F1D1-9AA0-9AED-CCE5-C3471F180EEC}"/>
              </a:ext>
            </a:extLst>
          </p:cNvPr>
          <p:cNvSpPr>
            <a:spLocks noGrp="1"/>
          </p:cNvSpPr>
          <p:nvPr>
            <p:ph type="title"/>
          </p:nvPr>
        </p:nvSpPr>
        <p:spPr/>
        <p:txBody>
          <a:bodyPr/>
          <a:lstStyle/>
          <a:p>
            <a:r>
              <a:rPr lang="sv-SE" dirty="0" err="1"/>
              <a:t>supertext</a:t>
            </a:r>
            <a:endParaRPr lang="sv-SE" dirty="0"/>
          </a:p>
        </p:txBody>
      </p:sp>
      <p:sp>
        <p:nvSpPr>
          <p:cNvPr id="3" name="Platshållare för innehåll 2">
            <a:extLst>
              <a:ext uri="{FF2B5EF4-FFF2-40B4-BE49-F238E27FC236}">
                <a16:creationId xmlns:a16="http://schemas.microsoft.com/office/drawing/2014/main" id="{81933561-AE83-4EA4-3F01-06CD63CBEF20}"/>
              </a:ext>
            </a:extLst>
          </p:cNvPr>
          <p:cNvSpPr>
            <a:spLocks noGrp="1"/>
          </p:cNvSpPr>
          <p:nvPr>
            <p:ph idx="1"/>
          </p:nvPr>
        </p:nvSpPr>
        <p:spPr/>
        <p:txBody>
          <a:bodyPr/>
          <a:lstStyle/>
          <a:p>
            <a:pPr marL="0" indent="0">
              <a:buNone/>
            </a:pPr>
            <a:r>
              <a:rPr lang="sv-SE" dirty="0"/>
              <a:t>Kommunikation och frånvaroanmälan</a:t>
            </a:r>
          </a:p>
        </p:txBody>
      </p:sp>
    </p:spTree>
    <p:extLst>
      <p:ext uri="{BB962C8B-B14F-4D97-AF65-F5344CB8AC3E}">
        <p14:creationId xmlns:p14="http://schemas.microsoft.com/office/powerpoint/2010/main" val="250036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F9F030-AB11-4D85-90B9-72E5C385CB46}"/>
              </a:ext>
            </a:extLst>
          </p:cNvPr>
          <p:cNvSpPr>
            <a:spLocks noGrp="1"/>
          </p:cNvSpPr>
          <p:nvPr>
            <p:ph type="title"/>
          </p:nvPr>
        </p:nvSpPr>
        <p:spPr/>
        <p:txBody>
          <a:bodyPr/>
          <a:lstStyle/>
          <a:p>
            <a:r>
              <a:rPr lang="sv-SE" dirty="0"/>
              <a:t>Innehåll</a:t>
            </a:r>
          </a:p>
        </p:txBody>
      </p:sp>
      <p:sp>
        <p:nvSpPr>
          <p:cNvPr id="3" name="Platshållare för innehåll 2">
            <a:extLst>
              <a:ext uri="{FF2B5EF4-FFF2-40B4-BE49-F238E27FC236}">
                <a16:creationId xmlns:a16="http://schemas.microsoft.com/office/drawing/2014/main" id="{C3C2B663-D195-4169-83E8-65C38B99F8C3}"/>
              </a:ext>
            </a:extLst>
          </p:cNvPr>
          <p:cNvSpPr>
            <a:spLocks noGrp="1"/>
          </p:cNvSpPr>
          <p:nvPr>
            <p:ph idx="1"/>
          </p:nvPr>
        </p:nvSpPr>
        <p:spPr/>
        <p:txBody>
          <a:bodyPr>
            <a:normAutofit fontScale="25000" lnSpcReduction="20000"/>
          </a:bodyPr>
          <a:lstStyle/>
          <a:p>
            <a:pPr marL="0" indent="0">
              <a:buNone/>
            </a:pPr>
            <a:r>
              <a:rPr lang="sv-SE" sz="4800" dirty="0"/>
              <a:t>Götene IF</a:t>
            </a:r>
          </a:p>
          <a:p>
            <a:pPr marL="0" indent="0">
              <a:buNone/>
            </a:pPr>
            <a:r>
              <a:rPr lang="sv-SE" sz="4800" dirty="0"/>
              <a:t>Reflektion av säsongen 2022	</a:t>
            </a:r>
          </a:p>
          <a:p>
            <a:pPr marL="0" indent="0">
              <a:buNone/>
            </a:pPr>
            <a:r>
              <a:rPr lang="sv-SE" sz="4800" dirty="0"/>
              <a:t>Fotbollssäsongen 2023</a:t>
            </a:r>
          </a:p>
          <a:p>
            <a:pPr marL="228600" lvl="1" indent="0">
              <a:buNone/>
            </a:pPr>
            <a:r>
              <a:rPr lang="sv-SE" sz="4800" dirty="0"/>
              <a:t>Spelartruppen</a:t>
            </a:r>
          </a:p>
          <a:p>
            <a:pPr marL="228600" lvl="1" indent="0">
              <a:buNone/>
            </a:pPr>
            <a:r>
              <a:rPr lang="sv-SE" sz="4800" dirty="0"/>
              <a:t>Ledare</a:t>
            </a:r>
          </a:p>
          <a:p>
            <a:pPr marL="228600" lvl="1" indent="0">
              <a:buNone/>
            </a:pPr>
            <a:r>
              <a:rPr lang="sv-SE" sz="4800" dirty="0"/>
              <a:t>Träningar och dess karaktär</a:t>
            </a:r>
          </a:p>
          <a:p>
            <a:pPr marL="228600" lvl="1" indent="0">
              <a:buNone/>
            </a:pPr>
            <a:r>
              <a:rPr lang="sv-SE" sz="4800" dirty="0"/>
              <a:t>Regler på träning</a:t>
            </a:r>
          </a:p>
          <a:p>
            <a:pPr marL="228600" lvl="1" indent="0">
              <a:buNone/>
            </a:pPr>
            <a:r>
              <a:rPr lang="sv-SE" sz="4800" dirty="0"/>
              <a:t>Matcher</a:t>
            </a:r>
          </a:p>
          <a:p>
            <a:pPr marL="228600" lvl="1" indent="0">
              <a:buNone/>
            </a:pPr>
            <a:r>
              <a:rPr lang="sv-SE" sz="4800" dirty="0"/>
              <a:t>Förväntningar på spelare/ledare/vårdnadshavare</a:t>
            </a:r>
          </a:p>
          <a:p>
            <a:pPr marL="228600" lvl="1" indent="0">
              <a:buNone/>
            </a:pPr>
            <a:r>
              <a:rPr lang="sv-SE" sz="4800" dirty="0"/>
              <a:t>FAIR PLAY (Film och diskussion)</a:t>
            </a:r>
          </a:p>
          <a:p>
            <a:pPr marL="0" lvl="1" indent="0">
              <a:buAutoNum type="arabicPeriod"/>
            </a:pPr>
            <a:endParaRPr lang="sv-SE" sz="4800" dirty="0"/>
          </a:p>
          <a:p>
            <a:pPr marL="0" lvl="1" indent="0">
              <a:buNone/>
            </a:pPr>
            <a:r>
              <a:rPr lang="sv-SE" sz="4800" dirty="0"/>
              <a:t>Medlemsavgift/spelarlicens</a:t>
            </a:r>
          </a:p>
          <a:p>
            <a:pPr marL="0" lvl="1" indent="0">
              <a:buNone/>
            </a:pPr>
            <a:endParaRPr lang="sv-SE" sz="4800" dirty="0"/>
          </a:p>
          <a:p>
            <a:pPr marL="0" lvl="1" indent="0">
              <a:buNone/>
            </a:pPr>
            <a:r>
              <a:rPr lang="sv-SE" sz="4800" dirty="0"/>
              <a:t>Arbetsuppgifter 2023</a:t>
            </a:r>
          </a:p>
          <a:p>
            <a:pPr marL="0" lvl="1" indent="0">
              <a:buNone/>
            </a:pPr>
            <a:endParaRPr lang="sv-SE" sz="4800" dirty="0"/>
          </a:p>
          <a:p>
            <a:pPr marL="0" lvl="1" indent="0">
              <a:buNone/>
            </a:pPr>
            <a:r>
              <a:rPr lang="sv-SE" sz="4800" dirty="0"/>
              <a:t>LAGET.SE</a:t>
            </a:r>
          </a:p>
          <a:p>
            <a:pPr marL="0" lvl="1" indent="0">
              <a:buNone/>
            </a:pPr>
            <a:endParaRPr lang="sv-SE" sz="4800" dirty="0"/>
          </a:p>
          <a:p>
            <a:pPr marL="0" lvl="1" indent="0">
              <a:buNone/>
            </a:pPr>
            <a:r>
              <a:rPr lang="sv-SE" sz="4800" dirty="0" err="1"/>
              <a:t>Supertext</a:t>
            </a:r>
            <a:endParaRPr lang="sv-SE" sz="4800" dirty="0"/>
          </a:p>
          <a:p>
            <a:pPr marL="0" lvl="1" indent="0">
              <a:buNone/>
            </a:pPr>
            <a:endParaRPr lang="sv-SE" sz="4800" dirty="0"/>
          </a:p>
          <a:p>
            <a:pPr marL="0" lvl="1" indent="0">
              <a:buNone/>
            </a:pPr>
            <a:r>
              <a:rPr lang="sv-SE" sz="4800" dirty="0"/>
              <a:t>Övriga frågor</a:t>
            </a:r>
          </a:p>
          <a:p>
            <a:pPr marL="228600" lvl="1" indent="0">
              <a:buNone/>
            </a:pPr>
            <a:endParaRPr lang="sv-SE" dirty="0"/>
          </a:p>
          <a:p>
            <a:pPr marL="685800" lvl="1" indent="-457200">
              <a:buAutoNum type="arabicPeriod"/>
            </a:pPr>
            <a:endParaRPr lang="sv-SE" dirty="0"/>
          </a:p>
          <a:p>
            <a:endParaRPr lang="sv-SE" dirty="0"/>
          </a:p>
        </p:txBody>
      </p:sp>
      <p:pic>
        <p:nvPicPr>
          <p:cNvPr id="4" name="Picture 2" descr="Götene IF - Gunnilse IS 1-3 | Götene IF">
            <a:extLst>
              <a:ext uri="{FF2B5EF4-FFF2-40B4-BE49-F238E27FC236}">
                <a16:creationId xmlns:a16="http://schemas.microsoft.com/office/drawing/2014/main" id="{8AC8E68A-C6C3-499A-B7DF-71C07E348D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53434" y="205809"/>
            <a:ext cx="1657846" cy="157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01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BE8F29-DA1C-AE7A-7344-EB2ECA1D852E}"/>
              </a:ext>
            </a:extLst>
          </p:cNvPr>
          <p:cNvSpPr>
            <a:spLocks noGrp="1"/>
          </p:cNvSpPr>
          <p:nvPr>
            <p:ph type="title"/>
          </p:nvPr>
        </p:nvSpPr>
        <p:spPr/>
        <p:txBody>
          <a:bodyPr/>
          <a:lstStyle/>
          <a:p>
            <a:r>
              <a:rPr lang="sv-SE" dirty="0"/>
              <a:t>Övriga frågor</a:t>
            </a:r>
          </a:p>
        </p:txBody>
      </p:sp>
      <p:sp>
        <p:nvSpPr>
          <p:cNvPr id="3" name="Platshållare för innehåll 2">
            <a:extLst>
              <a:ext uri="{FF2B5EF4-FFF2-40B4-BE49-F238E27FC236}">
                <a16:creationId xmlns:a16="http://schemas.microsoft.com/office/drawing/2014/main" id="{E70C81D4-2F73-69CF-ED95-E98B30119143}"/>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88661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BE0CE0-DB6D-4EC6-92DA-031BF058332A}"/>
              </a:ext>
            </a:extLst>
          </p:cNvPr>
          <p:cNvSpPr>
            <a:spLocks noGrp="1"/>
          </p:cNvSpPr>
          <p:nvPr>
            <p:ph type="title"/>
          </p:nvPr>
        </p:nvSpPr>
        <p:spPr/>
        <p:txBody>
          <a:bodyPr/>
          <a:lstStyle/>
          <a:p>
            <a:r>
              <a:rPr lang="sv-SE" dirty="0"/>
              <a:t>GÖTENE IF</a:t>
            </a:r>
          </a:p>
        </p:txBody>
      </p:sp>
      <p:sp>
        <p:nvSpPr>
          <p:cNvPr id="3" name="Platshållare för innehåll 2">
            <a:extLst>
              <a:ext uri="{FF2B5EF4-FFF2-40B4-BE49-F238E27FC236}">
                <a16:creationId xmlns:a16="http://schemas.microsoft.com/office/drawing/2014/main" id="{4C024BC3-9A64-4845-8520-84C42961B143}"/>
              </a:ext>
            </a:extLst>
          </p:cNvPr>
          <p:cNvSpPr>
            <a:spLocks noGrp="1"/>
          </p:cNvSpPr>
          <p:nvPr>
            <p:ph idx="1"/>
          </p:nvPr>
        </p:nvSpPr>
        <p:spPr/>
        <p:txBody>
          <a:bodyPr>
            <a:normAutofit fontScale="32500" lnSpcReduction="20000"/>
          </a:bodyPr>
          <a:lstStyle/>
          <a:p>
            <a:r>
              <a:rPr lang="sv-SE" sz="4900" dirty="0"/>
              <a:t>Styrelsen</a:t>
            </a:r>
          </a:p>
          <a:p>
            <a:r>
              <a:rPr lang="sv-SE" sz="4900" dirty="0"/>
              <a:t>A-lag (11 mot 11)</a:t>
            </a:r>
          </a:p>
          <a:p>
            <a:r>
              <a:rPr lang="sv-SE" sz="4900" dirty="0"/>
              <a:t>B-lag (11 mot 11)</a:t>
            </a:r>
          </a:p>
          <a:p>
            <a:r>
              <a:rPr lang="sv-SE" sz="4900" dirty="0"/>
              <a:t>Ungdomslag (spelform)</a:t>
            </a:r>
          </a:p>
          <a:p>
            <a:pPr marL="0" indent="0">
              <a:buNone/>
            </a:pPr>
            <a:r>
              <a:rPr lang="sv-SE" sz="4900" dirty="0"/>
              <a:t>	- Pojkar födda 08/09 (9 mot 9)</a:t>
            </a:r>
          </a:p>
          <a:p>
            <a:pPr marL="0" indent="0">
              <a:buNone/>
            </a:pPr>
            <a:r>
              <a:rPr lang="sv-SE" sz="4900" dirty="0"/>
              <a:t>	- Pojkar födda 10/11 (7 mot 7 &amp; 9-mot 9)</a:t>
            </a:r>
          </a:p>
          <a:p>
            <a:pPr marL="0" indent="0">
              <a:buNone/>
            </a:pPr>
            <a:r>
              <a:rPr lang="sv-SE" sz="4900" dirty="0"/>
              <a:t>	- Pojkar födda 12/13 (7 mot 7)</a:t>
            </a:r>
          </a:p>
          <a:p>
            <a:pPr marL="0" indent="0">
              <a:buNone/>
            </a:pPr>
            <a:r>
              <a:rPr lang="sv-SE" sz="4900" dirty="0"/>
              <a:t>	- Pojkar födda 14/15  (5 mot 5)</a:t>
            </a:r>
          </a:p>
          <a:p>
            <a:pPr marL="0" indent="0">
              <a:buNone/>
            </a:pPr>
            <a:endParaRPr lang="sv-SE" sz="4900" dirty="0"/>
          </a:p>
          <a:p>
            <a:pPr marL="0" indent="0">
              <a:buNone/>
            </a:pPr>
            <a:r>
              <a:rPr lang="sv-SE" sz="4900" dirty="0"/>
              <a:t>Fotbollsskola</a:t>
            </a:r>
          </a:p>
          <a:p>
            <a:pPr marL="0" indent="0">
              <a:buNone/>
            </a:pPr>
            <a:r>
              <a:rPr lang="sv-SE" sz="4900" dirty="0"/>
              <a:t>	- Pojkar födda 16/17 (poolspel 5 mot 5)</a:t>
            </a:r>
          </a:p>
          <a:p>
            <a:pPr marL="0" indent="0">
              <a:buNone/>
            </a:pPr>
            <a:r>
              <a:rPr lang="sv-SE" dirty="0"/>
              <a:t> </a:t>
            </a:r>
          </a:p>
        </p:txBody>
      </p:sp>
    </p:spTree>
    <p:extLst>
      <p:ext uri="{BB962C8B-B14F-4D97-AF65-F5344CB8AC3E}">
        <p14:creationId xmlns:p14="http://schemas.microsoft.com/office/powerpoint/2010/main" val="1220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BECEF2A-8063-4346-9EEA-4DE1BBFA6F59}"/>
              </a:ext>
            </a:extLst>
          </p:cNvPr>
          <p:cNvSpPr>
            <a:spLocks noGrp="1"/>
          </p:cNvSpPr>
          <p:nvPr>
            <p:ph type="title"/>
          </p:nvPr>
        </p:nvSpPr>
        <p:spPr/>
        <p:txBody>
          <a:bodyPr>
            <a:normAutofit/>
          </a:bodyPr>
          <a:lstStyle/>
          <a:p>
            <a:r>
              <a:rPr lang="sv-SE" sz="3600" dirty="0"/>
              <a:t>Reflektion av säsongen 2022 </a:t>
            </a:r>
          </a:p>
        </p:txBody>
      </p:sp>
      <p:pic>
        <p:nvPicPr>
          <p:cNvPr id="2050" name="Picture 2" descr="Förhandsgranskning av bild">
            <a:extLst>
              <a:ext uri="{FF2B5EF4-FFF2-40B4-BE49-F238E27FC236}">
                <a16:creationId xmlns:a16="http://schemas.microsoft.com/office/drawing/2014/main" id="{DA5C966A-5881-4925-8184-5CC22AA8FF0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558" t="18152" r="11664" b="17964"/>
          <a:stretch/>
        </p:blipFill>
        <p:spPr bwMode="auto">
          <a:xfrm>
            <a:off x="2168026" y="2098495"/>
            <a:ext cx="7604955" cy="4349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ötene IF - Gunnilse IS 1-3 | Götene IF">
            <a:extLst>
              <a:ext uri="{FF2B5EF4-FFF2-40B4-BE49-F238E27FC236}">
                <a16:creationId xmlns:a16="http://schemas.microsoft.com/office/drawing/2014/main" id="{BB29C50F-C12B-4B3B-B9AB-B07E29F2CA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58076" y="222127"/>
            <a:ext cx="1657846" cy="157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6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4390E6-7FE5-45E7-B5DC-419636AE24B7}"/>
              </a:ext>
            </a:extLst>
          </p:cNvPr>
          <p:cNvSpPr>
            <a:spLocks noGrp="1"/>
          </p:cNvSpPr>
          <p:nvPr>
            <p:ph type="title"/>
          </p:nvPr>
        </p:nvSpPr>
        <p:spPr/>
        <p:txBody>
          <a:bodyPr/>
          <a:lstStyle/>
          <a:p>
            <a:r>
              <a:rPr lang="sv-SE" dirty="0"/>
              <a:t>Reflektion Träningar</a:t>
            </a:r>
            <a:br>
              <a:rPr lang="sv-SE" dirty="0"/>
            </a:br>
            <a:r>
              <a:rPr lang="sv-SE" dirty="0"/>
              <a:t>maj-september 2022</a:t>
            </a:r>
          </a:p>
        </p:txBody>
      </p:sp>
      <p:sp>
        <p:nvSpPr>
          <p:cNvPr id="3" name="Platshållare för innehåll 2">
            <a:extLst>
              <a:ext uri="{FF2B5EF4-FFF2-40B4-BE49-F238E27FC236}">
                <a16:creationId xmlns:a16="http://schemas.microsoft.com/office/drawing/2014/main" id="{152F8920-AFA9-46F2-A38F-7FFAC348D648}"/>
              </a:ext>
            </a:extLst>
          </p:cNvPr>
          <p:cNvSpPr>
            <a:spLocks noGrp="1"/>
          </p:cNvSpPr>
          <p:nvPr>
            <p:ph idx="1"/>
          </p:nvPr>
        </p:nvSpPr>
        <p:spPr/>
        <p:txBody>
          <a:bodyPr>
            <a:normAutofit lnSpcReduction="10000"/>
          </a:bodyPr>
          <a:lstStyle/>
          <a:p>
            <a:pPr>
              <a:buFontTx/>
              <a:buChar char="-"/>
            </a:pPr>
            <a:r>
              <a:rPr lang="sv-SE" dirty="0"/>
              <a:t>Vi var 34 barn som började träna tillsammans under maj månad, och 31 stycken när det slutade i september. </a:t>
            </a:r>
          </a:p>
          <a:p>
            <a:pPr marL="0" indent="0">
              <a:buNone/>
            </a:pPr>
            <a:r>
              <a:rPr lang="sv-SE" dirty="0"/>
              <a:t>-  Vi snittade 24 barn på varje träning, vilket är 75 % närvaro.</a:t>
            </a:r>
          </a:p>
          <a:p>
            <a:pPr>
              <a:buFontTx/>
              <a:buChar char="-"/>
            </a:pPr>
            <a:r>
              <a:rPr lang="sv-SE" dirty="0"/>
              <a:t>Fokus lades på samlingar/instruktioner, lagsammanhållning, grunderna i fotboll, positionsspel, fotbollstekniska övningar, passningar, avslut, olika former av matchspel, lek, etc.</a:t>
            </a:r>
          </a:p>
          <a:p>
            <a:pPr>
              <a:buFontTx/>
              <a:buChar char="-"/>
            </a:pPr>
            <a:r>
              <a:rPr lang="sv-SE" dirty="0"/>
              <a:t>Vi såg en häftig utvecklig hos laget, från starten i maj till slutet av september. Allt från att lära sig varandras namn och det kamratliga, till det fotbollsmässiga. Att förstå och ta del av instruktioner, förstå sina olika roller du kan ha på planen men också hur du behöver röra dig på planen för att hjälpa dina lagkamrater. </a:t>
            </a:r>
          </a:p>
          <a:p>
            <a:pPr>
              <a:buFontTx/>
              <a:buChar char="-"/>
            </a:pPr>
            <a:r>
              <a:rPr lang="sv-SE" dirty="0"/>
              <a:t>Men det viktigaste: Att vara trevliga och respektfulla mot våra lagkamrater, motståndare och domare.</a:t>
            </a:r>
          </a:p>
          <a:p>
            <a:pPr>
              <a:buFontTx/>
              <a:buChar char="-"/>
            </a:pPr>
            <a:endParaRPr lang="sv-SE" dirty="0"/>
          </a:p>
          <a:p>
            <a:pPr marL="0" indent="0">
              <a:buNone/>
            </a:pPr>
            <a:endParaRPr lang="sv-SE" dirty="0"/>
          </a:p>
          <a:p>
            <a:pPr marL="0" indent="0">
              <a:buNone/>
            </a:pPr>
            <a:endParaRPr lang="sv-SE" dirty="0"/>
          </a:p>
        </p:txBody>
      </p:sp>
      <p:pic>
        <p:nvPicPr>
          <p:cNvPr id="6" name="Picture 2" descr="Götene IF - Gunnilse IS 1-3 | Götene IF">
            <a:extLst>
              <a:ext uri="{FF2B5EF4-FFF2-40B4-BE49-F238E27FC236}">
                <a16:creationId xmlns:a16="http://schemas.microsoft.com/office/drawing/2014/main" id="{0FFDA08A-1A5D-4C4F-9079-58C3EDB1B7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53434" y="205809"/>
            <a:ext cx="1657846" cy="157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CA7CF1-9CDD-43D0-AFCC-4A4AB718D16B}"/>
              </a:ext>
            </a:extLst>
          </p:cNvPr>
          <p:cNvSpPr>
            <a:spLocks noGrp="1"/>
          </p:cNvSpPr>
          <p:nvPr>
            <p:ph type="title"/>
          </p:nvPr>
        </p:nvSpPr>
        <p:spPr/>
        <p:txBody>
          <a:bodyPr/>
          <a:lstStyle/>
          <a:p>
            <a:r>
              <a:rPr lang="sv-SE" dirty="0"/>
              <a:t>Reflektion matcher</a:t>
            </a:r>
            <a:br>
              <a:rPr lang="sv-SE" dirty="0"/>
            </a:br>
            <a:r>
              <a:rPr lang="sv-SE" dirty="0"/>
              <a:t>maj-september 2022</a:t>
            </a:r>
          </a:p>
        </p:txBody>
      </p:sp>
      <p:sp>
        <p:nvSpPr>
          <p:cNvPr id="3" name="Platshållare för innehåll 2">
            <a:extLst>
              <a:ext uri="{FF2B5EF4-FFF2-40B4-BE49-F238E27FC236}">
                <a16:creationId xmlns:a16="http://schemas.microsoft.com/office/drawing/2014/main" id="{05DA0A7B-FBA1-45DA-BF0A-8ABE5A88AE71}"/>
              </a:ext>
            </a:extLst>
          </p:cNvPr>
          <p:cNvSpPr>
            <a:spLocks noGrp="1"/>
          </p:cNvSpPr>
          <p:nvPr>
            <p:ph idx="1"/>
          </p:nvPr>
        </p:nvSpPr>
        <p:spPr/>
        <p:txBody>
          <a:bodyPr>
            <a:normAutofit fontScale="92500" lnSpcReduction="10000"/>
          </a:bodyPr>
          <a:lstStyle/>
          <a:p>
            <a:pPr marL="0" indent="0">
              <a:buNone/>
            </a:pPr>
            <a:r>
              <a:rPr lang="sv-SE" dirty="0"/>
              <a:t>LAG BLÅ  &amp; LAG VIT</a:t>
            </a:r>
          </a:p>
          <a:p>
            <a:pPr marL="0" indent="0">
              <a:buNone/>
            </a:pPr>
            <a:endParaRPr lang="sv-SE" dirty="0"/>
          </a:p>
          <a:p>
            <a:pPr>
              <a:buFontTx/>
              <a:buChar char="-"/>
            </a:pPr>
            <a:r>
              <a:rPr lang="sv-SE" dirty="0"/>
              <a:t>Varje lag var 17 spelare i varje lag. Vi kände att det optimala antalet spelare på match borde ligga mellan 10-13 spelare. Vid ett större antal än 13 blev det inte lika mycket speltid för grabbarna och mer tid vid sidan av planen än på den.</a:t>
            </a:r>
          </a:p>
          <a:p>
            <a:pPr>
              <a:buFontTx/>
              <a:buChar char="-"/>
            </a:pPr>
            <a:r>
              <a:rPr lang="sv-SE" dirty="0"/>
              <a:t>Vi bytte lag från våren till hösten för att vi är ett gemensamt lag. Där alla behöver lära känna varandra och fungera tillsammans med. Både spelare och ledare. Det man kunde se under hösten var att LAG VIT hade oturen att få många avhopp tätt inpå match, medan LAG BLÅ hade 13-16 spelare varje match. Dock inget som vi kunde påverka. </a:t>
            </a:r>
          </a:p>
          <a:p>
            <a:pPr>
              <a:buFontTx/>
              <a:buChar char="-"/>
            </a:pPr>
            <a:r>
              <a:rPr lang="sv-SE" dirty="0"/>
              <a:t>Spelmässigt började vi att lära ut en formation på 3-3, vilket betyder att vi spelar med tre försvarare och tre anfallare. Detta gjorde vi för att barnen lättare skulle förstå positionsspelet, vilket skulle göra det lättare för barnen att förstå det vi skulle </a:t>
            </a:r>
            <a:r>
              <a:rPr lang="sv-SE" dirty="0" err="1"/>
              <a:t>påbörj</a:t>
            </a:r>
            <a:r>
              <a:rPr lang="sv-SE" dirty="0"/>
              <a:t> under hösten. Ett 2-3-1.  </a:t>
            </a:r>
          </a:p>
        </p:txBody>
      </p:sp>
      <p:pic>
        <p:nvPicPr>
          <p:cNvPr id="4" name="Picture 2" descr="Götene IF - Gunnilse IS 1-3 | Götene IF">
            <a:extLst>
              <a:ext uri="{FF2B5EF4-FFF2-40B4-BE49-F238E27FC236}">
                <a16:creationId xmlns:a16="http://schemas.microsoft.com/office/drawing/2014/main" id="{03CF5FAC-CBC0-4FDB-A308-C89B733B0C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53434" y="205809"/>
            <a:ext cx="1657846" cy="157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6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4DEBB7-0ABA-444F-8764-3D7F56B2E64E}"/>
              </a:ext>
            </a:extLst>
          </p:cNvPr>
          <p:cNvSpPr>
            <a:spLocks noGrp="1"/>
          </p:cNvSpPr>
          <p:nvPr>
            <p:ph type="title"/>
          </p:nvPr>
        </p:nvSpPr>
        <p:spPr/>
        <p:txBody>
          <a:bodyPr/>
          <a:lstStyle/>
          <a:p>
            <a:r>
              <a:rPr lang="sv-SE" dirty="0"/>
              <a:t>3. Fotbollssäsongen 2023 </a:t>
            </a:r>
          </a:p>
        </p:txBody>
      </p:sp>
      <p:sp>
        <p:nvSpPr>
          <p:cNvPr id="3" name="Platshållare för innehåll 2">
            <a:extLst>
              <a:ext uri="{FF2B5EF4-FFF2-40B4-BE49-F238E27FC236}">
                <a16:creationId xmlns:a16="http://schemas.microsoft.com/office/drawing/2014/main" id="{DAA0132F-1830-4C03-A8E5-56D030990F38}"/>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367163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C2DFFF-D3B9-4F9C-8573-FBFCD1B8ACB6}"/>
              </a:ext>
            </a:extLst>
          </p:cNvPr>
          <p:cNvSpPr>
            <a:spLocks noGrp="1"/>
          </p:cNvSpPr>
          <p:nvPr>
            <p:ph type="title"/>
          </p:nvPr>
        </p:nvSpPr>
        <p:spPr/>
        <p:txBody>
          <a:bodyPr/>
          <a:lstStyle/>
          <a:p>
            <a:r>
              <a:rPr lang="sv-SE" dirty="0"/>
              <a:t>3.2 Spelartruppen</a:t>
            </a:r>
          </a:p>
        </p:txBody>
      </p:sp>
      <p:pic>
        <p:nvPicPr>
          <p:cNvPr id="1089" name="Picture 65" descr="Förhandsgranskning av bild">
            <a:extLst>
              <a:ext uri="{FF2B5EF4-FFF2-40B4-BE49-F238E27FC236}">
                <a16:creationId xmlns:a16="http://schemas.microsoft.com/office/drawing/2014/main" id="{22E5D467-4FB9-3CF9-9B0B-34A80C2182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2919" y="2044018"/>
            <a:ext cx="2244762" cy="4206875"/>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Förhandsgranskning av bild">
            <a:extLst>
              <a:ext uri="{FF2B5EF4-FFF2-40B4-BE49-F238E27FC236}">
                <a16:creationId xmlns:a16="http://schemas.microsoft.com/office/drawing/2014/main" id="{B0C8D9E2-B7F5-5CDE-F4A0-2E1156806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681" y="2044017"/>
            <a:ext cx="2337153" cy="4206875"/>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Förhandsgranskning av bild">
            <a:extLst>
              <a:ext uri="{FF2B5EF4-FFF2-40B4-BE49-F238E27FC236}">
                <a16:creationId xmlns:a16="http://schemas.microsoft.com/office/drawing/2014/main" id="{ED4186BE-BCB4-E339-C1F6-4E2AC84F7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443" y="2044016"/>
            <a:ext cx="2158396" cy="2340429"/>
          </a:xfrm>
          <a:prstGeom prst="rect">
            <a:avLst/>
          </a:prstGeom>
          <a:noFill/>
          <a:extLst>
            <a:ext uri="{909E8E84-426E-40DD-AFC4-6F175D3DCCD1}">
              <a14:hiddenFill xmlns:a14="http://schemas.microsoft.com/office/drawing/2010/main">
                <a:solidFill>
                  <a:srgbClr val="FFFFFF"/>
                </a:solidFill>
              </a14:hiddenFill>
            </a:ext>
          </a:extLst>
        </p:spPr>
      </p:pic>
      <p:sp>
        <p:nvSpPr>
          <p:cNvPr id="5" name="Ellips 4">
            <a:extLst>
              <a:ext uri="{FF2B5EF4-FFF2-40B4-BE49-F238E27FC236}">
                <a16:creationId xmlns:a16="http://schemas.microsoft.com/office/drawing/2014/main" id="{C7C2B3FC-5020-737D-CCCD-461AF032FB0A}"/>
              </a:ext>
            </a:extLst>
          </p:cNvPr>
          <p:cNvSpPr/>
          <p:nvPr/>
        </p:nvSpPr>
        <p:spPr>
          <a:xfrm>
            <a:off x="8677848" y="3033369"/>
            <a:ext cx="2835506" cy="270215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solidFill>
                  <a:schemeClr val="bg2">
                    <a:lumMod val="75000"/>
                  </a:schemeClr>
                </a:solidFill>
              </a:rPr>
              <a:t>31 spelare</a:t>
            </a:r>
          </a:p>
        </p:txBody>
      </p:sp>
    </p:spTree>
    <p:extLst>
      <p:ext uri="{BB962C8B-B14F-4D97-AF65-F5344CB8AC3E}">
        <p14:creationId xmlns:p14="http://schemas.microsoft.com/office/powerpoint/2010/main" val="51507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689377-1D4A-4FEC-AA40-DB26787051E7}"/>
              </a:ext>
            </a:extLst>
          </p:cNvPr>
          <p:cNvSpPr>
            <a:spLocks noGrp="1"/>
          </p:cNvSpPr>
          <p:nvPr>
            <p:ph type="title"/>
          </p:nvPr>
        </p:nvSpPr>
        <p:spPr/>
        <p:txBody>
          <a:bodyPr/>
          <a:lstStyle/>
          <a:p>
            <a:r>
              <a:rPr lang="sv-SE" dirty="0"/>
              <a:t>3.1 Ledare och vanliga föräldrar</a:t>
            </a:r>
          </a:p>
        </p:txBody>
      </p:sp>
      <p:sp>
        <p:nvSpPr>
          <p:cNvPr id="3" name="Platshållare för innehåll 2">
            <a:extLst>
              <a:ext uri="{FF2B5EF4-FFF2-40B4-BE49-F238E27FC236}">
                <a16:creationId xmlns:a16="http://schemas.microsoft.com/office/drawing/2014/main" id="{D84463A7-E7BC-4A1C-94DD-A64AF6EF3BD9}"/>
              </a:ext>
            </a:extLst>
          </p:cNvPr>
          <p:cNvSpPr>
            <a:spLocks noGrp="1"/>
          </p:cNvSpPr>
          <p:nvPr>
            <p:ph idx="1"/>
          </p:nvPr>
        </p:nvSpPr>
        <p:spPr/>
        <p:txBody>
          <a:bodyPr/>
          <a:lstStyle/>
          <a:p>
            <a:pPr marL="0" indent="0">
              <a:buNone/>
            </a:pPr>
            <a:r>
              <a:rPr lang="sv-SE" dirty="0"/>
              <a:t>Carin Rydberg 			(mamma till Axel)</a:t>
            </a:r>
          </a:p>
          <a:p>
            <a:pPr marL="0" indent="0">
              <a:buNone/>
            </a:pPr>
            <a:r>
              <a:rPr lang="sv-SE" dirty="0"/>
              <a:t>Magnus ”</a:t>
            </a:r>
            <a:r>
              <a:rPr lang="sv-SE" dirty="0" err="1"/>
              <a:t>Mano</a:t>
            </a:r>
            <a:r>
              <a:rPr lang="sv-SE" dirty="0"/>
              <a:t>” Algotsson 	(pappa till Benjamin)</a:t>
            </a:r>
          </a:p>
          <a:p>
            <a:pPr marL="0" indent="0">
              <a:buNone/>
            </a:pPr>
            <a:r>
              <a:rPr lang="sv-SE" dirty="0"/>
              <a:t>Kristian Green 			(pappa till Hilding)</a:t>
            </a:r>
          </a:p>
          <a:p>
            <a:pPr marL="0" indent="0">
              <a:buNone/>
            </a:pPr>
            <a:r>
              <a:rPr lang="sv-SE" dirty="0"/>
              <a:t>Håkan </a:t>
            </a:r>
            <a:r>
              <a:rPr lang="sv-SE" dirty="0" err="1"/>
              <a:t>Dalemo</a:t>
            </a:r>
            <a:r>
              <a:rPr lang="sv-SE" dirty="0"/>
              <a:t> 			(pappa till Vilhelm)</a:t>
            </a:r>
          </a:p>
          <a:p>
            <a:pPr marL="0" indent="0">
              <a:buNone/>
            </a:pPr>
            <a:r>
              <a:rPr lang="sv-SE" dirty="0"/>
              <a:t>Ronny Andersson		(pappa till Felix)</a:t>
            </a:r>
          </a:p>
          <a:p>
            <a:pPr marL="0" indent="0">
              <a:buNone/>
            </a:pPr>
            <a:r>
              <a:rPr lang="sv-SE" dirty="0"/>
              <a:t>Erik Wessman 			(pappa till Theodor)</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1304083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likfärgad">
  <a:themeElements>
    <a:clrScheme name="Olikfärga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likfärg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likfärga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TM03090430[[fn=Olikfärgad]]</Template>
  <TotalTime>268</TotalTime>
  <Words>843</Words>
  <Application>Microsoft Office PowerPoint</Application>
  <PresentationFormat>Bredbild</PresentationFormat>
  <Paragraphs>118</Paragraphs>
  <Slides>20</Slides>
  <Notes>1</Notes>
  <HiddenSlides>0</HiddenSlides>
  <MMClips>0</MMClips>
  <ScaleCrop>false</ScaleCrop>
  <HeadingPairs>
    <vt:vector size="4" baseType="variant">
      <vt:variant>
        <vt:lpstr>Tema</vt:lpstr>
      </vt:variant>
      <vt:variant>
        <vt:i4>1</vt:i4>
      </vt:variant>
      <vt:variant>
        <vt:lpstr>Bildrubriker</vt:lpstr>
      </vt:variant>
      <vt:variant>
        <vt:i4>20</vt:i4>
      </vt:variant>
    </vt:vector>
  </HeadingPairs>
  <TitlesOfParts>
    <vt:vector size="21" baseType="lpstr">
      <vt:lpstr>Olikfärgad</vt:lpstr>
      <vt:lpstr>FÖRÄLDRAMÖTE P12/13</vt:lpstr>
      <vt:lpstr>Innehåll</vt:lpstr>
      <vt:lpstr>GÖTENE IF</vt:lpstr>
      <vt:lpstr>Reflektion av säsongen 2022 </vt:lpstr>
      <vt:lpstr>Reflektion Träningar maj-september 2022</vt:lpstr>
      <vt:lpstr>Reflektion matcher maj-september 2022</vt:lpstr>
      <vt:lpstr>3. Fotbollssäsongen 2023 </vt:lpstr>
      <vt:lpstr>3.2 Spelartruppen</vt:lpstr>
      <vt:lpstr>3.1 Ledare och vanliga föräldrar</vt:lpstr>
      <vt:lpstr>Träningar och dess karaktär</vt:lpstr>
      <vt:lpstr>Regler på träning </vt:lpstr>
      <vt:lpstr>MATCHER</vt:lpstr>
      <vt:lpstr>MATCHER</vt:lpstr>
      <vt:lpstr>Förväntningar på spelare/ledare/vårdnadshavare</vt:lpstr>
      <vt:lpstr>FAIR PLAY</vt:lpstr>
      <vt:lpstr>Medlemsavgift/spelarlicens</vt:lpstr>
      <vt:lpstr>Arbetsuppgifter 2023</vt:lpstr>
      <vt:lpstr>LAGET.se</vt:lpstr>
      <vt:lpstr>supertext</vt:lpstr>
      <vt:lpstr>Övriga 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Marie Wessman</dc:creator>
  <cp:lastModifiedBy>Erik Wessman</cp:lastModifiedBy>
  <cp:revision>10</cp:revision>
  <dcterms:created xsi:type="dcterms:W3CDTF">2022-10-11T17:37:50Z</dcterms:created>
  <dcterms:modified xsi:type="dcterms:W3CDTF">2023-10-14T16:01:04Z</dcterms:modified>
</cp:coreProperties>
</file>