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77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B5880-BCF4-4253-9EC7-B01B8750E212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77B3B-DC07-46EB-8157-2BE6B87A25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0227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643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8565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268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56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99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85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18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096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71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024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5392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DDB95-2F51-4890-89E5-804A83BAB07A}" type="datetimeFigureOut">
              <a:rPr lang="sv-SE" smtClean="0"/>
              <a:t>2022-03-16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B8B00-C9ED-4EC8-8AC0-253FB0D04C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448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286000" y="197346"/>
            <a:ext cx="4572000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b="1" dirty="0"/>
              <a:t>Uppbyggnad runt laget efter hockeyskolan. </a:t>
            </a:r>
            <a:endParaRPr lang="sv-SE" b="0" dirty="0" smtClean="0">
              <a:effectLst/>
            </a:endParaRPr>
          </a:p>
          <a:p>
            <a:r>
              <a:rPr lang="sv-SE" b="0" dirty="0" smtClean="0">
                <a:effectLst/>
              </a:rPr>
              <a:t> </a:t>
            </a:r>
          </a:p>
          <a:p>
            <a:r>
              <a:rPr lang="sv-SE" dirty="0"/>
              <a:t>I ett hockeylag finns det inte bara spelare utan fler människor som får allt att fungera.</a:t>
            </a:r>
            <a:endParaRPr lang="sv-SE" b="0" dirty="0" smtClean="0">
              <a:effectLst/>
            </a:endParaRPr>
          </a:p>
          <a:p>
            <a:r>
              <a:rPr lang="sv-SE" dirty="0"/>
              <a:t>*Huvudtränaren: Har huvudansvar för träningar, uttagning till matcher.</a:t>
            </a:r>
            <a:endParaRPr lang="sv-SE" b="0" dirty="0" smtClean="0">
              <a:effectLst/>
            </a:endParaRPr>
          </a:p>
          <a:p>
            <a:r>
              <a:rPr lang="sv-SE" dirty="0"/>
              <a:t>*Hjälptränaren: Hjälper till på isen och runt om med det som huvudtränaren behöver hjälp med.</a:t>
            </a:r>
            <a:endParaRPr lang="sv-SE" b="0" dirty="0" smtClean="0">
              <a:effectLst/>
            </a:endParaRPr>
          </a:p>
          <a:p>
            <a:r>
              <a:rPr lang="sv-SE" dirty="0"/>
              <a:t>*Materialaren: Håller redan på puckar, tröjor, vattenflaskor, sjukvårdsutrustning och slippar skridskor.</a:t>
            </a:r>
            <a:endParaRPr lang="sv-SE" b="0" dirty="0" smtClean="0">
              <a:effectLst/>
            </a:endParaRPr>
          </a:p>
          <a:p>
            <a:r>
              <a:rPr lang="sv-SE" dirty="0"/>
              <a:t>*Lagledaren: Bokar in laget i serier och cuper. Har koll på laget i stort.</a:t>
            </a:r>
            <a:endParaRPr lang="sv-SE" b="0" dirty="0" smtClean="0">
              <a:effectLst/>
            </a:endParaRPr>
          </a:p>
          <a:p>
            <a:r>
              <a:rPr lang="sv-SE" dirty="0"/>
              <a:t>*Föräldrar: Stöttar och hjälper sina barn genom att heja på dem. </a:t>
            </a:r>
            <a:endParaRPr lang="sv-SE" b="0" dirty="0" smtClean="0">
              <a:effectLst/>
            </a:endParaRPr>
          </a:p>
          <a:p>
            <a:r>
              <a:rPr lang="sv-SE" dirty="0"/>
              <a:t>Sen så är det såklart att alla hjälper alla för att få det att fungera så bra som möjligt. Det är viktigt att veta att alla behövs inom laget. I de yngre lagen är det föräldrar som har dessa positioner. </a:t>
            </a:r>
            <a:endParaRPr lang="sv-SE" b="0" dirty="0" smtClean="0">
              <a:effectLst/>
            </a:endParaRPr>
          </a:p>
          <a:p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46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Utrustning som behövs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sv-SE" dirty="0"/>
          </a:p>
          <a:p>
            <a:r>
              <a:rPr lang="sv-SE" b="1" dirty="0"/>
              <a:t>Utrustning: I ordning som man brukar klä på sig</a:t>
            </a:r>
            <a:endParaRPr lang="sv-SE" dirty="0"/>
          </a:p>
          <a:p>
            <a:r>
              <a:rPr lang="sv-SE" dirty="0" smtClean="0"/>
              <a:t>Underställ </a:t>
            </a:r>
            <a:r>
              <a:rPr lang="sv-SE" dirty="0"/>
              <a:t>(Underkläder, t-shirt, långkalsonger och strumpor)  </a:t>
            </a:r>
          </a:p>
          <a:p>
            <a:r>
              <a:rPr lang="sv-SE" dirty="0" smtClean="0"/>
              <a:t>Suspensoar           Benskydd                                                                      Damasker              Damaskhållare </a:t>
            </a:r>
            <a:r>
              <a:rPr lang="sv-SE" dirty="0"/>
              <a:t>eller tejp  </a:t>
            </a:r>
          </a:p>
          <a:p>
            <a:r>
              <a:rPr lang="sv-SE" dirty="0" smtClean="0"/>
              <a:t>Skridskor </a:t>
            </a:r>
            <a:r>
              <a:rPr lang="sv-SE" dirty="0"/>
              <a:t>(skridskoskydd)                      </a:t>
            </a:r>
            <a:r>
              <a:rPr lang="sv-SE" dirty="0" smtClean="0"/>
              <a:t>Halsskydd            Axelskydd                                                                                     </a:t>
            </a:r>
            <a:endParaRPr lang="sv-SE" dirty="0"/>
          </a:p>
          <a:p>
            <a:r>
              <a:rPr lang="sv-SE" dirty="0" smtClean="0"/>
              <a:t>Armbågsydd</a:t>
            </a:r>
            <a:endParaRPr lang="sv-SE" dirty="0"/>
          </a:p>
          <a:p>
            <a:r>
              <a:rPr lang="sv-SE" dirty="0"/>
              <a:t>12. Hjälm med </a:t>
            </a:r>
            <a:r>
              <a:rPr lang="sv-SE" dirty="0" smtClean="0"/>
              <a:t>galler(röd)           </a:t>
            </a:r>
            <a:r>
              <a:rPr lang="sv-SE" dirty="0"/>
              <a:t>13. Handskar </a:t>
            </a:r>
            <a:endParaRPr lang="sv-SE" dirty="0" smtClean="0"/>
          </a:p>
          <a:p>
            <a:r>
              <a:rPr lang="sv-SE" dirty="0" smtClean="0"/>
              <a:t>14. Klubba      </a:t>
            </a:r>
            <a:endParaRPr lang="sv-SE" dirty="0"/>
          </a:p>
          <a:p>
            <a:r>
              <a:rPr lang="sv-SE" dirty="0" smtClean="0"/>
              <a:t>Utav klubben får barnen låna gröna hockeybyxor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18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Team – D tränar 2 ggr i veckan + match</a:t>
            </a:r>
          </a:p>
          <a:p>
            <a:r>
              <a:rPr lang="sv-SE" dirty="0" smtClean="0"/>
              <a:t>Team – C tränar 3 ggr i veckan + match</a:t>
            </a:r>
          </a:p>
          <a:p>
            <a:r>
              <a:rPr lang="sv-SE" dirty="0" smtClean="0"/>
              <a:t>Team – B tränar 3 ggr i veckan + match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672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Regler i och omkring träning och matcher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Under träning och match har ledarna ansvar för barnen.</a:t>
            </a:r>
          </a:p>
          <a:p>
            <a:r>
              <a:rPr lang="sv-SE" dirty="0" smtClean="0"/>
              <a:t>Detta innebär att inga föräldrar är i båset eller omklädningsrum. Anledningen till detta är att barnen och ledarna bygger upp en lagkänsla och gemenskap.</a:t>
            </a:r>
          </a:p>
          <a:p>
            <a:r>
              <a:rPr lang="sv-SE" dirty="0" smtClean="0"/>
              <a:t>Behöver ledarna hjälp med att tex. knyta skridskor kommer de säga till om det.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004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Matcher, cuper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v-SE" dirty="0" smtClean="0"/>
              <a:t>Serierna </a:t>
            </a:r>
            <a:r>
              <a:rPr lang="sv-SE" dirty="0" smtClean="0"/>
              <a:t>startar i oktober</a:t>
            </a:r>
          </a:p>
          <a:p>
            <a:pPr marL="0" indent="0">
              <a:buNone/>
            </a:pPr>
            <a:r>
              <a:rPr lang="sv-SE" dirty="0" smtClean="0"/>
              <a:t>Vid hemmamatcher är det upp till laget att ordna sekretariatet. Detta innebär att man sköter klockan, musik samt för protokoll. Det är bra om man är 3 personer, självklart blir man utbildad av klubben.</a:t>
            </a:r>
          </a:p>
          <a:p>
            <a:pPr marL="0" indent="0">
              <a:buNone/>
            </a:pPr>
            <a:r>
              <a:rPr lang="sv-SE" dirty="0" smtClean="0"/>
              <a:t>Laget ska även öppna cafeterian 1 timma innan matchstart och hålla öppet en stund efter matchens slut. Det är bra att göra ett schema för detta.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46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</a:t>
            </a:r>
            <a:r>
              <a:rPr lang="sv-SE" dirty="0" smtClean="0"/>
              <a:t>vgifter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Medlemsavgift 300:-Familjemedlemskap 500:-</a:t>
            </a:r>
          </a:p>
          <a:p>
            <a:r>
              <a:rPr lang="sv-SE" dirty="0" smtClean="0"/>
              <a:t>Träningsavgift 2900:-</a:t>
            </a:r>
          </a:p>
          <a:p>
            <a:r>
              <a:rPr lang="sv-SE" dirty="0" smtClean="0"/>
              <a:t>I medlemsavgiften ingår träningar, seriematcher, tillgång till skridskoslipning, licenser, försäkring, byxor samt matchställ.</a:t>
            </a:r>
          </a:p>
          <a:p>
            <a:r>
              <a:rPr lang="sv-SE" dirty="0" smtClean="0"/>
              <a:t>Avgifterna är uppdelade på 3 gånger, 30/6 1000 kr, 30/9 1100 kr samt 30/11 1100 kr.</a:t>
            </a:r>
          </a:p>
          <a:p>
            <a:r>
              <a:rPr lang="sv-SE" dirty="0" smtClean="0"/>
              <a:t>Vill man reducera avgiften finns möjlighet till det genom att sälja lotter (Bingolottos julkalender samt sverigelotter).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059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Föreningen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Föreningen drivs endast av ideella krafter.</a:t>
            </a:r>
          </a:p>
          <a:p>
            <a:r>
              <a:rPr lang="sv-SE" dirty="0" smtClean="0"/>
              <a:t>Desto fler vi är som hjälps åt desto bättre blir det.</a:t>
            </a:r>
          </a:p>
          <a:p>
            <a:r>
              <a:rPr lang="sv-SE" dirty="0" smtClean="0"/>
              <a:t>Åtaganden för föräldrar.</a:t>
            </a:r>
          </a:p>
          <a:p>
            <a:r>
              <a:rPr lang="sv-SE" dirty="0" smtClean="0"/>
              <a:t>Vi arrangerar GP-Pucken vid 4 tillfällen samt GIC-cup under 4 dagar. Vid dessa tillfällen ansvarar föräldrar för cafeterian. Under 1 säsong kommer man ha ca 3 </a:t>
            </a:r>
            <a:r>
              <a:rPr lang="sv-SE" dirty="0" err="1" smtClean="0"/>
              <a:t>cafepass</a:t>
            </a:r>
            <a:r>
              <a:rPr lang="sv-SE" dirty="0" smtClean="0"/>
              <a:t> á 4 timmar som man blir tilldelad. Utöver det tillkommer lagets egna hemmamatcher.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564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Sponsring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Alla pengar vi kan få in i verksamheten kommer barnen till nytta.</a:t>
            </a:r>
          </a:p>
          <a:p>
            <a:r>
              <a:rPr lang="sv-SE" dirty="0" smtClean="0"/>
              <a:t>Det finns olika storlekar av sponsring 5-kronas matchen, kostnad för företag 600 :-</a:t>
            </a:r>
          </a:p>
          <a:p>
            <a:r>
              <a:rPr lang="sv-SE" dirty="0" smtClean="0"/>
              <a:t>Skylt i hallen 10 000:-</a:t>
            </a:r>
          </a:p>
          <a:p>
            <a:r>
              <a:rPr lang="sv-SE" dirty="0" smtClean="0"/>
              <a:t>Reklam på matchtröjor, damasker mm </a:t>
            </a:r>
            <a:r>
              <a:rPr lang="sv-SE" dirty="0" err="1" smtClean="0"/>
              <a:t>enl.överenskommelse</a:t>
            </a:r>
            <a:r>
              <a:rPr lang="sv-SE" dirty="0" smtClean="0"/>
              <a:t>.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32656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322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401</Words>
  <Application>Microsoft Office PowerPoint</Application>
  <PresentationFormat>Bildspel på skärmen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Office-tema</vt:lpstr>
      <vt:lpstr>PowerPoint-presentation</vt:lpstr>
      <vt:lpstr>Utrustning som behövs</vt:lpstr>
      <vt:lpstr>Träningar</vt:lpstr>
      <vt:lpstr>Regler i och omkring träning och matcher</vt:lpstr>
      <vt:lpstr>Matcher, cuper</vt:lpstr>
      <vt:lpstr>Avgifter</vt:lpstr>
      <vt:lpstr>Föreningen</vt:lpstr>
      <vt:lpstr>Sponsring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Säsongen 2021/22 Start 22/8 – 3/4</dc:title>
  <dc:creator>Henriksson Therese</dc:creator>
  <cp:lastModifiedBy>Henriksson Therese</cp:lastModifiedBy>
  <cp:revision>6</cp:revision>
  <dcterms:created xsi:type="dcterms:W3CDTF">2021-05-31T08:09:49Z</dcterms:created>
  <dcterms:modified xsi:type="dcterms:W3CDTF">2022-03-16T12:49:28Z</dcterms:modified>
</cp:coreProperties>
</file>