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rik Thofelt" userId="becfcabc-8cab-45bf-8246-7d4da2258709" providerId="ADAL" clId="{D5B4395A-B987-491F-AA41-7505ED224CE6}"/>
    <pc:docChg chg="undo redo custSel addSld delSld modSld sldOrd">
      <pc:chgData name="Fredrik Thofelt" userId="becfcabc-8cab-45bf-8246-7d4da2258709" providerId="ADAL" clId="{D5B4395A-B987-491F-AA41-7505ED224CE6}" dt="2026-09-16T14:10:28.202" v="4076" actId="20577"/>
      <pc:docMkLst>
        <pc:docMk/>
      </pc:docMkLst>
      <pc:sldChg chg="modTransition">
        <pc:chgData name="Fredrik Thofelt" userId="becfcabc-8cab-45bf-8246-7d4da2258709" providerId="ADAL" clId="{D5B4395A-B987-491F-AA41-7505ED224CE6}" dt="2026-08-31T16:41:56.906" v="278"/>
        <pc:sldMkLst>
          <pc:docMk/>
          <pc:sldMk cId="3506075678" sldId="256"/>
        </pc:sldMkLst>
      </pc:sldChg>
      <pc:sldChg chg="addSp modSp add mod modTransition">
        <pc:chgData name="Fredrik Thofelt" userId="becfcabc-8cab-45bf-8246-7d4da2258709" providerId="ADAL" clId="{D5B4395A-B987-491F-AA41-7505ED224CE6}" dt="2026-09-13T18:11:34.618" v="3693" actId="20577"/>
        <pc:sldMkLst>
          <pc:docMk/>
          <pc:sldMk cId="1715545843" sldId="257"/>
        </pc:sldMkLst>
        <pc:spChg chg="mod">
          <ac:chgData name="Fredrik Thofelt" userId="becfcabc-8cab-45bf-8246-7d4da2258709" providerId="ADAL" clId="{D5B4395A-B987-491F-AA41-7505ED224CE6}" dt="2026-08-31T16:38:47.994" v="254" actId="14100"/>
          <ac:spMkLst>
            <pc:docMk/>
            <pc:sldMk cId="1715545843" sldId="257"/>
            <ac:spMk id="2" creationId="{348E9CB1-1F9D-C0F8-AF30-9B3E212B284D}"/>
          </ac:spMkLst>
        </pc:spChg>
        <pc:spChg chg="add mod">
          <ac:chgData name="Fredrik Thofelt" userId="becfcabc-8cab-45bf-8246-7d4da2258709" providerId="ADAL" clId="{D5B4395A-B987-491F-AA41-7505ED224CE6}" dt="2026-09-13T18:11:34.618" v="3693" actId="20577"/>
          <ac:spMkLst>
            <pc:docMk/>
            <pc:sldMk cId="1715545843" sldId="257"/>
            <ac:spMk id="3" creationId="{0F3A3B6C-6A1A-407A-5FF6-FB9660BCB9F7}"/>
          </ac:spMkLst>
        </pc:spChg>
      </pc:sldChg>
      <pc:sldChg chg="addSp delSp modSp add mod modTransition setBg">
        <pc:chgData name="Fredrik Thofelt" userId="becfcabc-8cab-45bf-8246-7d4da2258709" providerId="ADAL" clId="{D5B4395A-B987-491F-AA41-7505ED224CE6}" dt="2026-09-16T14:10:28.202" v="4076" actId="20577"/>
        <pc:sldMkLst>
          <pc:docMk/>
          <pc:sldMk cId="1413753941" sldId="258"/>
        </pc:sldMkLst>
        <pc:spChg chg="mod">
          <ac:chgData name="Fredrik Thofelt" userId="becfcabc-8cab-45bf-8246-7d4da2258709" providerId="ADAL" clId="{D5B4395A-B987-491F-AA41-7505ED224CE6}" dt="2026-09-16T14:10:28.202" v="4076" actId="20577"/>
          <ac:spMkLst>
            <pc:docMk/>
            <pc:sldMk cId="1413753941" sldId="258"/>
            <ac:spMk id="2" creationId="{87902416-46D1-C0A5-F633-AEEB6ADF13C5}"/>
          </ac:spMkLst>
        </pc:spChg>
        <pc:spChg chg="mod">
          <ac:chgData name="Fredrik Thofelt" userId="becfcabc-8cab-45bf-8246-7d4da2258709" providerId="ADAL" clId="{D5B4395A-B987-491F-AA41-7505ED224CE6}" dt="2026-09-10T17:43:41.641" v="3273" actId="5793"/>
          <ac:spMkLst>
            <pc:docMk/>
            <pc:sldMk cId="1413753941" sldId="258"/>
            <ac:spMk id="3" creationId="{91C3C250-F8B2-364F-7B9D-965EBDE8F153}"/>
          </ac:spMkLst>
        </pc:spChg>
      </pc:sldChg>
      <pc:sldChg chg="addSp delSp modSp add mod modTransition setBg">
        <pc:chgData name="Fredrik Thofelt" userId="becfcabc-8cab-45bf-8246-7d4da2258709" providerId="ADAL" clId="{D5B4395A-B987-491F-AA41-7505ED224CE6}" dt="2026-09-13T18:12:12.318" v="3703" actId="20577"/>
        <pc:sldMkLst>
          <pc:docMk/>
          <pc:sldMk cId="4138147559" sldId="259"/>
        </pc:sldMkLst>
        <pc:spChg chg="mod">
          <ac:chgData name="Fredrik Thofelt" userId="becfcabc-8cab-45bf-8246-7d4da2258709" providerId="ADAL" clId="{D5B4395A-B987-491F-AA41-7505ED224CE6}" dt="2026-09-13T18:12:12.318" v="3703" actId="20577"/>
          <ac:spMkLst>
            <pc:docMk/>
            <pc:sldMk cId="4138147559" sldId="259"/>
            <ac:spMk id="2" creationId="{7B135624-DD8E-DE2E-976A-1D7586463CA9}"/>
          </ac:spMkLst>
        </pc:spChg>
        <pc:spChg chg="mod">
          <ac:chgData name="Fredrik Thofelt" userId="becfcabc-8cab-45bf-8246-7d4da2258709" providerId="ADAL" clId="{D5B4395A-B987-491F-AA41-7505ED224CE6}" dt="2026-09-10T17:43:42.358" v="3274" actId="5793"/>
          <ac:spMkLst>
            <pc:docMk/>
            <pc:sldMk cId="4138147559" sldId="259"/>
            <ac:spMk id="3" creationId="{067C1C96-12E3-6A63-A39D-F0BFD8EB2451}"/>
          </ac:spMkLst>
        </pc:spChg>
      </pc:sldChg>
      <pc:sldChg chg="addSp delSp modSp add mod ord modTransition setBg">
        <pc:chgData name="Fredrik Thofelt" userId="becfcabc-8cab-45bf-8246-7d4da2258709" providerId="ADAL" clId="{D5B4395A-B987-491F-AA41-7505ED224CE6}" dt="2026-09-13T18:22:59.886" v="3910" actId="14100"/>
        <pc:sldMkLst>
          <pc:docMk/>
          <pc:sldMk cId="144298589" sldId="260"/>
        </pc:sldMkLst>
        <pc:spChg chg="mod">
          <ac:chgData name="Fredrik Thofelt" userId="becfcabc-8cab-45bf-8246-7d4da2258709" providerId="ADAL" clId="{D5B4395A-B987-491F-AA41-7505ED224CE6}" dt="2026-09-10T17:05:11.536" v="2587" actId="1076"/>
          <ac:spMkLst>
            <pc:docMk/>
            <pc:sldMk cId="144298589" sldId="260"/>
            <ac:spMk id="3" creationId="{2DEF87DD-4FE8-980C-72EB-4C5E56640DB5}"/>
          </ac:spMkLst>
        </pc:spChg>
        <pc:spChg chg="add mod">
          <ac:chgData name="Fredrik Thofelt" userId="becfcabc-8cab-45bf-8246-7d4da2258709" providerId="ADAL" clId="{D5B4395A-B987-491F-AA41-7505ED224CE6}" dt="2026-09-13T18:16:48.491" v="3824" actId="20577"/>
          <ac:spMkLst>
            <pc:docMk/>
            <pc:sldMk cId="144298589" sldId="260"/>
            <ac:spMk id="6" creationId="{D9AF9373-36F2-8E8A-19B1-B733FF9A1BE9}"/>
          </ac:spMkLst>
        </pc:spChg>
        <pc:spChg chg="add mod">
          <ac:chgData name="Fredrik Thofelt" userId="becfcabc-8cab-45bf-8246-7d4da2258709" providerId="ADAL" clId="{D5B4395A-B987-491F-AA41-7505ED224CE6}" dt="2026-09-13T18:15:10.814" v="3782" actId="20577"/>
          <ac:spMkLst>
            <pc:docMk/>
            <pc:sldMk cId="144298589" sldId="260"/>
            <ac:spMk id="9" creationId="{56635341-BC95-DF30-1F5F-0BE21E4E4C7F}"/>
          </ac:spMkLst>
        </pc:spChg>
        <pc:picChg chg="add mod">
          <ac:chgData name="Fredrik Thofelt" userId="becfcabc-8cab-45bf-8246-7d4da2258709" providerId="ADAL" clId="{D5B4395A-B987-491F-AA41-7505ED224CE6}" dt="2026-09-13T18:22:56.823" v="3909" actId="14100"/>
          <ac:picMkLst>
            <pc:docMk/>
            <pc:sldMk cId="144298589" sldId="260"/>
            <ac:picMk id="4" creationId="{532DF68E-4A7C-B273-3143-6B2ECC358B20}"/>
          </ac:picMkLst>
        </pc:picChg>
        <pc:picChg chg="add mod">
          <ac:chgData name="Fredrik Thofelt" userId="becfcabc-8cab-45bf-8246-7d4da2258709" providerId="ADAL" clId="{D5B4395A-B987-491F-AA41-7505ED224CE6}" dt="2026-09-13T18:22:59.886" v="3910" actId="14100"/>
          <ac:picMkLst>
            <pc:docMk/>
            <pc:sldMk cId="144298589" sldId="260"/>
            <ac:picMk id="8" creationId="{F86BBB3C-1470-E2BF-3B5C-1BC58E86CDE2}"/>
          </ac:picMkLst>
        </pc:picChg>
      </pc:sldChg>
      <pc:sldChg chg="addSp delSp modSp add mod ord modTransition setBg modAnim">
        <pc:chgData name="Fredrik Thofelt" userId="becfcabc-8cab-45bf-8246-7d4da2258709" providerId="ADAL" clId="{D5B4395A-B987-491F-AA41-7505ED224CE6}" dt="2026-09-13T18:19:13.202" v="3899" actId="478"/>
        <pc:sldMkLst>
          <pc:docMk/>
          <pc:sldMk cId="3394640933" sldId="261"/>
        </pc:sldMkLst>
        <pc:spChg chg="mod">
          <ac:chgData name="Fredrik Thofelt" userId="becfcabc-8cab-45bf-8246-7d4da2258709" providerId="ADAL" clId="{D5B4395A-B987-491F-AA41-7505ED224CE6}" dt="2026-09-13T18:17:20.134" v="3850" actId="20577"/>
          <ac:spMkLst>
            <pc:docMk/>
            <pc:sldMk cId="3394640933" sldId="261"/>
            <ac:spMk id="3" creationId="{34860A33-3144-3FE3-CF70-69CE8F8C74A3}"/>
          </ac:spMkLst>
        </pc:spChg>
        <pc:spChg chg="add mod">
          <ac:chgData name="Fredrik Thofelt" userId="becfcabc-8cab-45bf-8246-7d4da2258709" providerId="ADAL" clId="{D5B4395A-B987-491F-AA41-7505ED224CE6}" dt="2026-09-13T18:19:01.732" v="3898" actId="20577"/>
          <ac:spMkLst>
            <pc:docMk/>
            <pc:sldMk cId="3394640933" sldId="261"/>
            <ac:spMk id="4" creationId="{1056CA2F-3E14-EFD6-2413-BA3458070525}"/>
          </ac:spMkLst>
        </pc:spChg>
        <pc:picChg chg="add mod">
          <ac:chgData name="Fredrik Thofelt" userId="becfcabc-8cab-45bf-8246-7d4da2258709" providerId="ADAL" clId="{D5B4395A-B987-491F-AA41-7505ED224CE6}" dt="2026-09-10T16:33:39.697" v="1914" actId="1076"/>
          <ac:picMkLst>
            <pc:docMk/>
            <pc:sldMk cId="3394640933" sldId="261"/>
            <ac:picMk id="6" creationId="{0513A6B5-FCD1-8367-D2AF-7DF5D0E44B68}"/>
          </ac:picMkLst>
        </pc:picChg>
        <pc:picChg chg="add mod">
          <ac:chgData name="Fredrik Thofelt" userId="becfcabc-8cab-45bf-8246-7d4da2258709" providerId="ADAL" clId="{D5B4395A-B987-491F-AA41-7505ED224CE6}" dt="2026-09-10T17:13:00.479" v="2626" actId="1076"/>
          <ac:picMkLst>
            <pc:docMk/>
            <pc:sldMk cId="3394640933" sldId="261"/>
            <ac:picMk id="12" creationId="{461CF245-221F-5F98-0644-2B9A0AF1CED2}"/>
          </ac:picMkLst>
        </pc:picChg>
      </pc:sldChg>
      <pc:sldChg chg="addSp delSp modSp add mod modTransition setBg">
        <pc:chgData name="Fredrik Thofelt" userId="becfcabc-8cab-45bf-8246-7d4da2258709" providerId="ADAL" clId="{D5B4395A-B987-491F-AA41-7505ED224CE6}" dt="2026-09-13T18:19:35.295" v="3901" actId="20577"/>
        <pc:sldMkLst>
          <pc:docMk/>
          <pc:sldMk cId="1233262652" sldId="262"/>
        </pc:sldMkLst>
        <pc:spChg chg="mod">
          <ac:chgData name="Fredrik Thofelt" userId="becfcabc-8cab-45bf-8246-7d4da2258709" providerId="ADAL" clId="{D5B4395A-B987-491F-AA41-7505ED224CE6}" dt="2026-09-10T17:13:53.091" v="2653" actId="1076"/>
          <ac:spMkLst>
            <pc:docMk/>
            <pc:sldMk cId="1233262652" sldId="262"/>
            <ac:spMk id="3" creationId="{0FED2423-DF35-7351-4CF8-7B4CD06044CE}"/>
          </ac:spMkLst>
        </pc:spChg>
        <pc:spChg chg="add del mod">
          <ac:chgData name="Fredrik Thofelt" userId="becfcabc-8cab-45bf-8246-7d4da2258709" providerId="ADAL" clId="{D5B4395A-B987-491F-AA41-7505ED224CE6}" dt="2026-09-13T18:19:35.295" v="3901" actId="20577"/>
          <ac:spMkLst>
            <pc:docMk/>
            <pc:sldMk cId="1233262652" sldId="262"/>
            <ac:spMk id="4" creationId="{AE9E0403-73EA-1FE2-230C-376335B28446}"/>
          </ac:spMkLst>
        </pc:spChg>
        <pc:picChg chg="add mod">
          <ac:chgData name="Fredrik Thofelt" userId="becfcabc-8cab-45bf-8246-7d4da2258709" providerId="ADAL" clId="{D5B4395A-B987-491F-AA41-7505ED224CE6}" dt="2026-09-10T17:14:10.526" v="2657" actId="1076"/>
          <ac:picMkLst>
            <pc:docMk/>
            <pc:sldMk cId="1233262652" sldId="262"/>
            <ac:picMk id="6" creationId="{D129FFA2-9127-8E2E-B733-FFDB2BCA8691}"/>
          </ac:picMkLst>
        </pc:picChg>
      </pc:sldChg>
      <pc:sldChg chg="addSp delSp modSp add mod modTransition delAnim modAnim">
        <pc:chgData name="Fredrik Thofelt" userId="becfcabc-8cab-45bf-8246-7d4da2258709" providerId="ADAL" clId="{D5B4395A-B987-491F-AA41-7505ED224CE6}" dt="2026-09-13T18:23:08.007" v="3911" actId="478"/>
        <pc:sldMkLst>
          <pc:docMk/>
          <pc:sldMk cId="2927250009" sldId="264"/>
        </pc:sldMkLst>
        <pc:spChg chg="add mod">
          <ac:chgData name="Fredrik Thofelt" userId="becfcabc-8cab-45bf-8246-7d4da2258709" providerId="ADAL" clId="{D5B4395A-B987-491F-AA41-7505ED224CE6}" dt="2026-09-10T17:20:54.913" v="2766" actId="20577"/>
          <ac:spMkLst>
            <pc:docMk/>
            <pc:sldMk cId="2927250009" sldId="264"/>
            <ac:spMk id="2" creationId="{251CB9BE-A945-74E9-5D83-F9E452AA7B50}"/>
          </ac:spMkLst>
        </pc:spChg>
        <pc:spChg chg="mod">
          <ac:chgData name="Fredrik Thofelt" userId="becfcabc-8cab-45bf-8246-7d4da2258709" providerId="ADAL" clId="{D5B4395A-B987-491F-AA41-7505ED224CE6}" dt="2026-09-10T17:17:11.428" v="2727" actId="1076"/>
          <ac:spMkLst>
            <pc:docMk/>
            <pc:sldMk cId="2927250009" sldId="264"/>
            <ac:spMk id="3" creationId="{5B128A80-43B5-7388-AB16-D9AF376383A1}"/>
          </ac:spMkLst>
        </pc:spChg>
        <pc:picChg chg="add mod">
          <ac:chgData name="Fredrik Thofelt" userId="becfcabc-8cab-45bf-8246-7d4da2258709" providerId="ADAL" clId="{D5B4395A-B987-491F-AA41-7505ED224CE6}" dt="2026-09-10T17:20:19.060" v="2750" actId="1076"/>
          <ac:picMkLst>
            <pc:docMk/>
            <pc:sldMk cId="2927250009" sldId="264"/>
            <ac:picMk id="8" creationId="{F49692AB-1E28-D6C4-CA2F-A3009F1CB70F}"/>
          </ac:picMkLst>
        </pc:picChg>
      </pc:sldChg>
      <pc:sldChg chg="addSp delSp modSp add mod modTransition">
        <pc:chgData name="Fredrik Thofelt" userId="becfcabc-8cab-45bf-8246-7d4da2258709" providerId="ADAL" clId="{D5B4395A-B987-491F-AA41-7505ED224CE6}" dt="2026-09-13T18:38:11.620" v="3920" actId="1076"/>
        <pc:sldMkLst>
          <pc:docMk/>
          <pc:sldMk cId="595828436" sldId="266"/>
        </pc:sldMkLst>
        <pc:spChg chg="add mod">
          <ac:chgData name="Fredrik Thofelt" userId="becfcabc-8cab-45bf-8246-7d4da2258709" providerId="ADAL" clId="{D5B4395A-B987-491F-AA41-7505ED224CE6}" dt="2026-09-13T18:20:05.353" v="3903" actId="20577"/>
          <ac:spMkLst>
            <pc:docMk/>
            <pc:sldMk cId="595828436" sldId="266"/>
            <ac:spMk id="2" creationId="{905B2966-59EB-451B-6718-6CBC4A5F0798}"/>
          </ac:spMkLst>
        </pc:spChg>
        <pc:spChg chg="mod">
          <ac:chgData name="Fredrik Thofelt" userId="becfcabc-8cab-45bf-8246-7d4da2258709" providerId="ADAL" clId="{D5B4395A-B987-491F-AA41-7505ED224CE6}" dt="2026-09-10T17:21:57.670" v="2775" actId="1076"/>
          <ac:spMkLst>
            <pc:docMk/>
            <pc:sldMk cId="595828436" sldId="266"/>
            <ac:spMk id="3" creationId="{9B1B8E13-64E7-B1B6-9C41-57978F161FA4}"/>
          </ac:spMkLst>
        </pc:spChg>
        <pc:picChg chg="add mod">
          <ac:chgData name="Fredrik Thofelt" userId="becfcabc-8cab-45bf-8246-7d4da2258709" providerId="ADAL" clId="{D5B4395A-B987-491F-AA41-7505ED224CE6}" dt="2026-09-13T18:38:11.620" v="3920" actId="1076"/>
          <ac:picMkLst>
            <pc:docMk/>
            <pc:sldMk cId="595828436" sldId="266"/>
            <ac:picMk id="5" creationId="{F9F66645-AACA-2839-B87B-40E2CBEEBDE2}"/>
          </ac:picMkLst>
        </pc:picChg>
      </pc:sldChg>
      <pc:sldChg chg="addSp modSp add mod ord modTransition">
        <pc:chgData name="Fredrik Thofelt" userId="becfcabc-8cab-45bf-8246-7d4da2258709" providerId="ADAL" clId="{D5B4395A-B987-491F-AA41-7505ED224CE6}" dt="2026-09-10T17:56:12.646" v="3502"/>
        <pc:sldMkLst>
          <pc:docMk/>
          <pc:sldMk cId="3530552221" sldId="267"/>
        </pc:sldMkLst>
        <pc:spChg chg="add mod">
          <ac:chgData name="Fredrik Thofelt" userId="becfcabc-8cab-45bf-8246-7d4da2258709" providerId="ADAL" clId="{D5B4395A-B987-491F-AA41-7505ED224CE6}" dt="2026-09-10T17:32:43.157" v="2930" actId="1076"/>
          <ac:spMkLst>
            <pc:docMk/>
            <pc:sldMk cId="3530552221" sldId="267"/>
            <ac:spMk id="2" creationId="{4801F5B3-FF36-992D-822F-F996874156BF}"/>
          </ac:spMkLst>
        </pc:spChg>
        <pc:spChg chg="mod">
          <ac:chgData name="Fredrik Thofelt" userId="becfcabc-8cab-45bf-8246-7d4da2258709" providerId="ADAL" clId="{D5B4395A-B987-491F-AA41-7505ED224CE6}" dt="2026-09-10T17:25:32.823" v="2897" actId="1076"/>
          <ac:spMkLst>
            <pc:docMk/>
            <pc:sldMk cId="3530552221" sldId="267"/>
            <ac:spMk id="3" creationId="{A4E1EACB-50BB-95BF-7878-751BF0454CE1}"/>
          </ac:spMkLst>
        </pc:spChg>
        <pc:spChg chg="add mod">
          <ac:chgData name="Fredrik Thofelt" userId="becfcabc-8cab-45bf-8246-7d4da2258709" providerId="ADAL" clId="{D5B4395A-B987-491F-AA41-7505ED224CE6}" dt="2026-09-10T17:33:57.076" v="2997" actId="1076"/>
          <ac:spMkLst>
            <pc:docMk/>
            <pc:sldMk cId="3530552221" sldId="267"/>
            <ac:spMk id="8" creationId="{F7205A6D-19A3-2995-6123-C82843500193}"/>
          </ac:spMkLst>
        </pc:spChg>
        <pc:picChg chg="add mod">
          <ac:chgData name="Fredrik Thofelt" userId="becfcabc-8cab-45bf-8246-7d4da2258709" providerId="ADAL" clId="{D5B4395A-B987-491F-AA41-7505ED224CE6}" dt="2026-09-10T17:31:00.468" v="2926" actId="1076"/>
          <ac:picMkLst>
            <pc:docMk/>
            <pc:sldMk cId="3530552221" sldId="267"/>
            <ac:picMk id="5" creationId="{30D6FD7E-AFE8-2CFF-2B69-7E3CC6BFC687}"/>
          </ac:picMkLst>
        </pc:picChg>
        <pc:picChg chg="add mod">
          <ac:chgData name="Fredrik Thofelt" userId="becfcabc-8cab-45bf-8246-7d4da2258709" providerId="ADAL" clId="{D5B4395A-B987-491F-AA41-7505ED224CE6}" dt="2026-09-10T17:32:26.197" v="2928" actId="1076"/>
          <ac:picMkLst>
            <pc:docMk/>
            <pc:sldMk cId="3530552221" sldId="267"/>
            <ac:picMk id="7" creationId="{AF1A9C0F-A105-9C98-5CC4-7ED5E19834B9}"/>
          </ac:picMkLst>
        </pc:picChg>
      </pc:sldChg>
      <pc:sldChg chg="addSp modSp add mod modAnim">
        <pc:chgData name="Fredrik Thofelt" userId="becfcabc-8cab-45bf-8246-7d4da2258709" providerId="ADAL" clId="{D5B4395A-B987-491F-AA41-7505ED224CE6}" dt="2026-09-13T18:20:28.025" v="3906" actId="20577"/>
        <pc:sldMkLst>
          <pc:docMk/>
          <pc:sldMk cId="3940372856" sldId="268"/>
        </pc:sldMkLst>
        <pc:spChg chg="add mod">
          <ac:chgData name="Fredrik Thofelt" userId="becfcabc-8cab-45bf-8246-7d4da2258709" providerId="ADAL" clId="{D5B4395A-B987-491F-AA41-7505ED224CE6}" dt="2026-09-13T18:20:19.618" v="3904" actId="20577"/>
          <ac:spMkLst>
            <pc:docMk/>
            <pc:sldMk cId="3940372856" sldId="268"/>
            <ac:spMk id="2" creationId="{185BCC5A-4976-79CC-C5F2-18260402B814}"/>
          </ac:spMkLst>
        </pc:spChg>
        <pc:spChg chg="mod">
          <ac:chgData name="Fredrik Thofelt" userId="becfcabc-8cab-45bf-8246-7d4da2258709" providerId="ADAL" clId="{D5B4395A-B987-491F-AA41-7505ED224CE6}" dt="2026-09-10T17:35:18.705" v="3004" actId="1076"/>
          <ac:spMkLst>
            <pc:docMk/>
            <pc:sldMk cId="3940372856" sldId="268"/>
            <ac:spMk id="3" creationId="{3C3F6961-6773-36E3-74CD-F1AA49BFC134}"/>
          </ac:spMkLst>
        </pc:spChg>
        <pc:spChg chg="add mod">
          <ac:chgData name="Fredrik Thofelt" userId="becfcabc-8cab-45bf-8246-7d4da2258709" providerId="ADAL" clId="{D5B4395A-B987-491F-AA41-7505ED224CE6}" dt="2026-09-13T18:20:28.025" v="3906" actId="20577"/>
          <ac:spMkLst>
            <pc:docMk/>
            <pc:sldMk cId="3940372856" sldId="268"/>
            <ac:spMk id="4" creationId="{854D9C7D-9AE1-7ADB-B87F-D26076CC59D8}"/>
          </ac:spMkLst>
        </pc:spChg>
      </pc:sldChg>
      <pc:sldChg chg="addSp delSp modSp add mod">
        <pc:chgData name="Fredrik Thofelt" userId="becfcabc-8cab-45bf-8246-7d4da2258709" providerId="ADAL" clId="{D5B4395A-B987-491F-AA41-7505ED224CE6}" dt="2026-09-10T17:40:50.590" v="3257" actId="1076"/>
        <pc:sldMkLst>
          <pc:docMk/>
          <pc:sldMk cId="1253772919" sldId="269"/>
        </pc:sldMkLst>
        <pc:spChg chg="mod">
          <ac:chgData name="Fredrik Thofelt" userId="becfcabc-8cab-45bf-8246-7d4da2258709" providerId="ADAL" clId="{D5B4395A-B987-491F-AA41-7505ED224CE6}" dt="2026-09-10T17:40:50.590" v="3257" actId="1076"/>
          <ac:spMkLst>
            <pc:docMk/>
            <pc:sldMk cId="1253772919" sldId="269"/>
            <ac:spMk id="3" creationId="{5956E3CE-ED4C-7106-A02B-F468F09EEC85}"/>
          </ac:spMkLst>
        </pc:spChg>
      </pc:sldChg>
      <pc:sldChg chg="addSp modSp add mod">
        <pc:chgData name="Fredrik Thofelt" userId="becfcabc-8cab-45bf-8246-7d4da2258709" providerId="ADAL" clId="{D5B4395A-B987-491F-AA41-7505ED224CE6}" dt="2026-09-10T17:42:20.098" v="3270" actId="1076"/>
        <pc:sldMkLst>
          <pc:docMk/>
          <pc:sldMk cId="3107235891" sldId="270"/>
        </pc:sldMkLst>
        <pc:spChg chg="mod">
          <ac:chgData name="Fredrik Thofelt" userId="becfcabc-8cab-45bf-8246-7d4da2258709" providerId="ADAL" clId="{D5B4395A-B987-491F-AA41-7505ED224CE6}" dt="2026-09-10T17:41:18.703" v="3263" actId="1076"/>
          <ac:spMkLst>
            <pc:docMk/>
            <pc:sldMk cId="3107235891" sldId="270"/>
            <ac:spMk id="3" creationId="{FF44C362-B0B8-90D0-81C2-B5295ECE7835}"/>
          </ac:spMkLst>
        </pc:spChg>
        <pc:picChg chg="add mod">
          <ac:chgData name="Fredrik Thofelt" userId="becfcabc-8cab-45bf-8246-7d4da2258709" providerId="ADAL" clId="{D5B4395A-B987-491F-AA41-7505ED224CE6}" dt="2026-09-10T17:42:20.098" v="3270" actId="1076"/>
          <ac:picMkLst>
            <pc:docMk/>
            <pc:sldMk cId="3107235891" sldId="270"/>
            <ac:picMk id="2" creationId="{DD19EDC2-7B09-712B-4163-87BE402540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20FA66-C345-082F-AE81-BC22E2B2B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241057F-0B19-FA37-A515-2B4BE751F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5B4D20D-BE96-2604-0920-2DD21BC5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397E702-CB9F-2605-2BF6-A0730D07B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4B472E-9B57-7772-643B-5F43B4571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4445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23FA8C-BBF0-CB0C-8CD5-0C4F07077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8F0D559-E2E5-FFAA-C04B-916983C6E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ABE383E-74B7-16E7-A138-655DC0AB6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8FF2C9-7E35-234B-0FF7-E9B20AFC2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11843D-228E-30B5-6237-8A4E26E1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585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2A9E51-F837-6022-614C-7D8165011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E595799-0C49-710B-FE40-8E91B7866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02D232A-6C01-9511-3932-77A67871E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8CA4773-C2F2-163A-E5F9-D38968C1F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2022A40-70B8-846D-3F41-47AF77C98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21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6E379D-A38D-733B-B031-406B17DE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B0BB81-2712-07F5-A77E-659A0C0C8F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F8F720A-98D5-A429-345D-46BC2E24D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3AF0B25-93ED-F3A5-2542-A23AAFAAE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FCB61C6-ADF7-6375-629D-E5E490502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D3B1448-0A74-0778-B91F-AA636E298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418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A42F58-007F-FB4A-A3EB-954CDF1EE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1C230D9-DC19-D476-9F41-5781D5DD3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ED7A93F-A75D-B8E2-3B9D-6F7B86455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A9E241C-58F9-535C-DBEF-24B1A9693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7B6F185-745A-8163-0D38-B3E2B8022A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BD447FE-DD91-0758-3C16-7D96FFF03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7AEA2AD-BC55-FA4B-A427-BF74CC511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AD646AF-94A6-A5CB-37F0-B027F0BF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0741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6F853D-D939-0976-48F7-217F18305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655A3A-A4CC-C043-3D32-6CD550030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EC08C5E-23AE-86D2-3A44-0DDD2D86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73F1C1D-7562-397D-CAD5-E56E0E1DA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350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0FB8EFB-7A23-A9C8-A25B-2268DA4BE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ADD61CF-542C-C8BF-B93E-3E7AA3300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81F09AD-748F-D5D8-5DBD-6BEB838F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7396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66F53A-A6BA-33C0-D684-4F963D611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A56444-96B2-7E9F-015C-08A1F4E33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28AB4A4-C8F0-FF8E-F8C3-3DB56F064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1C8F0DE-9DC2-CBD6-4304-DEF398093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7CE516B-AE74-A5B3-A800-DE437DB15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173C5AF-7604-9C3D-3F96-ED7C2710D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523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B8E8B9-E7FB-ADFA-DC97-8F4F24D9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B311DD1-3D7C-5579-CC10-D75404614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F8AE585-8F8E-AD92-30FC-139D83B1E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4E2E90C-C136-01FB-272A-D2E95E277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AA487AF-7ABB-25E6-7A7C-8371CFF3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5DDF726-92A1-9962-9282-A8195A018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8693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92C32F-F0E5-AE9D-D1C3-721EF78A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C33313D-EBA0-2441-FC20-A94423A2C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FFBDFF-C738-B70A-674C-A41B8A3C3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93347C-E3D5-BA29-8AA4-FE252452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B79927-F6E0-15C9-B2B5-8CD047FED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093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50CD33E-D066-B85B-917C-313EE39222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B041D80-471B-0A73-A871-9AA7689A1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E3D6E3-2F6A-1772-E2A9-695A7987C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43BBD4-3321-165D-D488-F8BDFA5E5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30FABD-62BD-E359-D769-FB9A63E16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955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C98712C-0DFD-940F-689A-82321DA76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6D749FE-926B-14E3-CF5F-6CF6E8007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D97CEA-49A2-A54D-D878-FF99402E79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FE223E-0206-4F57-B68C-7BC1A7C35593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368307-3E7C-2DFD-84A2-1EC5335E92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4CAEEF-59A5-D3E9-A927-67291054F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96E92E-0449-49D4-A222-82392A25EF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969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FC897B9-5462-16F0-1D74-53C92BC16464}"/>
              </a:ext>
            </a:extLst>
          </p:cNvPr>
          <p:cNvSpPr txBox="1"/>
          <p:nvPr/>
        </p:nvSpPr>
        <p:spPr>
          <a:xfrm>
            <a:off x="1145458" y="324464"/>
            <a:ext cx="99010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dirty="0">
                <a:solidFill>
                  <a:srgbClr val="FFFF00"/>
                </a:solidFill>
              </a:rPr>
              <a:t>Välkomna till föräldramöte säsongen 2026/2027</a:t>
            </a:r>
          </a:p>
        </p:txBody>
      </p:sp>
    </p:spTree>
    <p:extLst>
      <p:ext uri="{BB962C8B-B14F-4D97-AF65-F5344CB8AC3E}">
        <p14:creationId xmlns:p14="http://schemas.microsoft.com/office/powerpoint/2010/main" val="3506075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98341-EFB1-0D93-B2C8-C713EF72E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48E9CB1-1F9D-C0F8-AF30-9B3E212B284D}"/>
              </a:ext>
            </a:extLst>
          </p:cNvPr>
          <p:cNvSpPr txBox="1"/>
          <p:nvPr/>
        </p:nvSpPr>
        <p:spPr>
          <a:xfrm>
            <a:off x="1145458" y="324464"/>
            <a:ext cx="99010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>
                <a:solidFill>
                  <a:srgbClr val="FFFF00"/>
                </a:solidFill>
              </a:rPr>
              <a:t>Innehåll</a:t>
            </a:r>
          </a:p>
          <a:p>
            <a:pPr algn="ctr"/>
            <a:endParaRPr lang="sv-SE" sz="4400" dirty="0">
              <a:solidFill>
                <a:srgbClr val="FFFF00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F3A3B6C-6A1A-407A-5FF6-FB9660BCB9F7}"/>
              </a:ext>
            </a:extLst>
          </p:cNvPr>
          <p:cNvSpPr txBox="1"/>
          <p:nvPr/>
        </p:nvSpPr>
        <p:spPr>
          <a:xfrm>
            <a:off x="521542" y="1771014"/>
            <a:ext cx="33720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Laget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Träningar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Laget.se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Funktionärsutbildning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Serie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Mittolvan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Cuper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Föräldragrupp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Ekonomi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Åtaganden- Göksten BK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Sponsorer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FFFF00"/>
                </a:solidFill>
              </a:rPr>
              <a:t>Övriga frågor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54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69D72D-D76C-C09C-D894-FBD55DF2A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87902416-46D1-C0A5-F633-AEEB6ADF13C5}"/>
              </a:ext>
            </a:extLst>
          </p:cNvPr>
          <p:cNvSpPr txBox="1"/>
          <p:nvPr/>
        </p:nvSpPr>
        <p:spPr>
          <a:xfrm>
            <a:off x="3893574" y="909240"/>
            <a:ext cx="77768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Vi är idag 23 </a:t>
            </a:r>
            <a:r>
              <a:rPr lang="sv-SE" sz="2400" dirty="0" err="1">
                <a:solidFill>
                  <a:srgbClr val="FFFF00"/>
                </a:solidFill>
              </a:rPr>
              <a:t>st</a:t>
            </a:r>
            <a:r>
              <a:rPr lang="sv-SE" sz="2400" dirty="0">
                <a:solidFill>
                  <a:srgbClr val="FFFF00"/>
                </a:solidFill>
              </a:rPr>
              <a:t> tjejer som spelar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3st tränare</a:t>
            </a:r>
          </a:p>
          <a:p>
            <a:r>
              <a:rPr lang="sv-SE" sz="2400" dirty="0">
                <a:solidFill>
                  <a:srgbClr val="FFFF00"/>
                </a:solidFill>
              </a:rPr>
              <a:t>Elias, Fredrik, Marcus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Har hjälp av Agnes och Melissa </a:t>
            </a:r>
          </a:p>
          <a:p>
            <a:r>
              <a:rPr lang="sv-SE" sz="2400" dirty="0">
                <a:solidFill>
                  <a:srgbClr val="FFFF00"/>
                </a:solidFill>
              </a:rPr>
              <a:t>När dom kan och vill, alltid välkomna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Under matcher är det bra att få hjälp att vara i omklädningsrummet (tjej)</a:t>
            </a:r>
          </a:p>
          <a:p>
            <a:endParaRPr lang="sv-SE" sz="2000" dirty="0">
              <a:solidFill>
                <a:srgbClr val="FFFF00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1C3C250-F8B2-364F-7B9D-965EBDE8F153}"/>
              </a:ext>
            </a:extLst>
          </p:cNvPr>
          <p:cNvSpPr txBox="1"/>
          <p:nvPr/>
        </p:nvSpPr>
        <p:spPr>
          <a:xfrm>
            <a:off x="383891" y="414162"/>
            <a:ext cx="33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Laget</a:t>
            </a:r>
          </a:p>
        </p:txBody>
      </p:sp>
    </p:spTree>
    <p:extLst>
      <p:ext uri="{BB962C8B-B14F-4D97-AF65-F5344CB8AC3E}">
        <p14:creationId xmlns:p14="http://schemas.microsoft.com/office/powerpoint/2010/main" val="141375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85EC04-09DC-3BD6-B9B5-A93E60DAB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B135624-DD8E-DE2E-976A-1D7586463CA9}"/>
              </a:ext>
            </a:extLst>
          </p:cNvPr>
          <p:cNvSpPr txBox="1"/>
          <p:nvPr/>
        </p:nvSpPr>
        <p:spPr>
          <a:xfrm>
            <a:off x="1917290" y="1718131"/>
            <a:ext cx="80046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Gökstensskolan</a:t>
            </a:r>
          </a:p>
          <a:p>
            <a:r>
              <a:rPr lang="sv-SE" sz="2400" dirty="0">
                <a:solidFill>
                  <a:srgbClr val="FFFF00"/>
                </a:solidFill>
              </a:rPr>
              <a:t>Måndagar 18:30 – 20:00</a:t>
            </a:r>
          </a:p>
          <a:p>
            <a:r>
              <a:rPr lang="sv-SE" sz="2400" dirty="0">
                <a:solidFill>
                  <a:srgbClr val="FFFF00"/>
                </a:solidFill>
              </a:rPr>
              <a:t>Onsdagar 17:00 – 18:30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Försvarsspel 3-2-1    5-1     6-0  </a:t>
            </a:r>
          </a:p>
          <a:p>
            <a:r>
              <a:rPr lang="sv-SE" sz="2400" dirty="0">
                <a:solidFill>
                  <a:srgbClr val="FFFF00"/>
                </a:solidFill>
              </a:rPr>
              <a:t>Anfallsspel, uppspel, kontringar</a:t>
            </a:r>
          </a:p>
          <a:p>
            <a:r>
              <a:rPr lang="sv-SE" sz="2400" dirty="0">
                <a:solidFill>
                  <a:srgbClr val="FFFF00"/>
                </a:solidFill>
              </a:rPr>
              <a:t>Träna in tre starter i spelet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Träningar kommer innehålla en del `prat` hur vi ska börja lösa situationer tillsammans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Och mycket mer….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67C1C96-12E3-6A63-A39D-F0BFD8EB2451}"/>
              </a:ext>
            </a:extLst>
          </p:cNvPr>
          <p:cNvSpPr txBox="1"/>
          <p:nvPr/>
        </p:nvSpPr>
        <p:spPr>
          <a:xfrm>
            <a:off x="421557" y="324464"/>
            <a:ext cx="33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Träningar</a:t>
            </a:r>
          </a:p>
        </p:txBody>
      </p:sp>
    </p:spTree>
    <p:extLst>
      <p:ext uri="{BB962C8B-B14F-4D97-AF65-F5344CB8AC3E}">
        <p14:creationId xmlns:p14="http://schemas.microsoft.com/office/powerpoint/2010/main" val="413814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46678-4474-E09B-B046-F28A2D42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2DEF87DD-4FE8-980C-72EB-4C5E56640DB5}"/>
              </a:ext>
            </a:extLst>
          </p:cNvPr>
          <p:cNvSpPr txBox="1"/>
          <p:nvPr/>
        </p:nvSpPr>
        <p:spPr>
          <a:xfrm>
            <a:off x="285568" y="465207"/>
            <a:ext cx="33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Laget.se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9AF9373-36F2-8E8A-19B1-B733FF9A1BE9}"/>
              </a:ext>
            </a:extLst>
          </p:cNvPr>
          <p:cNvSpPr txBox="1"/>
          <p:nvPr/>
        </p:nvSpPr>
        <p:spPr>
          <a:xfrm>
            <a:off x="648929" y="1351508"/>
            <a:ext cx="91913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Kallelser till träningar skickas via LAGET.se på söndagar</a:t>
            </a:r>
          </a:p>
          <a:p>
            <a:r>
              <a:rPr lang="sv-SE" sz="2400" dirty="0">
                <a:solidFill>
                  <a:srgbClr val="FFFF00"/>
                </a:solidFill>
              </a:rPr>
              <a:t>Vi vill att </a:t>
            </a:r>
            <a:r>
              <a:rPr lang="sv-SE" sz="2400" b="1" dirty="0">
                <a:solidFill>
                  <a:srgbClr val="FFFF00"/>
                </a:solidFill>
              </a:rPr>
              <a:t>ALLA</a:t>
            </a:r>
            <a:r>
              <a:rPr lang="sv-SE" sz="2400" dirty="0">
                <a:solidFill>
                  <a:srgbClr val="FFFF00"/>
                </a:solidFill>
              </a:rPr>
              <a:t> svarar på kallelserna så snart som möjligt.</a:t>
            </a:r>
          </a:p>
          <a:p>
            <a:r>
              <a:rPr lang="sv-SE" sz="2400" dirty="0">
                <a:solidFill>
                  <a:srgbClr val="FFFF00"/>
                </a:solidFill>
              </a:rPr>
              <a:t>Blir det förhinder, ändra till kommer EJ och en kort förklaring</a:t>
            </a:r>
          </a:p>
          <a:p>
            <a:r>
              <a:rPr lang="sv-SE" sz="2400" dirty="0">
                <a:solidFill>
                  <a:srgbClr val="FFFF00"/>
                </a:solidFill>
              </a:rPr>
              <a:t>Kallelser till match kommer onsdag kväll</a:t>
            </a:r>
          </a:p>
          <a:p>
            <a:r>
              <a:rPr lang="sv-SE" sz="2400" dirty="0">
                <a:solidFill>
                  <a:srgbClr val="FFFF00"/>
                </a:solidFill>
              </a:rPr>
              <a:t>Har alla laget.se?</a:t>
            </a:r>
          </a:p>
          <a:p>
            <a:r>
              <a:rPr lang="sv-SE" sz="2400" dirty="0">
                <a:solidFill>
                  <a:srgbClr val="FFFF00"/>
                </a:solidFill>
              </a:rPr>
              <a:t>Uppdatera information själva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32DF68E-4A7C-B273-3143-6B2ECC358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784" y="3795925"/>
            <a:ext cx="1990816" cy="264030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F86BBB3C-1470-E2BF-3B5C-1BC58E86C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522" y="3244646"/>
            <a:ext cx="2153152" cy="1712448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56635341-BC95-DF30-1F5F-0BE21E4E4C7F}"/>
              </a:ext>
            </a:extLst>
          </p:cNvPr>
          <p:cNvSpPr txBox="1"/>
          <p:nvPr/>
        </p:nvSpPr>
        <p:spPr>
          <a:xfrm>
            <a:off x="5691148" y="4675495"/>
            <a:ext cx="53487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WhatsApp </a:t>
            </a:r>
          </a:p>
          <a:p>
            <a:r>
              <a:rPr lang="sv-SE" sz="2400" dirty="0">
                <a:solidFill>
                  <a:srgbClr val="FFFF00"/>
                </a:solidFill>
              </a:rPr>
              <a:t>Är alla med?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Skriv bara meddelanden som berör alla, annars skriv separat </a:t>
            </a:r>
          </a:p>
        </p:txBody>
      </p:sp>
    </p:spTree>
    <p:extLst>
      <p:ext uri="{BB962C8B-B14F-4D97-AF65-F5344CB8AC3E}">
        <p14:creationId xmlns:p14="http://schemas.microsoft.com/office/powerpoint/2010/main" val="14429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28FC83-72FC-4472-25BA-BB8CCDE7F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34860A33-3144-3FE3-CF70-69CE8F8C74A3}"/>
              </a:ext>
            </a:extLst>
          </p:cNvPr>
          <p:cNvSpPr txBox="1"/>
          <p:nvPr/>
        </p:nvSpPr>
        <p:spPr>
          <a:xfrm>
            <a:off x="275304" y="541982"/>
            <a:ext cx="6134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Funktionärsutbildning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056CA2F-3E14-EFD6-2413-BA3458070525}"/>
              </a:ext>
            </a:extLst>
          </p:cNvPr>
          <p:cNvSpPr txBox="1"/>
          <p:nvPr/>
        </p:nvSpPr>
        <p:spPr>
          <a:xfrm>
            <a:off x="470219" y="1774881"/>
            <a:ext cx="66898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Nytt för i år är att vi måste bemanna</a:t>
            </a:r>
          </a:p>
          <a:p>
            <a:r>
              <a:rPr lang="sv-SE" sz="2400" dirty="0">
                <a:solidFill>
                  <a:srgbClr val="FFFF00"/>
                </a:solidFill>
              </a:rPr>
              <a:t>sekretariat och sköta matchklockan</a:t>
            </a:r>
          </a:p>
          <a:p>
            <a:r>
              <a:rPr lang="sv-SE" sz="2400" dirty="0">
                <a:solidFill>
                  <a:srgbClr val="FFFF00"/>
                </a:solidFill>
              </a:rPr>
              <a:t>10st anmälda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Schema- (Dokument Laget.se)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Profixio- Där finns alla matcher</a:t>
            </a:r>
          </a:p>
          <a:p>
            <a:endParaRPr lang="sv-SE" dirty="0">
              <a:solidFill>
                <a:srgbClr val="FFFF00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513A6B5-FCD1-8367-D2AF-7DF5D0E4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438" y="184689"/>
            <a:ext cx="5260258" cy="277114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461CF245-221F-5F98-0644-2B9A0AF1C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33" y="5006772"/>
            <a:ext cx="5296359" cy="13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40933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51274C-8209-118C-5432-32CED555F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0FED2423-DF35-7351-4CF8-7B4CD06044CE}"/>
              </a:ext>
            </a:extLst>
          </p:cNvPr>
          <p:cNvSpPr txBox="1"/>
          <p:nvPr/>
        </p:nvSpPr>
        <p:spPr>
          <a:xfrm>
            <a:off x="383890" y="473621"/>
            <a:ext cx="33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Serie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E9E0403-73EA-1FE2-230C-376335B28446}"/>
              </a:ext>
            </a:extLst>
          </p:cNvPr>
          <p:cNvSpPr txBox="1"/>
          <p:nvPr/>
        </p:nvSpPr>
        <p:spPr>
          <a:xfrm>
            <a:off x="459260" y="1602659"/>
            <a:ext cx="659332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Två lag i seriespel,</a:t>
            </a:r>
          </a:p>
          <a:p>
            <a:r>
              <a:rPr lang="sv-SE" sz="2400" dirty="0">
                <a:solidFill>
                  <a:srgbClr val="FFFF00"/>
                </a:solidFill>
              </a:rPr>
              <a:t>Göksten Svart= Västra mitt  12 Lag</a:t>
            </a:r>
          </a:p>
          <a:p>
            <a:r>
              <a:rPr lang="sv-SE" sz="2400" dirty="0">
                <a:solidFill>
                  <a:srgbClr val="FFFF00"/>
                </a:solidFill>
              </a:rPr>
              <a:t>Göksten Gul= Östra mitt  9 Lag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Mittolvan, extra serie</a:t>
            </a:r>
          </a:p>
          <a:p>
            <a:r>
              <a:rPr lang="sv-SE" sz="2400" dirty="0">
                <a:solidFill>
                  <a:srgbClr val="FFFF00"/>
                </a:solidFill>
              </a:rPr>
              <a:t>17 Lag i serien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Fyra sammandrag två matcher varje gång: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Ellfolk 4 oktober</a:t>
            </a:r>
          </a:p>
          <a:p>
            <a:r>
              <a:rPr lang="sv-SE" sz="2400" dirty="0">
                <a:solidFill>
                  <a:srgbClr val="FFFF00"/>
                </a:solidFill>
              </a:rPr>
              <a:t>Mariefred 29 November</a:t>
            </a:r>
          </a:p>
          <a:p>
            <a:r>
              <a:rPr lang="sv-SE" sz="2400" dirty="0">
                <a:solidFill>
                  <a:srgbClr val="FFFF00"/>
                </a:solidFill>
              </a:rPr>
              <a:t>Falun 23 Januari 2027</a:t>
            </a:r>
          </a:p>
          <a:p>
            <a:r>
              <a:rPr lang="sv-SE" sz="2400" dirty="0">
                <a:solidFill>
                  <a:srgbClr val="FFFF00"/>
                </a:solidFill>
              </a:rPr>
              <a:t>Ellfolk 21 Mars 2027</a:t>
            </a:r>
          </a:p>
          <a:p>
            <a:endParaRPr lang="sv-SE" dirty="0">
              <a:solidFill>
                <a:srgbClr val="FFFF00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129FFA2-9127-8E2E-B733-FFDB2BCA8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469" y="494958"/>
            <a:ext cx="4757230" cy="198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6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9CE31D-DFFD-59DC-533E-B099AEA51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5B128A80-43B5-7388-AB16-D9AF376383A1}"/>
              </a:ext>
            </a:extLst>
          </p:cNvPr>
          <p:cNvSpPr txBox="1"/>
          <p:nvPr/>
        </p:nvSpPr>
        <p:spPr>
          <a:xfrm>
            <a:off x="383891" y="394498"/>
            <a:ext cx="33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Cuper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51CB9BE-A945-74E9-5D83-F9E452AA7B50}"/>
              </a:ext>
            </a:extLst>
          </p:cNvPr>
          <p:cNvSpPr txBox="1"/>
          <p:nvPr/>
        </p:nvSpPr>
        <p:spPr>
          <a:xfrm>
            <a:off x="2566222" y="1826847"/>
            <a:ext cx="689241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>
                <a:solidFill>
                  <a:srgbClr val="FFFF00"/>
                </a:solidFill>
              </a:rPr>
              <a:t>Hellton cup 27-29 Nov</a:t>
            </a:r>
          </a:p>
          <a:p>
            <a:r>
              <a:rPr lang="sv-SE" sz="3200" dirty="0">
                <a:solidFill>
                  <a:srgbClr val="FFFF00"/>
                </a:solidFill>
              </a:rPr>
              <a:t>Betalat anmälningsavgiften- OK</a:t>
            </a:r>
          </a:p>
          <a:p>
            <a:endParaRPr lang="sv-SE" sz="3200" dirty="0">
              <a:solidFill>
                <a:srgbClr val="FFFF00"/>
              </a:solidFill>
            </a:endParaRPr>
          </a:p>
          <a:p>
            <a:endParaRPr lang="sv-SE" sz="3200" dirty="0">
              <a:solidFill>
                <a:srgbClr val="FFFF00"/>
              </a:solidFill>
            </a:endParaRPr>
          </a:p>
          <a:p>
            <a:r>
              <a:rPr lang="sv-SE" sz="3200" dirty="0">
                <a:solidFill>
                  <a:srgbClr val="FFFF00"/>
                </a:solidFill>
              </a:rPr>
              <a:t>Tyresö cup 26-28 Feb 2027</a:t>
            </a:r>
          </a:p>
          <a:p>
            <a:endParaRPr lang="sv-SE" sz="3200" dirty="0">
              <a:solidFill>
                <a:srgbClr val="FFFF00"/>
              </a:solidFill>
            </a:endParaRPr>
          </a:p>
          <a:p>
            <a:endParaRPr lang="sv-SE" sz="3200" dirty="0">
              <a:solidFill>
                <a:srgbClr val="FFFF00"/>
              </a:solidFill>
            </a:endParaRPr>
          </a:p>
          <a:p>
            <a:r>
              <a:rPr lang="sv-SE" sz="3200" dirty="0">
                <a:solidFill>
                  <a:srgbClr val="FFFF00"/>
                </a:solidFill>
              </a:rPr>
              <a:t>Järnvägen cup 28-30 Maj 2027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49692AB-1E28-D6C4-CA2F-A3009F1CB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529" y="201221"/>
            <a:ext cx="2848343" cy="289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50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E76D65-358A-A05C-84F6-20D941DA9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9B1B8E13-64E7-B1B6-9C41-57978F161FA4}"/>
              </a:ext>
            </a:extLst>
          </p:cNvPr>
          <p:cNvSpPr txBox="1"/>
          <p:nvPr/>
        </p:nvSpPr>
        <p:spPr>
          <a:xfrm>
            <a:off x="364225" y="482989"/>
            <a:ext cx="3853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Föräldragrupp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905B2966-59EB-451B-6718-6CBC4A5F0798}"/>
              </a:ext>
            </a:extLst>
          </p:cNvPr>
          <p:cNvSpPr txBox="1"/>
          <p:nvPr/>
        </p:nvSpPr>
        <p:spPr>
          <a:xfrm>
            <a:off x="737419" y="1750142"/>
            <a:ext cx="49947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Vad händer i en föräldragrupp?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Scheman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Försäljning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Aktiviteter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Länk till tränarna</a:t>
            </a:r>
          </a:p>
          <a:p>
            <a:endParaRPr lang="sv-SE" dirty="0">
              <a:solidFill>
                <a:srgbClr val="FFFF00"/>
              </a:solidFill>
            </a:endParaRPr>
          </a:p>
          <a:p>
            <a:endParaRPr lang="sv-SE" dirty="0">
              <a:solidFill>
                <a:srgbClr val="FFFF00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9F66645-AACA-2839-B87B-40E2CBEEB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13252"/>
            <a:ext cx="5115568" cy="283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2843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31B74-B741-217B-AF92-51871B9B3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A4E1EACB-50BB-95BF-7878-751BF0454CE1}"/>
              </a:ext>
            </a:extLst>
          </p:cNvPr>
          <p:cNvSpPr txBox="1"/>
          <p:nvPr/>
        </p:nvSpPr>
        <p:spPr>
          <a:xfrm>
            <a:off x="334729" y="482988"/>
            <a:ext cx="33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Ekonomi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4801F5B3-FF36-992D-822F-F996874156BF}"/>
              </a:ext>
            </a:extLst>
          </p:cNvPr>
          <p:cNvSpPr txBox="1"/>
          <p:nvPr/>
        </p:nvSpPr>
        <p:spPr>
          <a:xfrm>
            <a:off x="639097" y="1826652"/>
            <a:ext cx="394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Vad har vi i kassan?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0D6FD7E-AFE8-2CFF-2B69-7E3CC6BFC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833" y="599726"/>
            <a:ext cx="4397121" cy="245385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F1A9C0F-A105-9C98-5CC4-7ED5E1983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90" y="3053579"/>
            <a:ext cx="1958510" cy="327688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F7205A6D-19A3-2995-6123-C82843500193}"/>
              </a:ext>
            </a:extLst>
          </p:cNvPr>
          <p:cNvSpPr txBox="1"/>
          <p:nvPr/>
        </p:nvSpPr>
        <p:spPr>
          <a:xfrm>
            <a:off x="4581832" y="3804422"/>
            <a:ext cx="415904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dirty="0">
                <a:solidFill>
                  <a:srgbClr val="FFFF00"/>
                </a:solidFill>
              </a:rPr>
              <a:t>Lagkassa?</a:t>
            </a:r>
          </a:p>
          <a:p>
            <a:r>
              <a:rPr lang="sv-SE" sz="2400" dirty="0">
                <a:solidFill>
                  <a:srgbClr val="FFFF00"/>
                </a:solidFill>
              </a:rPr>
              <a:t>Ska vi ha en kassa eller inte?</a:t>
            </a:r>
          </a:p>
          <a:p>
            <a:r>
              <a:rPr lang="sv-SE" sz="2400" dirty="0">
                <a:solidFill>
                  <a:srgbClr val="FFFF00"/>
                </a:solidFill>
              </a:rPr>
              <a:t>Vad är alternativet?</a:t>
            </a:r>
          </a:p>
        </p:txBody>
      </p:sp>
    </p:spTree>
    <p:extLst>
      <p:ext uri="{BB962C8B-B14F-4D97-AF65-F5344CB8AC3E}">
        <p14:creationId xmlns:p14="http://schemas.microsoft.com/office/powerpoint/2010/main" val="353055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484184-5CC2-9D89-39AE-1A4A7F0D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3C3F6961-6773-36E3-74CD-F1AA49BFC134}"/>
              </a:ext>
            </a:extLst>
          </p:cNvPr>
          <p:cNvSpPr txBox="1"/>
          <p:nvPr/>
        </p:nvSpPr>
        <p:spPr>
          <a:xfrm>
            <a:off x="177413" y="315840"/>
            <a:ext cx="6036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Åtaganden- Göksten BK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185BCC5A-4976-79CC-C5F2-18260402B814}"/>
              </a:ext>
            </a:extLst>
          </p:cNvPr>
          <p:cNvSpPr txBox="1"/>
          <p:nvPr/>
        </p:nvSpPr>
        <p:spPr>
          <a:xfrm>
            <a:off x="1533832" y="2251586"/>
            <a:ext cx="40803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Hundutställning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Hemmamatcher Damlaget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Bingolotter JUL</a:t>
            </a:r>
          </a:p>
          <a:p>
            <a:endParaRPr lang="sv-SE" sz="2400" dirty="0">
              <a:solidFill>
                <a:srgbClr val="FFFF00"/>
              </a:solidFill>
            </a:endParaRPr>
          </a:p>
          <a:p>
            <a:r>
              <a:rPr lang="sv-SE" sz="2400" dirty="0">
                <a:solidFill>
                  <a:srgbClr val="FFFF00"/>
                </a:solidFill>
              </a:rPr>
              <a:t>Måste ställa upp!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54D9C7D-9AE1-7ADB-B87F-D26076CC59D8}"/>
              </a:ext>
            </a:extLst>
          </p:cNvPr>
          <p:cNvSpPr txBox="1"/>
          <p:nvPr/>
        </p:nvSpPr>
        <p:spPr>
          <a:xfrm>
            <a:off x="4306529" y="5803521"/>
            <a:ext cx="716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FFFF00"/>
                </a:solidFill>
              </a:rPr>
              <a:t>Eloge till er som dubblade på hundutställningen!</a:t>
            </a:r>
          </a:p>
        </p:txBody>
      </p:sp>
    </p:spTree>
    <p:extLst>
      <p:ext uri="{BB962C8B-B14F-4D97-AF65-F5344CB8AC3E}">
        <p14:creationId xmlns:p14="http://schemas.microsoft.com/office/powerpoint/2010/main" val="394037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FBC8-1E87-FCA0-BB13-AFCB66961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5956E3CE-ED4C-7106-A02B-F468F09EEC85}"/>
              </a:ext>
            </a:extLst>
          </p:cNvPr>
          <p:cNvSpPr txBox="1"/>
          <p:nvPr/>
        </p:nvSpPr>
        <p:spPr>
          <a:xfrm>
            <a:off x="2841738" y="1102256"/>
            <a:ext cx="6311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600" dirty="0">
                <a:solidFill>
                  <a:srgbClr val="FFFF00"/>
                </a:solidFill>
              </a:rPr>
              <a:t>Sponsorer</a:t>
            </a:r>
          </a:p>
        </p:txBody>
      </p:sp>
    </p:spTree>
    <p:extLst>
      <p:ext uri="{BB962C8B-B14F-4D97-AF65-F5344CB8AC3E}">
        <p14:creationId xmlns:p14="http://schemas.microsoft.com/office/powerpoint/2010/main" val="125377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131206-8819-7AF7-5E9E-F8C87AE58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FF44C362-B0B8-90D0-81C2-B5295ECE7835}"/>
              </a:ext>
            </a:extLst>
          </p:cNvPr>
          <p:cNvSpPr txBox="1"/>
          <p:nvPr/>
        </p:nvSpPr>
        <p:spPr>
          <a:xfrm>
            <a:off x="767347" y="738627"/>
            <a:ext cx="3952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4000" dirty="0">
                <a:solidFill>
                  <a:srgbClr val="FFFF00"/>
                </a:solidFill>
              </a:rPr>
              <a:t>Övriga frågor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DD19EDC2-7B09-712B-4163-87BE40254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336" y="1567058"/>
            <a:ext cx="7443535" cy="503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3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Fredrik M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1BCE4047-139C-449F-8935-6EC5DC679FAB}" vid="{CA9DC3A9-1732-4CBC-851E-74914FBEDB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Fredrik PowerMall</Template>
  <TotalTime>233</TotalTime>
  <Words>331</Words>
  <Application>Microsoft Office PowerPoint</Application>
  <PresentationFormat>Bredbild</PresentationFormat>
  <Paragraphs>105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6" baseType="lpstr">
      <vt:lpstr>Arial</vt:lpstr>
      <vt:lpstr>Tahoma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Fredrik Thofelt</dc:creator>
  <cp:lastModifiedBy>Fredrik Thofelt</cp:lastModifiedBy>
  <cp:revision>1</cp:revision>
  <dcterms:created xsi:type="dcterms:W3CDTF">2026-08-20T10:39:14Z</dcterms:created>
  <dcterms:modified xsi:type="dcterms:W3CDTF">2026-09-16T14:10:30Z</dcterms:modified>
</cp:coreProperties>
</file>