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a Thofelt" userId="aa9f0abb-f33a-43c8-aae8-240e7b1ab197" providerId="ADAL" clId="{82762487-04A7-4F09-A62B-32DAEE9DF187}"/>
    <pc:docChg chg="undo custSel addSld modSld">
      <pc:chgData name="Camilla Thofelt" userId="aa9f0abb-f33a-43c8-aae8-240e7b1ab197" providerId="ADAL" clId="{82762487-04A7-4F09-A62B-32DAEE9DF187}" dt="2025-09-23T19:25:48.623" v="195" actId="26606"/>
      <pc:docMkLst>
        <pc:docMk/>
      </pc:docMkLst>
      <pc:sldChg chg="addSp delSp modSp new mod setBg">
        <pc:chgData name="Camilla Thofelt" userId="aa9f0abb-f33a-43c8-aae8-240e7b1ab197" providerId="ADAL" clId="{82762487-04A7-4F09-A62B-32DAEE9DF187}" dt="2025-09-23T19:25:48.623" v="195" actId="26606"/>
        <pc:sldMkLst>
          <pc:docMk/>
          <pc:sldMk cId="2152095704" sldId="267"/>
        </pc:sldMkLst>
        <pc:spChg chg="mod">
          <ac:chgData name="Camilla Thofelt" userId="aa9f0abb-f33a-43c8-aae8-240e7b1ab197" providerId="ADAL" clId="{82762487-04A7-4F09-A62B-32DAEE9DF187}" dt="2025-09-23T19:25:48.623" v="195" actId="26606"/>
          <ac:spMkLst>
            <pc:docMk/>
            <pc:sldMk cId="2152095704" sldId="267"/>
            <ac:spMk id="2" creationId="{EFEA16EA-3F1A-7F55-5EDB-99CB8840BE6C}"/>
          </ac:spMkLst>
        </pc:spChg>
        <pc:spChg chg="add del mod">
          <ac:chgData name="Camilla Thofelt" userId="aa9f0abb-f33a-43c8-aae8-240e7b1ab197" providerId="ADAL" clId="{82762487-04A7-4F09-A62B-32DAEE9DF187}" dt="2025-09-23T19:25:48.623" v="195" actId="26606"/>
          <ac:spMkLst>
            <pc:docMk/>
            <pc:sldMk cId="2152095704" sldId="267"/>
            <ac:spMk id="3" creationId="{870925BE-E999-92DB-EFFA-5C9D677C640A}"/>
          </ac:spMkLst>
        </pc:spChg>
        <pc:spChg chg="add del">
          <ac:chgData name="Camilla Thofelt" userId="aa9f0abb-f33a-43c8-aae8-240e7b1ab197" providerId="ADAL" clId="{82762487-04A7-4F09-A62B-32DAEE9DF187}" dt="2025-09-23T19:25:48.604" v="194" actId="26606"/>
          <ac:spMkLst>
            <pc:docMk/>
            <pc:sldMk cId="2152095704" sldId="267"/>
            <ac:spMk id="8" creationId="{A7AE9375-4664-4DB2-922D-2782A6E439AC}"/>
          </ac:spMkLst>
        </pc:spChg>
        <pc:spChg chg="add del">
          <ac:chgData name="Camilla Thofelt" userId="aa9f0abb-f33a-43c8-aae8-240e7b1ab197" providerId="ADAL" clId="{82762487-04A7-4F09-A62B-32DAEE9DF187}" dt="2025-09-23T19:25:35.328" v="192" actId="26606"/>
          <ac:spMkLst>
            <pc:docMk/>
            <pc:sldMk cId="2152095704" sldId="267"/>
            <ac:spMk id="9" creationId="{BACC6370-2D7E-4714-9D71-7542949D7D5D}"/>
          </ac:spMkLst>
        </pc:spChg>
        <pc:spChg chg="add del">
          <ac:chgData name="Camilla Thofelt" userId="aa9f0abb-f33a-43c8-aae8-240e7b1ab197" providerId="ADAL" clId="{82762487-04A7-4F09-A62B-32DAEE9DF187}" dt="2025-09-23T19:25:35.328" v="192" actId="26606"/>
          <ac:spMkLst>
            <pc:docMk/>
            <pc:sldMk cId="2152095704" sldId="267"/>
            <ac:spMk id="11" creationId="{F68B3F68-107C-434F-AA38-110D5EA91B85}"/>
          </ac:spMkLst>
        </pc:spChg>
        <pc:spChg chg="add del">
          <ac:chgData name="Camilla Thofelt" userId="aa9f0abb-f33a-43c8-aae8-240e7b1ab197" providerId="ADAL" clId="{82762487-04A7-4F09-A62B-32DAEE9DF187}" dt="2025-09-23T19:25:48.604" v="194" actId="26606"/>
          <ac:spMkLst>
            <pc:docMk/>
            <pc:sldMk cId="2152095704" sldId="267"/>
            <ac:spMk id="12" creationId="{9DD005C1-8C51-42D6-9BEE-B9B83849743D}"/>
          </ac:spMkLst>
        </pc:spChg>
        <pc:spChg chg="add del">
          <ac:chgData name="Camilla Thofelt" userId="aa9f0abb-f33a-43c8-aae8-240e7b1ab197" providerId="ADAL" clId="{82762487-04A7-4F09-A62B-32DAEE9DF187}" dt="2025-09-23T19:25:35.328" v="192" actId="26606"/>
          <ac:spMkLst>
            <pc:docMk/>
            <pc:sldMk cId="2152095704" sldId="267"/>
            <ac:spMk id="13" creationId="{AAD0DBB9-1A4B-4391-81D4-CB19F9AB918A}"/>
          </ac:spMkLst>
        </pc:spChg>
        <pc:spChg chg="add del">
          <ac:chgData name="Camilla Thofelt" userId="aa9f0abb-f33a-43c8-aae8-240e7b1ab197" providerId="ADAL" clId="{82762487-04A7-4F09-A62B-32DAEE9DF187}" dt="2025-09-23T19:25:35.328" v="192" actId="26606"/>
          <ac:spMkLst>
            <pc:docMk/>
            <pc:sldMk cId="2152095704" sldId="267"/>
            <ac:spMk id="15" creationId="{063BBA22-50EA-4C4D-BE05-F1CE4E63AA56}"/>
          </ac:spMkLst>
        </pc:spChg>
        <pc:spChg chg="add del">
          <ac:chgData name="Camilla Thofelt" userId="aa9f0abb-f33a-43c8-aae8-240e7b1ab197" providerId="ADAL" clId="{82762487-04A7-4F09-A62B-32DAEE9DF187}" dt="2025-09-23T19:25:48.604" v="194" actId="26606"/>
          <ac:spMkLst>
            <pc:docMk/>
            <pc:sldMk cId="2152095704" sldId="267"/>
            <ac:spMk id="17" creationId="{870925BE-E999-92DB-EFFA-5C9D677C640A}"/>
          </ac:spMkLst>
        </pc:spChg>
        <pc:spChg chg="add">
          <ac:chgData name="Camilla Thofelt" userId="aa9f0abb-f33a-43c8-aae8-240e7b1ab197" providerId="ADAL" clId="{82762487-04A7-4F09-A62B-32DAEE9DF187}" dt="2025-09-23T19:25:48.623" v="195" actId="26606"/>
          <ac:spMkLst>
            <pc:docMk/>
            <pc:sldMk cId="2152095704" sldId="267"/>
            <ac:spMk id="19" creationId="{70DFC902-7D23-471A-B557-B6B6917D7A0D}"/>
          </ac:spMkLst>
        </pc:spChg>
        <pc:spChg chg="add">
          <ac:chgData name="Camilla Thofelt" userId="aa9f0abb-f33a-43c8-aae8-240e7b1ab197" providerId="ADAL" clId="{82762487-04A7-4F09-A62B-32DAEE9DF187}" dt="2025-09-23T19:25:48.623" v="195" actId="26606"/>
          <ac:spMkLst>
            <pc:docMk/>
            <pc:sldMk cId="2152095704" sldId="267"/>
            <ac:spMk id="20" creationId="{A55D5633-D557-4DCA-982C-FF36EB7A1C00}"/>
          </ac:spMkLst>
        </pc:spChg>
        <pc:spChg chg="add">
          <ac:chgData name="Camilla Thofelt" userId="aa9f0abb-f33a-43c8-aae8-240e7b1ab197" providerId="ADAL" clId="{82762487-04A7-4F09-A62B-32DAEE9DF187}" dt="2025-09-23T19:25:48.623" v="195" actId="26606"/>
          <ac:spMkLst>
            <pc:docMk/>
            <pc:sldMk cId="2152095704" sldId="267"/>
            <ac:spMk id="21" creationId="{450D3AD2-FA80-415F-A9CE-54D884561CD7}"/>
          </ac:spMkLst>
        </pc:spChg>
        <pc:spChg chg="add">
          <ac:chgData name="Camilla Thofelt" userId="aa9f0abb-f33a-43c8-aae8-240e7b1ab197" providerId="ADAL" clId="{82762487-04A7-4F09-A62B-32DAEE9DF187}" dt="2025-09-23T19:25:48.623" v="195" actId="26606"/>
          <ac:spMkLst>
            <pc:docMk/>
            <pc:sldMk cId="2152095704" sldId="267"/>
            <ac:spMk id="22" creationId="{870925BE-E999-92DB-EFFA-5C9D677C640A}"/>
          </ac:spMkLst>
        </pc:spChg>
        <pc:graphicFrameChg chg="add del">
          <ac:chgData name="Camilla Thofelt" userId="aa9f0abb-f33a-43c8-aae8-240e7b1ab197" providerId="ADAL" clId="{82762487-04A7-4F09-A62B-32DAEE9DF187}" dt="2025-09-23T19:25:35.328" v="192" actId="26606"/>
          <ac:graphicFrameMkLst>
            <pc:docMk/>
            <pc:sldMk cId="2152095704" sldId="267"/>
            <ac:graphicFrameMk id="5" creationId="{E35939CF-ED1F-DA43-AE2E-AEB16CBD9882}"/>
          </ac:graphicFrameMkLst>
        </pc:graphicFrameChg>
        <pc:cxnChg chg="add del">
          <ac:chgData name="Camilla Thofelt" userId="aa9f0abb-f33a-43c8-aae8-240e7b1ab197" providerId="ADAL" clId="{82762487-04A7-4F09-A62B-32DAEE9DF187}" dt="2025-09-23T19:25:48.604" v="194" actId="26606"/>
          <ac:cxnSpMkLst>
            <pc:docMk/>
            <pc:sldMk cId="2152095704" sldId="267"/>
            <ac:cxnSpMk id="10" creationId="{EE504C98-6397-41C1-A8D8-2D9C4ED307E0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77DF0B-26E2-4626-8FD5-77ED9DE53323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CB97E02-2DA5-4F0B-A170-BE1F9478F6F9}">
      <dgm:prSet/>
      <dgm:spPr/>
      <dgm:t>
        <a:bodyPr/>
        <a:lstStyle/>
        <a:p>
          <a:r>
            <a:rPr lang="en-US" dirty="0" err="1"/>
            <a:t>Ledare</a:t>
          </a:r>
          <a:r>
            <a:rPr lang="en-US" dirty="0"/>
            <a:t>: Marcus, Elias, Lina </a:t>
          </a:r>
          <a:r>
            <a:rPr lang="en-US" dirty="0" err="1"/>
            <a:t>och</a:t>
          </a:r>
          <a:r>
            <a:rPr lang="en-US" dirty="0"/>
            <a:t> Fredrik. </a:t>
          </a:r>
        </a:p>
        <a:p>
          <a:r>
            <a:rPr lang="en-US" dirty="0" err="1"/>
            <a:t>Utbildningar</a:t>
          </a:r>
          <a:r>
            <a:rPr lang="en-US" dirty="0"/>
            <a:t>: Elias TU2, Fredrik </a:t>
          </a:r>
          <a:r>
            <a:rPr lang="en-US" dirty="0" err="1"/>
            <a:t>och</a:t>
          </a:r>
          <a:r>
            <a:rPr lang="en-US" dirty="0"/>
            <a:t> Marcus TU3</a:t>
          </a:r>
        </a:p>
      </dgm:t>
    </dgm:pt>
    <dgm:pt modelId="{F9CE74E9-338F-4D3D-ACE9-EA7DD9234825}" type="parTrans" cxnId="{F1219C7A-B0AD-443A-9E54-D6579E49BE92}">
      <dgm:prSet/>
      <dgm:spPr/>
      <dgm:t>
        <a:bodyPr/>
        <a:lstStyle/>
        <a:p>
          <a:endParaRPr lang="en-US"/>
        </a:p>
      </dgm:t>
    </dgm:pt>
    <dgm:pt modelId="{432F4D75-D723-4450-9C48-0E5128A7FEEC}" type="sibTrans" cxnId="{F1219C7A-B0AD-443A-9E54-D6579E49BE92}">
      <dgm:prSet/>
      <dgm:spPr/>
      <dgm:t>
        <a:bodyPr/>
        <a:lstStyle/>
        <a:p>
          <a:endParaRPr lang="en-US"/>
        </a:p>
      </dgm:t>
    </dgm:pt>
    <dgm:pt modelId="{D88355BB-16E6-461A-AF0D-434C59EF8B08}">
      <dgm:prSet/>
      <dgm:spPr/>
      <dgm:t>
        <a:bodyPr/>
        <a:lstStyle/>
        <a:p>
          <a:r>
            <a:rPr lang="en-US" dirty="0" err="1"/>
            <a:t>Träningar</a:t>
          </a:r>
          <a:r>
            <a:rPr lang="en-US" dirty="0"/>
            <a:t>: 2 </a:t>
          </a:r>
          <a:r>
            <a:rPr lang="en-US" dirty="0" err="1"/>
            <a:t>ggr</a:t>
          </a:r>
          <a:r>
            <a:rPr lang="en-US" dirty="0"/>
            <a:t>/</a:t>
          </a:r>
          <a:r>
            <a:rPr lang="en-US" dirty="0" err="1"/>
            <a:t>vecka</a:t>
          </a:r>
          <a:r>
            <a:rPr lang="en-US" dirty="0"/>
            <a:t>, </a:t>
          </a:r>
          <a:r>
            <a:rPr lang="en-US" dirty="0" err="1"/>
            <a:t>måndagar</a:t>
          </a:r>
          <a:r>
            <a:rPr lang="en-US" dirty="0"/>
            <a:t> 17-18:30, </a:t>
          </a:r>
          <a:r>
            <a:rPr lang="en-US" dirty="0" err="1"/>
            <a:t>onsdagar</a:t>
          </a:r>
          <a:r>
            <a:rPr lang="en-US" dirty="0"/>
            <a:t> 18:30-20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Gökstensskolan</a:t>
          </a:r>
          <a:endParaRPr lang="en-US" dirty="0"/>
        </a:p>
        <a:p>
          <a:endParaRPr lang="en-US" dirty="0"/>
        </a:p>
        <a:p>
          <a:r>
            <a:rPr lang="en-US" dirty="0" err="1"/>
            <a:t>Innehåll</a:t>
          </a:r>
          <a:r>
            <a:rPr lang="en-US" dirty="0"/>
            <a:t> </a:t>
          </a:r>
          <a:r>
            <a:rPr lang="en-US" dirty="0" err="1"/>
            <a:t>kommer</a:t>
          </a:r>
          <a:r>
            <a:rPr lang="en-US" dirty="0"/>
            <a:t> </a:t>
          </a:r>
          <a:r>
            <a:rPr lang="en-US" dirty="0" err="1"/>
            <a:t>att</a:t>
          </a:r>
          <a:r>
            <a:rPr lang="en-US" dirty="0"/>
            <a:t> </a:t>
          </a:r>
          <a:r>
            <a:rPr lang="en-US" dirty="0" err="1"/>
            <a:t>planeras</a:t>
          </a:r>
          <a:r>
            <a:rPr lang="en-US" dirty="0"/>
            <a:t> för </a:t>
          </a:r>
          <a:r>
            <a:rPr lang="en-US" dirty="0" err="1"/>
            <a:t>att</a:t>
          </a:r>
          <a:r>
            <a:rPr lang="en-US" dirty="0"/>
            <a:t> </a:t>
          </a:r>
          <a:r>
            <a:rPr lang="en-US" dirty="0" err="1"/>
            <a:t>passa</a:t>
          </a:r>
          <a:r>
            <a:rPr lang="en-US" dirty="0"/>
            <a:t> </a:t>
          </a:r>
          <a:r>
            <a:rPr lang="en-US" dirty="0" err="1"/>
            <a:t>spelarnas</a:t>
          </a:r>
          <a:r>
            <a:rPr lang="en-US" dirty="0"/>
            <a:t> </a:t>
          </a:r>
          <a:r>
            <a:rPr lang="en-US" dirty="0" err="1"/>
            <a:t>nivå</a:t>
          </a:r>
          <a:r>
            <a:rPr lang="en-US" dirty="0"/>
            <a:t> </a:t>
          </a:r>
          <a:r>
            <a:rPr lang="en-US" dirty="0" err="1"/>
            <a:t>utifrån</a:t>
          </a:r>
          <a:r>
            <a:rPr lang="en-US" dirty="0"/>
            <a:t> </a:t>
          </a:r>
          <a:r>
            <a:rPr lang="en-US" dirty="0" err="1"/>
            <a:t>deras</a:t>
          </a:r>
          <a:r>
            <a:rPr lang="en-US" dirty="0"/>
            <a:t> </a:t>
          </a:r>
          <a:r>
            <a:rPr lang="en-US" dirty="0" err="1"/>
            <a:t>utvecklingsbehov</a:t>
          </a:r>
          <a:endParaRPr lang="en-US" dirty="0"/>
        </a:p>
      </dgm:t>
    </dgm:pt>
    <dgm:pt modelId="{86D1D138-F839-4E07-9C16-CC1D2878295E}" type="parTrans" cxnId="{FE9FD25B-2268-4C8B-A252-F665CDB6DF3B}">
      <dgm:prSet/>
      <dgm:spPr/>
      <dgm:t>
        <a:bodyPr/>
        <a:lstStyle/>
        <a:p>
          <a:endParaRPr lang="en-US"/>
        </a:p>
      </dgm:t>
    </dgm:pt>
    <dgm:pt modelId="{FF566D66-B68C-45A3-8700-C191011DEC2C}" type="sibTrans" cxnId="{FE9FD25B-2268-4C8B-A252-F665CDB6DF3B}">
      <dgm:prSet/>
      <dgm:spPr/>
      <dgm:t>
        <a:bodyPr/>
        <a:lstStyle/>
        <a:p>
          <a:endParaRPr lang="en-US"/>
        </a:p>
      </dgm:t>
    </dgm:pt>
    <dgm:pt modelId="{117F1FEB-651F-453D-A701-B53B75E73FE9}" type="pres">
      <dgm:prSet presAssocID="{1D77DF0B-26E2-4626-8FD5-77ED9DE53323}" presName="linear" presStyleCnt="0">
        <dgm:presLayoutVars>
          <dgm:animLvl val="lvl"/>
          <dgm:resizeHandles val="exact"/>
        </dgm:presLayoutVars>
      </dgm:prSet>
      <dgm:spPr/>
    </dgm:pt>
    <dgm:pt modelId="{F4990545-C3A0-4291-AEBD-7222DFDCA634}" type="pres">
      <dgm:prSet presAssocID="{3CB97E02-2DA5-4F0B-A170-BE1F9478F6F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826E912-FB83-496E-8AA5-153FEBAB1E39}" type="pres">
      <dgm:prSet presAssocID="{432F4D75-D723-4450-9C48-0E5128A7FEEC}" presName="spacer" presStyleCnt="0"/>
      <dgm:spPr/>
    </dgm:pt>
    <dgm:pt modelId="{CBCA1028-17C6-4931-B653-C533B91A9F49}" type="pres">
      <dgm:prSet presAssocID="{D88355BB-16E6-461A-AF0D-434C59EF8B0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E9FD25B-2268-4C8B-A252-F665CDB6DF3B}" srcId="{1D77DF0B-26E2-4626-8FD5-77ED9DE53323}" destId="{D88355BB-16E6-461A-AF0D-434C59EF8B08}" srcOrd="1" destOrd="0" parTransId="{86D1D138-F839-4E07-9C16-CC1D2878295E}" sibTransId="{FF566D66-B68C-45A3-8700-C191011DEC2C}"/>
    <dgm:cxn modelId="{F1219C7A-B0AD-443A-9E54-D6579E49BE92}" srcId="{1D77DF0B-26E2-4626-8FD5-77ED9DE53323}" destId="{3CB97E02-2DA5-4F0B-A170-BE1F9478F6F9}" srcOrd="0" destOrd="0" parTransId="{F9CE74E9-338F-4D3D-ACE9-EA7DD9234825}" sibTransId="{432F4D75-D723-4450-9C48-0E5128A7FEEC}"/>
    <dgm:cxn modelId="{A1A6F9BA-1D6E-4A06-B648-090780DE47EF}" type="presOf" srcId="{1D77DF0B-26E2-4626-8FD5-77ED9DE53323}" destId="{117F1FEB-651F-453D-A701-B53B75E73FE9}" srcOrd="0" destOrd="0" presId="urn:microsoft.com/office/officeart/2005/8/layout/vList2"/>
    <dgm:cxn modelId="{E1F565C7-EF67-420D-A257-78BC263426A4}" type="presOf" srcId="{D88355BB-16E6-461A-AF0D-434C59EF8B08}" destId="{CBCA1028-17C6-4931-B653-C533B91A9F49}" srcOrd="0" destOrd="0" presId="urn:microsoft.com/office/officeart/2005/8/layout/vList2"/>
    <dgm:cxn modelId="{1B2B33DB-87CD-4DD6-A351-89A0F13FD2A6}" type="presOf" srcId="{3CB97E02-2DA5-4F0B-A170-BE1F9478F6F9}" destId="{F4990545-C3A0-4291-AEBD-7222DFDCA634}" srcOrd="0" destOrd="0" presId="urn:microsoft.com/office/officeart/2005/8/layout/vList2"/>
    <dgm:cxn modelId="{DEFA43C9-FBF3-4B62-B4A7-C1D8C1ED49D9}" type="presParOf" srcId="{117F1FEB-651F-453D-A701-B53B75E73FE9}" destId="{F4990545-C3A0-4291-AEBD-7222DFDCA634}" srcOrd="0" destOrd="0" presId="urn:microsoft.com/office/officeart/2005/8/layout/vList2"/>
    <dgm:cxn modelId="{6ADD63F9-23EB-4A62-86D4-2B44E5CFAE9D}" type="presParOf" srcId="{117F1FEB-651F-453D-A701-B53B75E73FE9}" destId="{9826E912-FB83-496E-8AA5-153FEBAB1E39}" srcOrd="1" destOrd="0" presId="urn:microsoft.com/office/officeart/2005/8/layout/vList2"/>
    <dgm:cxn modelId="{D392C1C0-8FEE-443D-A2C9-2E77A52134D5}" type="presParOf" srcId="{117F1FEB-651F-453D-A701-B53B75E73FE9}" destId="{CBCA1028-17C6-4931-B653-C533B91A9F4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B61F05-7B03-4629-895C-ED61B570727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A89DF51-A15F-462B-AC44-8368F9ED6AB5}">
      <dgm:prSet/>
      <dgm:spPr/>
      <dgm:t>
        <a:bodyPr/>
        <a:lstStyle/>
        <a:p>
          <a:r>
            <a:rPr lang="en-US"/>
            <a:t>Jessica Meng, kassör, Linda Åkerviken och Magnus Sander</a:t>
          </a:r>
        </a:p>
      </dgm:t>
    </dgm:pt>
    <dgm:pt modelId="{3B602FFC-4343-4E2D-A77C-45E6C8BAA8E7}" type="parTrans" cxnId="{D029FAAB-5492-4ADD-A0AA-EAD33A4238F3}">
      <dgm:prSet/>
      <dgm:spPr/>
      <dgm:t>
        <a:bodyPr/>
        <a:lstStyle/>
        <a:p>
          <a:endParaRPr lang="en-US"/>
        </a:p>
      </dgm:t>
    </dgm:pt>
    <dgm:pt modelId="{73DEF0AE-A58E-43D0-9861-B689B83832B4}" type="sibTrans" cxnId="{D029FAAB-5492-4ADD-A0AA-EAD33A4238F3}">
      <dgm:prSet/>
      <dgm:spPr/>
      <dgm:t>
        <a:bodyPr/>
        <a:lstStyle/>
        <a:p>
          <a:endParaRPr lang="en-US"/>
        </a:p>
      </dgm:t>
    </dgm:pt>
    <dgm:pt modelId="{E8965C98-E9F1-4BB4-AE53-2CE2A4CC0D4E}">
      <dgm:prSet/>
      <dgm:spPr/>
      <dgm:t>
        <a:bodyPr/>
        <a:lstStyle/>
        <a:p>
          <a:r>
            <a:rPr lang="en-US"/>
            <a:t>Ansvarar för kioskschema vid våra hemmamatcher, försäljning, aktivitet för sammanhållning</a:t>
          </a:r>
        </a:p>
      </dgm:t>
    </dgm:pt>
    <dgm:pt modelId="{C1E63868-DD0D-46A0-BE07-02F30B17DBCB}" type="parTrans" cxnId="{9A21DDC9-B001-403F-8AD7-2315870C1B2A}">
      <dgm:prSet/>
      <dgm:spPr/>
      <dgm:t>
        <a:bodyPr/>
        <a:lstStyle/>
        <a:p>
          <a:endParaRPr lang="en-US"/>
        </a:p>
      </dgm:t>
    </dgm:pt>
    <dgm:pt modelId="{A2966E7C-6B49-4F92-9009-8CEE4F974B6B}" type="sibTrans" cxnId="{9A21DDC9-B001-403F-8AD7-2315870C1B2A}">
      <dgm:prSet/>
      <dgm:spPr/>
      <dgm:t>
        <a:bodyPr/>
        <a:lstStyle/>
        <a:p>
          <a:endParaRPr lang="en-US"/>
        </a:p>
      </dgm:t>
    </dgm:pt>
    <dgm:pt modelId="{1B1D20BB-763C-43C2-81EE-9CEF877EA9B1}">
      <dgm:prSet/>
      <dgm:spPr/>
      <dgm:t>
        <a:bodyPr/>
        <a:lstStyle/>
        <a:p>
          <a:r>
            <a:rPr lang="en-US"/>
            <a:t>Finns det någon som kan tänka sig att sponsra laget?</a:t>
          </a:r>
        </a:p>
      </dgm:t>
    </dgm:pt>
    <dgm:pt modelId="{C54FDAFE-2DD5-4E01-82E2-E2268719EDA3}" type="parTrans" cxnId="{F714E06E-EB1D-40F7-9FEF-AC85B9E83F52}">
      <dgm:prSet/>
      <dgm:spPr/>
      <dgm:t>
        <a:bodyPr/>
        <a:lstStyle/>
        <a:p>
          <a:endParaRPr lang="en-US"/>
        </a:p>
      </dgm:t>
    </dgm:pt>
    <dgm:pt modelId="{A5892CA6-0CFA-413F-836F-65FF78E6B95B}" type="sibTrans" cxnId="{F714E06E-EB1D-40F7-9FEF-AC85B9E83F52}">
      <dgm:prSet/>
      <dgm:spPr/>
      <dgm:t>
        <a:bodyPr/>
        <a:lstStyle/>
        <a:p>
          <a:endParaRPr lang="en-US"/>
        </a:p>
      </dgm:t>
    </dgm:pt>
    <dgm:pt modelId="{98462737-6473-471A-B386-986B6F0A8C31}">
      <dgm:prSet/>
      <dgm:spPr/>
      <dgm:t>
        <a:bodyPr/>
        <a:lstStyle/>
        <a:p>
          <a:r>
            <a:rPr lang="en-US"/>
            <a:t>Någon tanke om hur vi kan få in pengar i samband med våra hemmamatcher? T ex lotteri, frisbeetävling </a:t>
          </a:r>
        </a:p>
      </dgm:t>
    </dgm:pt>
    <dgm:pt modelId="{F4517C7D-3F72-482C-9EB7-B324DE0FC75E}" type="parTrans" cxnId="{61BAB736-06C3-4AA2-A7AB-B2E9A1F4A8F2}">
      <dgm:prSet/>
      <dgm:spPr/>
      <dgm:t>
        <a:bodyPr/>
        <a:lstStyle/>
        <a:p>
          <a:endParaRPr lang="en-US"/>
        </a:p>
      </dgm:t>
    </dgm:pt>
    <dgm:pt modelId="{9D9E77B7-903C-4DCC-8B95-9EBE53221B04}" type="sibTrans" cxnId="{61BAB736-06C3-4AA2-A7AB-B2E9A1F4A8F2}">
      <dgm:prSet/>
      <dgm:spPr/>
      <dgm:t>
        <a:bodyPr/>
        <a:lstStyle/>
        <a:p>
          <a:endParaRPr lang="en-US"/>
        </a:p>
      </dgm:t>
    </dgm:pt>
    <dgm:pt modelId="{D0CEEF81-27DF-4C3D-8BC2-78C37D337EED}" type="pres">
      <dgm:prSet presAssocID="{4AB61F05-7B03-4629-895C-ED61B5707272}" presName="linear" presStyleCnt="0">
        <dgm:presLayoutVars>
          <dgm:animLvl val="lvl"/>
          <dgm:resizeHandles val="exact"/>
        </dgm:presLayoutVars>
      </dgm:prSet>
      <dgm:spPr/>
    </dgm:pt>
    <dgm:pt modelId="{37CC5B70-8D21-40C1-8585-D56890B5F15D}" type="pres">
      <dgm:prSet presAssocID="{CA89DF51-A15F-462B-AC44-8368F9ED6AB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76DAC16-7F97-40DA-B76C-ECA8DED304E9}" type="pres">
      <dgm:prSet presAssocID="{73DEF0AE-A58E-43D0-9861-B689B83832B4}" presName="spacer" presStyleCnt="0"/>
      <dgm:spPr/>
    </dgm:pt>
    <dgm:pt modelId="{F333A5CD-5E93-4E89-BDBC-2C39DDC22365}" type="pres">
      <dgm:prSet presAssocID="{E8965C98-E9F1-4BB4-AE53-2CE2A4CC0D4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77E2373-7857-4847-B239-0EC2FBECC042}" type="pres">
      <dgm:prSet presAssocID="{A2966E7C-6B49-4F92-9009-8CEE4F974B6B}" presName="spacer" presStyleCnt="0"/>
      <dgm:spPr/>
    </dgm:pt>
    <dgm:pt modelId="{00F507AC-8BD0-4BEF-9D49-083F3D423C0F}" type="pres">
      <dgm:prSet presAssocID="{1B1D20BB-763C-43C2-81EE-9CEF877EA9B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031A230-7CB6-45F8-AE29-D7EC7BD69095}" type="pres">
      <dgm:prSet presAssocID="{A5892CA6-0CFA-413F-836F-65FF78E6B95B}" presName="spacer" presStyleCnt="0"/>
      <dgm:spPr/>
    </dgm:pt>
    <dgm:pt modelId="{26BE8B95-2DD5-4A49-93CA-A9647F40417B}" type="pres">
      <dgm:prSet presAssocID="{98462737-6473-471A-B386-986B6F0A8C3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1BAB736-06C3-4AA2-A7AB-B2E9A1F4A8F2}" srcId="{4AB61F05-7B03-4629-895C-ED61B5707272}" destId="{98462737-6473-471A-B386-986B6F0A8C31}" srcOrd="3" destOrd="0" parTransId="{F4517C7D-3F72-482C-9EB7-B324DE0FC75E}" sibTransId="{9D9E77B7-903C-4DCC-8B95-9EBE53221B04}"/>
    <dgm:cxn modelId="{5EBBD061-4401-4236-95AD-10C423812694}" type="presOf" srcId="{CA89DF51-A15F-462B-AC44-8368F9ED6AB5}" destId="{37CC5B70-8D21-40C1-8585-D56890B5F15D}" srcOrd="0" destOrd="0" presId="urn:microsoft.com/office/officeart/2005/8/layout/vList2"/>
    <dgm:cxn modelId="{7F884F64-7A76-4D2B-93C9-31EE38E25574}" type="presOf" srcId="{1B1D20BB-763C-43C2-81EE-9CEF877EA9B1}" destId="{00F507AC-8BD0-4BEF-9D49-083F3D423C0F}" srcOrd="0" destOrd="0" presId="urn:microsoft.com/office/officeart/2005/8/layout/vList2"/>
    <dgm:cxn modelId="{F714E06E-EB1D-40F7-9FEF-AC85B9E83F52}" srcId="{4AB61F05-7B03-4629-895C-ED61B5707272}" destId="{1B1D20BB-763C-43C2-81EE-9CEF877EA9B1}" srcOrd="2" destOrd="0" parTransId="{C54FDAFE-2DD5-4E01-82E2-E2268719EDA3}" sibTransId="{A5892CA6-0CFA-413F-836F-65FF78E6B95B}"/>
    <dgm:cxn modelId="{D029FAAB-5492-4ADD-A0AA-EAD33A4238F3}" srcId="{4AB61F05-7B03-4629-895C-ED61B5707272}" destId="{CA89DF51-A15F-462B-AC44-8368F9ED6AB5}" srcOrd="0" destOrd="0" parTransId="{3B602FFC-4343-4E2D-A77C-45E6C8BAA8E7}" sibTransId="{73DEF0AE-A58E-43D0-9861-B689B83832B4}"/>
    <dgm:cxn modelId="{6EB6A8B1-3CFE-4F3E-97A8-53ABB6CFC231}" type="presOf" srcId="{E8965C98-E9F1-4BB4-AE53-2CE2A4CC0D4E}" destId="{F333A5CD-5E93-4E89-BDBC-2C39DDC22365}" srcOrd="0" destOrd="0" presId="urn:microsoft.com/office/officeart/2005/8/layout/vList2"/>
    <dgm:cxn modelId="{9A21DDC9-B001-403F-8AD7-2315870C1B2A}" srcId="{4AB61F05-7B03-4629-895C-ED61B5707272}" destId="{E8965C98-E9F1-4BB4-AE53-2CE2A4CC0D4E}" srcOrd="1" destOrd="0" parTransId="{C1E63868-DD0D-46A0-BE07-02F30B17DBCB}" sibTransId="{A2966E7C-6B49-4F92-9009-8CEE4F974B6B}"/>
    <dgm:cxn modelId="{E0DBCBDD-12D5-4B85-A1B9-889E867972FF}" type="presOf" srcId="{4AB61F05-7B03-4629-895C-ED61B5707272}" destId="{D0CEEF81-27DF-4C3D-8BC2-78C37D337EED}" srcOrd="0" destOrd="0" presId="urn:microsoft.com/office/officeart/2005/8/layout/vList2"/>
    <dgm:cxn modelId="{796B1FEF-6DA7-4A7D-97D5-EFA788FAD2D3}" type="presOf" srcId="{98462737-6473-471A-B386-986B6F0A8C31}" destId="{26BE8B95-2DD5-4A49-93CA-A9647F40417B}" srcOrd="0" destOrd="0" presId="urn:microsoft.com/office/officeart/2005/8/layout/vList2"/>
    <dgm:cxn modelId="{7F2CF4C3-C9F5-45FA-9B0A-DC8A31E09427}" type="presParOf" srcId="{D0CEEF81-27DF-4C3D-8BC2-78C37D337EED}" destId="{37CC5B70-8D21-40C1-8585-D56890B5F15D}" srcOrd="0" destOrd="0" presId="urn:microsoft.com/office/officeart/2005/8/layout/vList2"/>
    <dgm:cxn modelId="{4C65F44C-766F-4DF8-BD04-C711F0C06157}" type="presParOf" srcId="{D0CEEF81-27DF-4C3D-8BC2-78C37D337EED}" destId="{F76DAC16-7F97-40DA-B76C-ECA8DED304E9}" srcOrd="1" destOrd="0" presId="urn:microsoft.com/office/officeart/2005/8/layout/vList2"/>
    <dgm:cxn modelId="{942BE5D0-F803-4211-A37B-AE02F67FDC12}" type="presParOf" srcId="{D0CEEF81-27DF-4C3D-8BC2-78C37D337EED}" destId="{F333A5CD-5E93-4E89-BDBC-2C39DDC22365}" srcOrd="2" destOrd="0" presId="urn:microsoft.com/office/officeart/2005/8/layout/vList2"/>
    <dgm:cxn modelId="{3257499C-BA80-4D47-A9CA-CAA630DFC103}" type="presParOf" srcId="{D0CEEF81-27DF-4C3D-8BC2-78C37D337EED}" destId="{977E2373-7857-4847-B239-0EC2FBECC042}" srcOrd="3" destOrd="0" presId="urn:microsoft.com/office/officeart/2005/8/layout/vList2"/>
    <dgm:cxn modelId="{27D5D357-4825-4A2A-8934-4464650937A2}" type="presParOf" srcId="{D0CEEF81-27DF-4C3D-8BC2-78C37D337EED}" destId="{00F507AC-8BD0-4BEF-9D49-083F3D423C0F}" srcOrd="4" destOrd="0" presId="urn:microsoft.com/office/officeart/2005/8/layout/vList2"/>
    <dgm:cxn modelId="{3CA322FB-9AD5-4791-904F-0040D190F811}" type="presParOf" srcId="{D0CEEF81-27DF-4C3D-8BC2-78C37D337EED}" destId="{E031A230-7CB6-45F8-AE29-D7EC7BD69095}" srcOrd="5" destOrd="0" presId="urn:microsoft.com/office/officeart/2005/8/layout/vList2"/>
    <dgm:cxn modelId="{AB6C6989-D452-47AE-8D45-AEEEA9BAA3A2}" type="presParOf" srcId="{D0CEEF81-27DF-4C3D-8BC2-78C37D337EED}" destId="{26BE8B95-2DD5-4A49-93CA-A9647F40417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31F3FE-944A-4398-AF0D-8789E9813B7E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46483733-C7BA-4205-B7B9-40112AB46B20}">
      <dgm:prSet custT="1"/>
      <dgm:spPr/>
      <dgm:t>
        <a:bodyPr/>
        <a:lstStyle/>
        <a:p>
          <a:r>
            <a:rPr lang="en-US" sz="2000" dirty="0"/>
            <a:t>För </a:t>
          </a:r>
          <a:r>
            <a:rPr lang="en-US" sz="2000" dirty="0" err="1"/>
            <a:t>föreningen</a:t>
          </a:r>
          <a:r>
            <a:rPr lang="en-US" sz="2000" dirty="0"/>
            <a:t> </a:t>
          </a:r>
          <a:r>
            <a:rPr lang="en-US" sz="2000" dirty="0" err="1"/>
            <a:t>säljer</a:t>
          </a:r>
          <a:r>
            <a:rPr lang="en-US" sz="2000" dirty="0"/>
            <a:t> man </a:t>
          </a:r>
          <a:r>
            <a:rPr lang="en-US" sz="2000" dirty="0" err="1"/>
            <a:t>bingolotter</a:t>
          </a:r>
          <a:r>
            <a:rPr lang="en-US" sz="2000" dirty="0"/>
            <a:t> till </a:t>
          </a:r>
          <a:r>
            <a:rPr lang="en-US" sz="2000" dirty="0" err="1"/>
            <a:t>jul</a:t>
          </a:r>
          <a:r>
            <a:rPr lang="en-US" sz="2000" dirty="0"/>
            <a:t> </a:t>
          </a:r>
          <a:r>
            <a:rPr lang="en-US" sz="2000" dirty="0" err="1"/>
            <a:t>och</a:t>
          </a:r>
          <a:r>
            <a:rPr lang="en-US" sz="2000" dirty="0"/>
            <a:t> </a:t>
          </a:r>
          <a:r>
            <a:rPr lang="en-US" sz="2000" dirty="0" err="1"/>
            <a:t>påsk</a:t>
          </a:r>
          <a:r>
            <a:rPr lang="en-US" sz="2000" dirty="0"/>
            <a:t> </a:t>
          </a:r>
        </a:p>
      </dgm:t>
    </dgm:pt>
    <dgm:pt modelId="{CD09F4C7-63E8-4838-BCDC-7E114C0E0A9B}" type="parTrans" cxnId="{8EFE4295-4A4F-413F-9153-64D94062FACB}">
      <dgm:prSet/>
      <dgm:spPr/>
      <dgm:t>
        <a:bodyPr/>
        <a:lstStyle/>
        <a:p>
          <a:endParaRPr lang="en-US"/>
        </a:p>
      </dgm:t>
    </dgm:pt>
    <dgm:pt modelId="{B8D7E472-DA43-4EAB-A96E-E47741E8913A}" type="sibTrans" cxnId="{8EFE4295-4A4F-413F-9153-64D94062FACB}">
      <dgm:prSet/>
      <dgm:spPr/>
      <dgm:t>
        <a:bodyPr/>
        <a:lstStyle/>
        <a:p>
          <a:endParaRPr lang="en-US"/>
        </a:p>
      </dgm:t>
    </dgm:pt>
    <dgm:pt modelId="{58E45D42-D342-4836-86B0-41979768EF79}">
      <dgm:prSet custT="1"/>
      <dgm:spPr/>
      <dgm:t>
        <a:bodyPr/>
        <a:lstStyle/>
        <a:p>
          <a:r>
            <a:rPr lang="en-US" sz="2000" dirty="0" err="1"/>
            <a:t>Arbete</a:t>
          </a:r>
          <a:r>
            <a:rPr lang="en-US" sz="2000" dirty="0"/>
            <a:t> vid </a:t>
          </a:r>
          <a:r>
            <a:rPr lang="en-US" sz="2000" dirty="0" err="1"/>
            <a:t>evenemang</a:t>
          </a:r>
          <a:r>
            <a:rPr lang="en-US" sz="2000" dirty="0"/>
            <a:t>, t ex </a:t>
          </a:r>
          <a:r>
            <a:rPr lang="en-US" sz="2000" dirty="0" err="1"/>
            <a:t>Diggiloo</a:t>
          </a:r>
          <a:r>
            <a:rPr lang="en-US" sz="2000" dirty="0"/>
            <a:t> </a:t>
          </a:r>
          <a:r>
            <a:rPr lang="en-US" sz="2000" dirty="0" err="1"/>
            <a:t>i</a:t>
          </a:r>
          <a:r>
            <a:rPr lang="en-US" sz="2000" dirty="0"/>
            <a:t> </a:t>
          </a:r>
          <a:r>
            <a:rPr lang="en-US" sz="2000" dirty="0" err="1"/>
            <a:t>Sundbyholm</a:t>
          </a:r>
          <a:r>
            <a:rPr lang="en-US" sz="2000" dirty="0"/>
            <a:t> för Kokis event </a:t>
          </a:r>
          <a:r>
            <a:rPr lang="en-US" sz="2000" dirty="0" err="1"/>
            <a:t>eller</a:t>
          </a:r>
          <a:r>
            <a:rPr lang="en-US" sz="2000" dirty="0"/>
            <a:t> </a:t>
          </a:r>
          <a:r>
            <a:rPr lang="en-US" sz="2000" dirty="0" err="1"/>
            <a:t>liknande</a:t>
          </a:r>
          <a:endParaRPr lang="en-US" sz="2000" dirty="0"/>
        </a:p>
      </dgm:t>
    </dgm:pt>
    <dgm:pt modelId="{223C57F0-BC12-48A0-8911-9BCB0BF4FC12}" type="parTrans" cxnId="{4A32D282-9FB4-4B60-AF33-37ECABC0B04E}">
      <dgm:prSet/>
      <dgm:spPr/>
      <dgm:t>
        <a:bodyPr/>
        <a:lstStyle/>
        <a:p>
          <a:endParaRPr lang="en-US"/>
        </a:p>
      </dgm:t>
    </dgm:pt>
    <dgm:pt modelId="{B4348966-0CB9-4A74-BFD9-DD5035068ABC}" type="sibTrans" cxnId="{4A32D282-9FB4-4B60-AF33-37ECABC0B04E}">
      <dgm:prSet/>
      <dgm:spPr/>
      <dgm:t>
        <a:bodyPr/>
        <a:lstStyle/>
        <a:p>
          <a:endParaRPr lang="en-US"/>
        </a:p>
      </dgm:t>
    </dgm:pt>
    <dgm:pt modelId="{94938B4C-DB43-4C48-BC83-EE028BC7F4BE}">
      <dgm:prSet custT="1"/>
      <dgm:spPr/>
      <dgm:t>
        <a:bodyPr/>
        <a:lstStyle/>
        <a:p>
          <a:r>
            <a:rPr lang="en-US" sz="2000" dirty="0" err="1"/>
            <a:t>Föreningen</a:t>
          </a:r>
          <a:r>
            <a:rPr lang="en-US" sz="2000" dirty="0"/>
            <a:t> </a:t>
          </a:r>
          <a:r>
            <a:rPr lang="en-US" sz="2000" dirty="0" err="1"/>
            <a:t>har</a:t>
          </a:r>
          <a:r>
            <a:rPr lang="en-US" sz="2000" dirty="0"/>
            <a:t> </a:t>
          </a:r>
          <a:r>
            <a:rPr lang="en-US" sz="2000" dirty="0" err="1"/>
            <a:t>en</a:t>
          </a:r>
          <a:r>
            <a:rPr lang="en-US" sz="2000" dirty="0"/>
            <a:t> </a:t>
          </a:r>
          <a:r>
            <a:rPr lang="en-US" sz="2000" dirty="0" err="1"/>
            <a:t>klubbprofil</a:t>
          </a:r>
          <a:r>
            <a:rPr lang="en-US" sz="2000" dirty="0"/>
            <a:t> </a:t>
          </a:r>
          <a:r>
            <a:rPr lang="en-US" sz="2000" dirty="0" err="1"/>
            <a:t>på</a:t>
          </a:r>
          <a:r>
            <a:rPr lang="en-US" sz="2000" dirty="0"/>
            <a:t> Stadium </a:t>
          </a:r>
          <a:r>
            <a:rPr lang="en-US" sz="2000" dirty="0" err="1"/>
            <a:t>Teamsales</a:t>
          </a:r>
          <a:r>
            <a:rPr lang="en-US" sz="2000" dirty="0"/>
            <a:t> </a:t>
          </a:r>
          <a:r>
            <a:rPr lang="en-US" sz="2000" dirty="0" err="1"/>
            <a:t>dit</a:t>
          </a:r>
          <a:r>
            <a:rPr lang="en-US" sz="2000" dirty="0"/>
            <a:t> man </a:t>
          </a:r>
          <a:r>
            <a:rPr lang="en-US" sz="2000" dirty="0" err="1"/>
            <a:t>kan</a:t>
          </a:r>
          <a:r>
            <a:rPr lang="en-US" sz="2000" dirty="0"/>
            <a:t> </a:t>
          </a:r>
          <a:r>
            <a:rPr lang="en-US" sz="2000" dirty="0" err="1"/>
            <a:t>koppla</a:t>
          </a:r>
          <a:r>
            <a:rPr lang="en-US" sz="2000" dirty="0"/>
            <a:t> </a:t>
          </a:r>
          <a:r>
            <a:rPr lang="en-US" sz="2000" dirty="0" err="1"/>
            <a:t>sitt</a:t>
          </a:r>
          <a:r>
            <a:rPr lang="en-US" sz="2000" dirty="0"/>
            <a:t> </a:t>
          </a:r>
          <a:r>
            <a:rPr lang="en-US" sz="2000" dirty="0" err="1"/>
            <a:t>medlemskap</a:t>
          </a:r>
          <a:r>
            <a:rPr lang="en-US" sz="2000" dirty="0"/>
            <a:t>, </a:t>
          </a:r>
          <a:r>
            <a:rPr lang="en-US" sz="2000" dirty="0" err="1"/>
            <a:t>likaså</a:t>
          </a:r>
          <a:r>
            <a:rPr lang="en-US" sz="2000" dirty="0"/>
            <a:t> </a:t>
          </a:r>
          <a:r>
            <a:rPr lang="en-US" sz="2000" dirty="0" err="1"/>
            <a:t>på</a:t>
          </a:r>
          <a:r>
            <a:rPr lang="en-US" sz="2000" dirty="0"/>
            <a:t> Svenska </a:t>
          </a:r>
          <a:r>
            <a:rPr lang="en-US" sz="2000" dirty="0" err="1"/>
            <a:t>Spel</a:t>
          </a:r>
          <a:r>
            <a:rPr lang="en-US" sz="2000" dirty="0"/>
            <a:t> </a:t>
          </a:r>
          <a:r>
            <a:rPr lang="en-US" sz="2000" dirty="0" err="1"/>
            <a:t>och</a:t>
          </a:r>
          <a:r>
            <a:rPr lang="en-US" sz="2000" dirty="0"/>
            <a:t> </a:t>
          </a:r>
          <a:r>
            <a:rPr lang="en-US" sz="2000" dirty="0" err="1"/>
            <a:t>Sponsorhuset</a:t>
          </a:r>
          <a:r>
            <a:rPr lang="en-US" sz="2000" dirty="0"/>
            <a:t>.</a:t>
          </a:r>
        </a:p>
      </dgm:t>
    </dgm:pt>
    <dgm:pt modelId="{8620DF4F-0602-4B49-9C2A-9BF59E0D66A9}" type="parTrans" cxnId="{39B8A7C0-7316-4D33-A8A1-C0B2F3DF014D}">
      <dgm:prSet/>
      <dgm:spPr/>
      <dgm:t>
        <a:bodyPr/>
        <a:lstStyle/>
        <a:p>
          <a:endParaRPr lang="en-US"/>
        </a:p>
      </dgm:t>
    </dgm:pt>
    <dgm:pt modelId="{48E9F456-E14E-43DE-B8EC-491DAC85AA0D}" type="sibTrans" cxnId="{39B8A7C0-7316-4D33-A8A1-C0B2F3DF014D}">
      <dgm:prSet/>
      <dgm:spPr/>
      <dgm:t>
        <a:bodyPr/>
        <a:lstStyle/>
        <a:p>
          <a:endParaRPr lang="en-US"/>
        </a:p>
      </dgm:t>
    </dgm:pt>
    <dgm:pt modelId="{6D609744-1292-4454-9208-696E99E170D4}">
      <dgm:prSet custT="1"/>
      <dgm:spPr/>
      <dgm:t>
        <a:bodyPr/>
        <a:lstStyle/>
        <a:p>
          <a:r>
            <a:rPr lang="en-US" sz="2000" dirty="0" err="1"/>
            <a:t>Möjlighet</a:t>
          </a:r>
          <a:r>
            <a:rPr lang="en-US" sz="2000" dirty="0"/>
            <a:t> </a:t>
          </a:r>
          <a:r>
            <a:rPr lang="en-US" sz="2000" dirty="0" err="1"/>
            <a:t>kommer</a:t>
          </a:r>
          <a:r>
            <a:rPr lang="en-US" sz="2000" dirty="0"/>
            <a:t> </a:t>
          </a:r>
          <a:r>
            <a:rPr lang="en-US" sz="2000" dirty="0" err="1"/>
            <a:t>att</a:t>
          </a:r>
          <a:r>
            <a:rPr lang="en-US" sz="2000" dirty="0"/>
            <a:t> </a:t>
          </a:r>
          <a:r>
            <a:rPr lang="en-US" sz="2000" dirty="0" err="1"/>
            <a:t>finnas</a:t>
          </a:r>
          <a:r>
            <a:rPr lang="en-US" sz="2000" dirty="0"/>
            <a:t> </a:t>
          </a:r>
          <a:r>
            <a:rPr lang="en-US" sz="2000" dirty="0" err="1"/>
            <a:t>att</a:t>
          </a:r>
          <a:r>
            <a:rPr lang="en-US" sz="2000" dirty="0"/>
            <a:t> </a:t>
          </a:r>
          <a:r>
            <a:rPr lang="en-US" sz="2000" dirty="0" err="1"/>
            <a:t>bli</a:t>
          </a:r>
          <a:r>
            <a:rPr lang="en-US" sz="2000" dirty="0"/>
            <a:t> </a:t>
          </a:r>
          <a:r>
            <a:rPr lang="en-US" sz="2000" dirty="0" err="1"/>
            <a:t>stödmedlem</a:t>
          </a:r>
          <a:r>
            <a:rPr lang="en-US" sz="2000" dirty="0"/>
            <a:t> för 200 kronor per </a:t>
          </a:r>
          <a:r>
            <a:rPr lang="en-US" sz="2000" dirty="0" err="1"/>
            <a:t>säsong</a:t>
          </a:r>
          <a:r>
            <a:rPr lang="en-US" sz="2000" dirty="0"/>
            <a:t> </a:t>
          </a:r>
        </a:p>
      </dgm:t>
    </dgm:pt>
    <dgm:pt modelId="{BA991E5D-BA57-4281-98EC-D1CDFE9968CF}" type="parTrans" cxnId="{7BDFB690-12CD-4B26-8B5A-314F8F743CA8}">
      <dgm:prSet/>
      <dgm:spPr/>
      <dgm:t>
        <a:bodyPr/>
        <a:lstStyle/>
        <a:p>
          <a:endParaRPr lang="en-US"/>
        </a:p>
      </dgm:t>
    </dgm:pt>
    <dgm:pt modelId="{86B532DE-6093-42F6-A5D9-188D66A79119}" type="sibTrans" cxnId="{7BDFB690-12CD-4B26-8B5A-314F8F743CA8}">
      <dgm:prSet/>
      <dgm:spPr/>
      <dgm:t>
        <a:bodyPr/>
        <a:lstStyle/>
        <a:p>
          <a:endParaRPr lang="en-US"/>
        </a:p>
      </dgm:t>
    </dgm:pt>
    <dgm:pt modelId="{33228BA7-D87A-4CE6-9CD4-57A49F0C51D9}">
      <dgm:prSet custT="1"/>
      <dgm:spPr/>
      <dgm:t>
        <a:bodyPr/>
        <a:lstStyle/>
        <a:p>
          <a:r>
            <a:rPr lang="en-US" sz="2000" dirty="0"/>
            <a:t>Ansvar för </a:t>
          </a:r>
          <a:r>
            <a:rPr lang="en-US" sz="2000" dirty="0" err="1"/>
            <a:t>två</a:t>
          </a:r>
          <a:r>
            <a:rPr lang="en-US" sz="2000" dirty="0"/>
            <a:t> </a:t>
          </a:r>
          <a:r>
            <a:rPr lang="en-US" sz="2000" dirty="0" err="1"/>
            <a:t>damlagsmatcher</a:t>
          </a:r>
          <a:r>
            <a:rPr lang="en-US" sz="2000" dirty="0"/>
            <a:t>, den 25/10 </a:t>
          </a:r>
          <a:r>
            <a:rPr lang="en-US" sz="2000" dirty="0" err="1"/>
            <a:t>samt</a:t>
          </a:r>
          <a:r>
            <a:rPr lang="en-US" sz="2000" dirty="0"/>
            <a:t> 24/1 </a:t>
          </a:r>
          <a:r>
            <a:rPr lang="en-US" sz="2000" dirty="0" err="1"/>
            <a:t>vilket</a:t>
          </a:r>
          <a:r>
            <a:rPr lang="en-US" sz="2000" dirty="0"/>
            <a:t> </a:t>
          </a:r>
          <a:r>
            <a:rPr lang="en-US" sz="2000" dirty="0" err="1"/>
            <a:t>innebär</a:t>
          </a:r>
          <a:r>
            <a:rPr lang="en-US" sz="2000" dirty="0"/>
            <a:t> kiosk, lotter, </a:t>
          </a:r>
          <a:r>
            <a:rPr lang="en-US" sz="2000" dirty="0" err="1"/>
            <a:t>matchvärd</a:t>
          </a:r>
          <a:r>
            <a:rPr lang="en-US" sz="2000" dirty="0"/>
            <a:t> </a:t>
          </a:r>
          <a:r>
            <a:rPr lang="en-US" sz="2000" dirty="0" err="1"/>
            <a:t>och</a:t>
          </a:r>
          <a:r>
            <a:rPr lang="en-US" sz="2000" dirty="0"/>
            <a:t> </a:t>
          </a:r>
          <a:r>
            <a:rPr lang="en-US" sz="2000" dirty="0" err="1"/>
            <a:t>inspring</a:t>
          </a:r>
          <a:endParaRPr lang="en-US" sz="2000" dirty="0"/>
        </a:p>
      </dgm:t>
    </dgm:pt>
    <dgm:pt modelId="{22822C0A-7F37-4B3E-B1B0-DB47A36329BE}" type="parTrans" cxnId="{D6A7F268-E036-483F-A37E-E9A3DAFA2E4B}">
      <dgm:prSet/>
      <dgm:spPr/>
      <dgm:t>
        <a:bodyPr/>
        <a:lstStyle/>
        <a:p>
          <a:endParaRPr lang="en-US"/>
        </a:p>
      </dgm:t>
    </dgm:pt>
    <dgm:pt modelId="{284EECB5-73F4-4A08-AF08-FAAE677A6BF7}" type="sibTrans" cxnId="{D6A7F268-E036-483F-A37E-E9A3DAFA2E4B}">
      <dgm:prSet/>
      <dgm:spPr/>
      <dgm:t>
        <a:bodyPr/>
        <a:lstStyle/>
        <a:p>
          <a:endParaRPr lang="en-US"/>
        </a:p>
      </dgm:t>
    </dgm:pt>
    <dgm:pt modelId="{64F56FC9-A2F8-497F-A287-ACA9D804D1BF}">
      <dgm:prSet custT="1"/>
      <dgm:spPr/>
      <dgm:t>
        <a:bodyPr/>
        <a:lstStyle/>
        <a:p>
          <a:r>
            <a:rPr lang="en-US" sz="2000" dirty="0"/>
            <a:t>Vi </a:t>
          </a:r>
          <a:r>
            <a:rPr lang="en-US" sz="2000" dirty="0" err="1"/>
            <a:t>försöker</a:t>
          </a:r>
          <a:r>
            <a:rPr lang="en-US" sz="2000" dirty="0"/>
            <a:t> </a:t>
          </a:r>
          <a:r>
            <a:rPr lang="en-US" sz="2000" dirty="0" err="1"/>
            <a:t>att</a:t>
          </a:r>
          <a:r>
            <a:rPr lang="en-US" sz="2000" dirty="0"/>
            <a:t> </a:t>
          </a:r>
          <a:r>
            <a:rPr lang="en-US" sz="2000" dirty="0" err="1"/>
            <a:t>stötta</a:t>
          </a:r>
          <a:r>
            <a:rPr lang="en-US" sz="2000" dirty="0"/>
            <a:t> </a:t>
          </a:r>
          <a:r>
            <a:rPr lang="en-US" sz="2000" dirty="0" err="1"/>
            <a:t>vårt</a:t>
          </a:r>
          <a:r>
            <a:rPr lang="en-US" sz="2000" dirty="0"/>
            <a:t> </a:t>
          </a:r>
          <a:r>
            <a:rPr lang="en-US" sz="2000" dirty="0" err="1"/>
            <a:t>damlag</a:t>
          </a:r>
          <a:r>
            <a:rPr lang="en-US" sz="2000" dirty="0"/>
            <a:t> </a:t>
          </a:r>
          <a:r>
            <a:rPr lang="en-US" sz="2000" dirty="0" err="1"/>
            <a:t>genom</a:t>
          </a:r>
          <a:r>
            <a:rPr lang="en-US" sz="2000" dirty="0"/>
            <a:t> </a:t>
          </a:r>
          <a:r>
            <a:rPr lang="en-US" sz="2000" dirty="0" err="1"/>
            <a:t>att</a:t>
          </a:r>
          <a:r>
            <a:rPr lang="en-US" sz="2000" dirty="0"/>
            <a:t> se </a:t>
          </a:r>
          <a:r>
            <a:rPr lang="en-US" sz="2000" dirty="0" err="1"/>
            <a:t>deras</a:t>
          </a:r>
          <a:r>
            <a:rPr lang="en-US" sz="2000" dirty="0"/>
            <a:t> matcher </a:t>
          </a:r>
          <a:r>
            <a:rPr lang="en-US" sz="2000" dirty="0" err="1"/>
            <a:t>tillsammans</a:t>
          </a:r>
          <a:r>
            <a:rPr lang="en-US" sz="2000" dirty="0"/>
            <a:t> </a:t>
          </a:r>
          <a:r>
            <a:rPr lang="en-US" sz="2000" dirty="0" err="1"/>
            <a:t>när</a:t>
          </a:r>
          <a:r>
            <a:rPr lang="en-US" sz="2000" dirty="0"/>
            <a:t> </a:t>
          </a:r>
          <a:r>
            <a:rPr lang="en-US" sz="2000" dirty="0" err="1"/>
            <a:t>möjlighet</a:t>
          </a:r>
          <a:r>
            <a:rPr lang="en-US" sz="2000" dirty="0"/>
            <a:t> </a:t>
          </a:r>
          <a:r>
            <a:rPr lang="en-US" sz="2000" dirty="0" err="1"/>
            <a:t>ges</a:t>
          </a:r>
          <a:r>
            <a:rPr lang="en-US" sz="2000" dirty="0"/>
            <a:t> </a:t>
          </a:r>
          <a:r>
            <a:rPr lang="sv-SE" sz="2000" dirty="0"/>
            <a:t>💛</a:t>
          </a:r>
          <a:endParaRPr lang="en-US" sz="2000" dirty="0"/>
        </a:p>
      </dgm:t>
    </dgm:pt>
    <dgm:pt modelId="{9A4A27D0-F8F2-41FD-9E28-CB582296DBC4}" type="parTrans" cxnId="{60D45622-4CB2-4818-B7A2-678376A002F8}">
      <dgm:prSet/>
      <dgm:spPr/>
      <dgm:t>
        <a:bodyPr/>
        <a:lstStyle/>
        <a:p>
          <a:endParaRPr lang="en-US"/>
        </a:p>
      </dgm:t>
    </dgm:pt>
    <dgm:pt modelId="{3EB53AAC-0661-421D-B387-365E2AF20495}" type="sibTrans" cxnId="{60D45622-4CB2-4818-B7A2-678376A002F8}">
      <dgm:prSet/>
      <dgm:spPr/>
      <dgm:t>
        <a:bodyPr/>
        <a:lstStyle/>
        <a:p>
          <a:endParaRPr lang="en-US"/>
        </a:p>
      </dgm:t>
    </dgm:pt>
    <dgm:pt modelId="{FE8A5535-7329-4949-A4F4-EE2BBC7AC8DA}" type="pres">
      <dgm:prSet presAssocID="{1831F3FE-944A-4398-AF0D-8789E9813B7E}" presName="vert0" presStyleCnt="0">
        <dgm:presLayoutVars>
          <dgm:dir/>
          <dgm:animOne val="branch"/>
          <dgm:animLvl val="lvl"/>
        </dgm:presLayoutVars>
      </dgm:prSet>
      <dgm:spPr/>
    </dgm:pt>
    <dgm:pt modelId="{FFA34065-C7F9-403B-9EB0-25B43C4DEF3E}" type="pres">
      <dgm:prSet presAssocID="{46483733-C7BA-4205-B7B9-40112AB46B20}" presName="thickLine" presStyleLbl="alignNode1" presStyleIdx="0" presStyleCnt="6"/>
      <dgm:spPr/>
    </dgm:pt>
    <dgm:pt modelId="{17C78F40-B191-4F15-B38B-EF7944DEF883}" type="pres">
      <dgm:prSet presAssocID="{46483733-C7BA-4205-B7B9-40112AB46B20}" presName="horz1" presStyleCnt="0"/>
      <dgm:spPr/>
    </dgm:pt>
    <dgm:pt modelId="{633FA7C0-02A8-4DC3-82CC-2E4623FD28B4}" type="pres">
      <dgm:prSet presAssocID="{46483733-C7BA-4205-B7B9-40112AB46B20}" presName="tx1" presStyleLbl="revTx" presStyleIdx="0" presStyleCnt="6"/>
      <dgm:spPr/>
    </dgm:pt>
    <dgm:pt modelId="{AC3927CA-C443-4C89-B9DA-67FE8AE86566}" type="pres">
      <dgm:prSet presAssocID="{46483733-C7BA-4205-B7B9-40112AB46B20}" presName="vert1" presStyleCnt="0"/>
      <dgm:spPr/>
    </dgm:pt>
    <dgm:pt modelId="{16590A31-C5E7-4743-8E6C-B2BDD4C90441}" type="pres">
      <dgm:prSet presAssocID="{58E45D42-D342-4836-86B0-41979768EF79}" presName="thickLine" presStyleLbl="alignNode1" presStyleIdx="1" presStyleCnt="6"/>
      <dgm:spPr/>
    </dgm:pt>
    <dgm:pt modelId="{F4B2A995-972B-42F6-8184-D41AC53CE983}" type="pres">
      <dgm:prSet presAssocID="{58E45D42-D342-4836-86B0-41979768EF79}" presName="horz1" presStyleCnt="0"/>
      <dgm:spPr/>
    </dgm:pt>
    <dgm:pt modelId="{E16EC340-7450-4601-A3F9-84633AE2282C}" type="pres">
      <dgm:prSet presAssocID="{58E45D42-D342-4836-86B0-41979768EF79}" presName="tx1" presStyleLbl="revTx" presStyleIdx="1" presStyleCnt="6"/>
      <dgm:spPr/>
    </dgm:pt>
    <dgm:pt modelId="{76BBF1B7-0F6A-4701-ABCE-4688A5399F5A}" type="pres">
      <dgm:prSet presAssocID="{58E45D42-D342-4836-86B0-41979768EF79}" presName="vert1" presStyleCnt="0"/>
      <dgm:spPr/>
    </dgm:pt>
    <dgm:pt modelId="{E39216A9-79B4-4E04-A51C-FC72A0F59E37}" type="pres">
      <dgm:prSet presAssocID="{94938B4C-DB43-4C48-BC83-EE028BC7F4BE}" presName="thickLine" presStyleLbl="alignNode1" presStyleIdx="2" presStyleCnt="6"/>
      <dgm:spPr/>
    </dgm:pt>
    <dgm:pt modelId="{A8DF0748-77E2-4F21-BE8C-86E0D25A34A1}" type="pres">
      <dgm:prSet presAssocID="{94938B4C-DB43-4C48-BC83-EE028BC7F4BE}" presName="horz1" presStyleCnt="0"/>
      <dgm:spPr/>
    </dgm:pt>
    <dgm:pt modelId="{BB93E3D5-1FD9-4947-A4A4-3DA5B20DFB83}" type="pres">
      <dgm:prSet presAssocID="{94938B4C-DB43-4C48-BC83-EE028BC7F4BE}" presName="tx1" presStyleLbl="revTx" presStyleIdx="2" presStyleCnt="6"/>
      <dgm:spPr/>
    </dgm:pt>
    <dgm:pt modelId="{7ADE833A-B2CB-4D94-B416-9B4A635FF5EC}" type="pres">
      <dgm:prSet presAssocID="{94938B4C-DB43-4C48-BC83-EE028BC7F4BE}" presName="vert1" presStyleCnt="0"/>
      <dgm:spPr/>
    </dgm:pt>
    <dgm:pt modelId="{9EEAB5B1-8C18-41C0-BA37-AF694AAA19DF}" type="pres">
      <dgm:prSet presAssocID="{6D609744-1292-4454-9208-696E99E170D4}" presName="thickLine" presStyleLbl="alignNode1" presStyleIdx="3" presStyleCnt="6"/>
      <dgm:spPr/>
    </dgm:pt>
    <dgm:pt modelId="{BFD5F235-BA02-4BBF-9449-F8FFFBDFED7F}" type="pres">
      <dgm:prSet presAssocID="{6D609744-1292-4454-9208-696E99E170D4}" presName="horz1" presStyleCnt="0"/>
      <dgm:spPr/>
    </dgm:pt>
    <dgm:pt modelId="{5A0AFB90-8EF4-423F-A059-0DF1B070BB6C}" type="pres">
      <dgm:prSet presAssocID="{6D609744-1292-4454-9208-696E99E170D4}" presName="tx1" presStyleLbl="revTx" presStyleIdx="3" presStyleCnt="6"/>
      <dgm:spPr/>
    </dgm:pt>
    <dgm:pt modelId="{C028D5F2-9754-4672-8DF9-08539B33A17E}" type="pres">
      <dgm:prSet presAssocID="{6D609744-1292-4454-9208-696E99E170D4}" presName="vert1" presStyleCnt="0"/>
      <dgm:spPr/>
    </dgm:pt>
    <dgm:pt modelId="{6A90B586-59C0-4CC7-9603-E4F294567911}" type="pres">
      <dgm:prSet presAssocID="{33228BA7-D87A-4CE6-9CD4-57A49F0C51D9}" presName="thickLine" presStyleLbl="alignNode1" presStyleIdx="4" presStyleCnt="6"/>
      <dgm:spPr/>
    </dgm:pt>
    <dgm:pt modelId="{93A65E55-051A-40C3-946E-FDAA8DEE6ADC}" type="pres">
      <dgm:prSet presAssocID="{33228BA7-D87A-4CE6-9CD4-57A49F0C51D9}" presName="horz1" presStyleCnt="0"/>
      <dgm:spPr/>
    </dgm:pt>
    <dgm:pt modelId="{2E63D6EB-3817-4927-A417-7845672039EC}" type="pres">
      <dgm:prSet presAssocID="{33228BA7-D87A-4CE6-9CD4-57A49F0C51D9}" presName="tx1" presStyleLbl="revTx" presStyleIdx="4" presStyleCnt="6"/>
      <dgm:spPr/>
    </dgm:pt>
    <dgm:pt modelId="{61CC06B8-F967-4EB0-BCBD-E1902125DE0F}" type="pres">
      <dgm:prSet presAssocID="{33228BA7-D87A-4CE6-9CD4-57A49F0C51D9}" presName="vert1" presStyleCnt="0"/>
      <dgm:spPr/>
    </dgm:pt>
    <dgm:pt modelId="{D45CB063-26B2-4AFF-8893-D1F4E201C779}" type="pres">
      <dgm:prSet presAssocID="{64F56FC9-A2F8-497F-A287-ACA9D804D1BF}" presName="thickLine" presStyleLbl="alignNode1" presStyleIdx="5" presStyleCnt="6"/>
      <dgm:spPr/>
    </dgm:pt>
    <dgm:pt modelId="{308BB178-99AC-41B1-A411-49511A5D2890}" type="pres">
      <dgm:prSet presAssocID="{64F56FC9-A2F8-497F-A287-ACA9D804D1BF}" presName="horz1" presStyleCnt="0"/>
      <dgm:spPr/>
    </dgm:pt>
    <dgm:pt modelId="{6966DE56-F9EF-479A-A85B-205D94E91FBB}" type="pres">
      <dgm:prSet presAssocID="{64F56FC9-A2F8-497F-A287-ACA9D804D1BF}" presName="tx1" presStyleLbl="revTx" presStyleIdx="5" presStyleCnt="6"/>
      <dgm:spPr/>
    </dgm:pt>
    <dgm:pt modelId="{FAB58B18-4364-4F7D-A78B-0CDCBD917686}" type="pres">
      <dgm:prSet presAssocID="{64F56FC9-A2F8-497F-A287-ACA9D804D1BF}" presName="vert1" presStyleCnt="0"/>
      <dgm:spPr/>
    </dgm:pt>
  </dgm:ptLst>
  <dgm:cxnLst>
    <dgm:cxn modelId="{F682270B-1CCF-497B-AEB7-87B22D3FA7E5}" type="presOf" srcId="{6D609744-1292-4454-9208-696E99E170D4}" destId="{5A0AFB90-8EF4-423F-A059-0DF1B070BB6C}" srcOrd="0" destOrd="0" presId="urn:microsoft.com/office/officeart/2008/layout/LinedList"/>
    <dgm:cxn modelId="{60D45622-4CB2-4818-B7A2-678376A002F8}" srcId="{1831F3FE-944A-4398-AF0D-8789E9813B7E}" destId="{64F56FC9-A2F8-497F-A287-ACA9D804D1BF}" srcOrd="5" destOrd="0" parTransId="{9A4A27D0-F8F2-41FD-9E28-CB582296DBC4}" sibTransId="{3EB53AAC-0661-421D-B387-365E2AF20495}"/>
    <dgm:cxn modelId="{D6A7F268-E036-483F-A37E-E9A3DAFA2E4B}" srcId="{1831F3FE-944A-4398-AF0D-8789E9813B7E}" destId="{33228BA7-D87A-4CE6-9CD4-57A49F0C51D9}" srcOrd="4" destOrd="0" parTransId="{22822C0A-7F37-4B3E-B1B0-DB47A36329BE}" sibTransId="{284EECB5-73F4-4A08-AF08-FAAE677A6BF7}"/>
    <dgm:cxn modelId="{06755A6B-F633-4FFE-9D21-AE1990740EC3}" type="presOf" srcId="{46483733-C7BA-4205-B7B9-40112AB46B20}" destId="{633FA7C0-02A8-4DC3-82CC-2E4623FD28B4}" srcOrd="0" destOrd="0" presId="urn:microsoft.com/office/officeart/2008/layout/LinedList"/>
    <dgm:cxn modelId="{6BA6084E-3A97-492F-9B84-749899F285CD}" type="presOf" srcId="{33228BA7-D87A-4CE6-9CD4-57A49F0C51D9}" destId="{2E63D6EB-3817-4927-A417-7845672039EC}" srcOrd="0" destOrd="0" presId="urn:microsoft.com/office/officeart/2008/layout/LinedList"/>
    <dgm:cxn modelId="{84434574-9C21-476A-92BC-57623213F8D0}" type="presOf" srcId="{94938B4C-DB43-4C48-BC83-EE028BC7F4BE}" destId="{BB93E3D5-1FD9-4947-A4A4-3DA5B20DFB83}" srcOrd="0" destOrd="0" presId="urn:microsoft.com/office/officeart/2008/layout/LinedList"/>
    <dgm:cxn modelId="{373F5678-0FD8-4F50-B60A-2377CD7A0AE6}" type="presOf" srcId="{58E45D42-D342-4836-86B0-41979768EF79}" destId="{E16EC340-7450-4601-A3F9-84633AE2282C}" srcOrd="0" destOrd="0" presId="urn:microsoft.com/office/officeart/2008/layout/LinedList"/>
    <dgm:cxn modelId="{4A32D282-9FB4-4B60-AF33-37ECABC0B04E}" srcId="{1831F3FE-944A-4398-AF0D-8789E9813B7E}" destId="{58E45D42-D342-4836-86B0-41979768EF79}" srcOrd="1" destOrd="0" parTransId="{223C57F0-BC12-48A0-8911-9BCB0BF4FC12}" sibTransId="{B4348966-0CB9-4A74-BFD9-DD5035068ABC}"/>
    <dgm:cxn modelId="{CFA46C8B-D074-4538-830F-485A74CA0576}" type="presOf" srcId="{64F56FC9-A2F8-497F-A287-ACA9D804D1BF}" destId="{6966DE56-F9EF-479A-A85B-205D94E91FBB}" srcOrd="0" destOrd="0" presId="urn:microsoft.com/office/officeart/2008/layout/LinedList"/>
    <dgm:cxn modelId="{7BDFB690-12CD-4B26-8B5A-314F8F743CA8}" srcId="{1831F3FE-944A-4398-AF0D-8789E9813B7E}" destId="{6D609744-1292-4454-9208-696E99E170D4}" srcOrd="3" destOrd="0" parTransId="{BA991E5D-BA57-4281-98EC-D1CDFE9968CF}" sibTransId="{86B532DE-6093-42F6-A5D9-188D66A79119}"/>
    <dgm:cxn modelId="{8EFE4295-4A4F-413F-9153-64D94062FACB}" srcId="{1831F3FE-944A-4398-AF0D-8789E9813B7E}" destId="{46483733-C7BA-4205-B7B9-40112AB46B20}" srcOrd="0" destOrd="0" parTransId="{CD09F4C7-63E8-4838-BCDC-7E114C0E0A9B}" sibTransId="{B8D7E472-DA43-4EAB-A96E-E47741E8913A}"/>
    <dgm:cxn modelId="{39B8A7C0-7316-4D33-A8A1-C0B2F3DF014D}" srcId="{1831F3FE-944A-4398-AF0D-8789E9813B7E}" destId="{94938B4C-DB43-4C48-BC83-EE028BC7F4BE}" srcOrd="2" destOrd="0" parTransId="{8620DF4F-0602-4B49-9C2A-9BF59E0D66A9}" sibTransId="{48E9F456-E14E-43DE-B8EC-491DAC85AA0D}"/>
    <dgm:cxn modelId="{2F88DEDB-050A-427F-8E20-2DA02DE735F2}" type="presOf" srcId="{1831F3FE-944A-4398-AF0D-8789E9813B7E}" destId="{FE8A5535-7329-4949-A4F4-EE2BBC7AC8DA}" srcOrd="0" destOrd="0" presId="urn:microsoft.com/office/officeart/2008/layout/LinedList"/>
    <dgm:cxn modelId="{63E9628E-9C71-493C-B7B4-342C8C2682AA}" type="presParOf" srcId="{FE8A5535-7329-4949-A4F4-EE2BBC7AC8DA}" destId="{FFA34065-C7F9-403B-9EB0-25B43C4DEF3E}" srcOrd="0" destOrd="0" presId="urn:microsoft.com/office/officeart/2008/layout/LinedList"/>
    <dgm:cxn modelId="{A3C8F1AC-BF66-4198-B63D-E6D4EB849C2B}" type="presParOf" srcId="{FE8A5535-7329-4949-A4F4-EE2BBC7AC8DA}" destId="{17C78F40-B191-4F15-B38B-EF7944DEF883}" srcOrd="1" destOrd="0" presId="urn:microsoft.com/office/officeart/2008/layout/LinedList"/>
    <dgm:cxn modelId="{3401FD71-3408-4B44-AB48-2034EEA5E0D8}" type="presParOf" srcId="{17C78F40-B191-4F15-B38B-EF7944DEF883}" destId="{633FA7C0-02A8-4DC3-82CC-2E4623FD28B4}" srcOrd="0" destOrd="0" presId="urn:microsoft.com/office/officeart/2008/layout/LinedList"/>
    <dgm:cxn modelId="{1F43FE67-FBEB-4A96-9A4E-EA9EDA0B26F9}" type="presParOf" srcId="{17C78F40-B191-4F15-B38B-EF7944DEF883}" destId="{AC3927CA-C443-4C89-B9DA-67FE8AE86566}" srcOrd="1" destOrd="0" presId="urn:microsoft.com/office/officeart/2008/layout/LinedList"/>
    <dgm:cxn modelId="{4E59C534-5D10-4464-8149-250B452658D7}" type="presParOf" srcId="{FE8A5535-7329-4949-A4F4-EE2BBC7AC8DA}" destId="{16590A31-C5E7-4743-8E6C-B2BDD4C90441}" srcOrd="2" destOrd="0" presId="urn:microsoft.com/office/officeart/2008/layout/LinedList"/>
    <dgm:cxn modelId="{AA965CBD-C7F0-4AB0-85A9-7F6E58F8D6C2}" type="presParOf" srcId="{FE8A5535-7329-4949-A4F4-EE2BBC7AC8DA}" destId="{F4B2A995-972B-42F6-8184-D41AC53CE983}" srcOrd="3" destOrd="0" presId="urn:microsoft.com/office/officeart/2008/layout/LinedList"/>
    <dgm:cxn modelId="{314F1C6A-6F7D-4502-A6B6-FAEC7F69F84F}" type="presParOf" srcId="{F4B2A995-972B-42F6-8184-D41AC53CE983}" destId="{E16EC340-7450-4601-A3F9-84633AE2282C}" srcOrd="0" destOrd="0" presId="urn:microsoft.com/office/officeart/2008/layout/LinedList"/>
    <dgm:cxn modelId="{C996C572-617A-4EE5-82B0-F518D86606DD}" type="presParOf" srcId="{F4B2A995-972B-42F6-8184-D41AC53CE983}" destId="{76BBF1B7-0F6A-4701-ABCE-4688A5399F5A}" srcOrd="1" destOrd="0" presId="urn:microsoft.com/office/officeart/2008/layout/LinedList"/>
    <dgm:cxn modelId="{5E6B4331-1526-4A4B-82DA-D763E7F26BAC}" type="presParOf" srcId="{FE8A5535-7329-4949-A4F4-EE2BBC7AC8DA}" destId="{E39216A9-79B4-4E04-A51C-FC72A0F59E37}" srcOrd="4" destOrd="0" presId="urn:microsoft.com/office/officeart/2008/layout/LinedList"/>
    <dgm:cxn modelId="{8634D5C6-0839-4EAC-9FD3-BEE5ADE996A9}" type="presParOf" srcId="{FE8A5535-7329-4949-A4F4-EE2BBC7AC8DA}" destId="{A8DF0748-77E2-4F21-BE8C-86E0D25A34A1}" srcOrd="5" destOrd="0" presId="urn:microsoft.com/office/officeart/2008/layout/LinedList"/>
    <dgm:cxn modelId="{FBEBF33B-6B86-4CAF-8E42-9FED3D3C6A9A}" type="presParOf" srcId="{A8DF0748-77E2-4F21-BE8C-86E0D25A34A1}" destId="{BB93E3D5-1FD9-4947-A4A4-3DA5B20DFB83}" srcOrd="0" destOrd="0" presId="urn:microsoft.com/office/officeart/2008/layout/LinedList"/>
    <dgm:cxn modelId="{32195B12-C207-4226-B6EF-82385ED2E03A}" type="presParOf" srcId="{A8DF0748-77E2-4F21-BE8C-86E0D25A34A1}" destId="{7ADE833A-B2CB-4D94-B416-9B4A635FF5EC}" srcOrd="1" destOrd="0" presId="urn:microsoft.com/office/officeart/2008/layout/LinedList"/>
    <dgm:cxn modelId="{4BB0C329-1DBD-43E4-878C-F0D201460040}" type="presParOf" srcId="{FE8A5535-7329-4949-A4F4-EE2BBC7AC8DA}" destId="{9EEAB5B1-8C18-41C0-BA37-AF694AAA19DF}" srcOrd="6" destOrd="0" presId="urn:microsoft.com/office/officeart/2008/layout/LinedList"/>
    <dgm:cxn modelId="{781D69A6-55A2-40EB-9854-46CD892952E0}" type="presParOf" srcId="{FE8A5535-7329-4949-A4F4-EE2BBC7AC8DA}" destId="{BFD5F235-BA02-4BBF-9449-F8FFFBDFED7F}" srcOrd="7" destOrd="0" presId="urn:microsoft.com/office/officeart/2008/layout/LinedList"/>
    <dgm:cxn modelId="{8B579636-5C94-4AEE-A193-FDC95E552913}" type="presParOf" srcId="{BFD5F235-BA02-4BBF-9449-F8FFFBDFED7F}" destId="{5A0AFB90-8EF4-423F-A059-0DF1B070BB6C}" srcOrd="0" destOrd="0" presId="urn:microsoft.com/office/officeart/2008/layout/LinedList"/>
    <dgm:cxn modelId="{9337D938-FF60-4B1A-92F2-070BAF751398}" type="presParOf" srcId="{BFD5F235-BA02-4BBF-9449-F8FFFBDFED7F}" destId="{C028D5F2-9754-4672-8DF9-08539B33A17E}" srcOrd="1" destOrd="0" presId="urn:microsoft.com/office/officeart/2008/layout/LinedList"/>
    <dgm:cxn modelId="{9BA8F2A9-3FD8-48B3-BC8D-A2A9C3F33CD1}" type="presParOf" srcId="{FE8A5535-7329-4949-A4F4-EE2BBC7AC8DA}" destId="{6A90B586-59C0-4CC7-9603-E4F294567911}" srcOrd="8" destOrd="0" presId="urn:microsoft.com/office/officeart/2008/layout/LinedList"/>
    <dgm:cxn modelId="{4E9D8B47-D3A4-4539-9A48-6BB10308FCA3}" type="presParOf" srcId="{FE8A5535-7329-4949-A4F4-EE2BBC7AC8DA}" destId="{93A65E55-051A-40C3-946E-FDAA8DEE6ADC}" srcOrd="9" destOrd="0" presId="urn:microsoft.com/office/officeart/2008/layout/LinedList"/>
    <dgm:cxn modelId="{1F7049CD-9869-491B-8ACF-C4440D8BDE91}" type="presParOf" srcId="{93A65E55-051A-40C3-946E-FDAA8DEE6ADC}" destId="{2E63D6EB-3817-4927-A417-7845672039EC}" srcOrd="0" destOrd="0" presId="urn:microsoft.com/office/officeart/2008/layout/LinedList"/>
    <dgm:cxn modelId="{40CA2F90-5208-49A2-B8AF-1DB7E7E3BE38}" type="presParOf" srcId="{93A65E55-051A-40C3-946E-FDAA8DEE6ADC}" destId="{61CC06B8-F967-4EB0-BCBD-E1902125DE0F}" srcOrd="1" destOrd="0" presId="urn:microsoft.com/office/officeart/2008/layout/LinedList"/>
    <dgm:cxn modelId="{00B15D28-F347-40CB-8C35-790570678252}" type="presParOf" srcId="{FE8A5535-7329-4949-A4F4-EE2BBC7AC8DA}" destId="{D45CB063-26B2-4AFF-8893-D1F4E201C779}" srcOrd="10" destOrd="0" presId="urn:microsoft.com/office/officeart/2008/layout/LinedList"/>
    <dgm:cxn modelId="{BE5AAE28-03C8-42CA-9CF4-235F825A4773}" type="presParOf" srcId="{FE8A5535-7329-4949-A4F4-EE2BBC7AC8DA}" destId="{308BB178-99AC-41B1-A411-49511A5D2890}" srcOrd="11" destOrd="0" presId="urn:microsoft.com/office/officeart/2008/layout/LinedList"/>
    <dgm:cxn modelId="{03223CF4-41FC-49A3-B785-621ECD5056BF}" type="presParOf" srcId="{308BB178-99AC-41B1-A411-49511A5D2890}" destId="{6966DE56-F9EF-479A-A85B-205D94E91FBB}" srcOrd="0" destOrd="0" presId="urn:microsoft.com/office/officeart/2008/layout/LinedList"/>
    <dgm:cxn modelId="{37EF93B6-6DEE-48E0-B3D5-3B07C93CF48D}" type="presParOf" srcId="{308BB178-99AC-41B1-A411-49511A5D2890}" destId="{FAB58B18-4364-4F7D-A78B-0CDCBD91768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990545-C3A0-4291-AEBD-7222DFDCA634}">
      <dsp:nvSpPr>
        <dsp:cNvPr id="0" name=""/>
        <dsp:cNvSpPr/>
      </dsp:nvSpPr>
      <dsp:spPr>
        <a:xfrm>
          <a:off x="0" y="261418"/>
          <a:ext cx="6906491" cy="249539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Ledare</a:t>
          </a:r>
          <a:r>
            <a:rPr lang="en-US" sz="2500" kern="1200" dirty="0"/>
            <a:t>: Marcus, Elias, Lina </a:t>
          </a:r>
          <a:r>
            <a:rPr lang="en-US" sz="2500" kern="1200" dirty="0" err="1"/>
            <a:t>och</a:t>
          </a:r>
          <a:r>
            <a:rPr lang="en-US" sz="2500" kern="1200" dirty="0"/>
            <a:t> Fredrik. </a:t>
          </a: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Utbildningar</a:t>
          </a:r>
          <a:r>
            <a:rPr lang="en-US" sz="2500" kern="1200" dirty="0"/>
            <a:t>: Elias TU2, Fredrik </a:t>
          </a:r>
          <a:r>
            <a:rPr lang="en-US" sz="2500" kern="1200" dirty="0" err="1"/>
            <a:t>och</a:t>
          </a:r>
          <a:r>
            <a:rPr lang="en-US" sz="2500" kern="1200" dirty="0"/>
            <a:t> Marcus TU3</a:t>
          </a:r>
        </a:p>
      </dsp:txBody>
      <dsp:txXfrm>
        <a:off x="121815" y="383233"/>
        <a:ext cx="6662861" cy="2251760"/>
      </dsp:txXfrm>
    </dsp:sp>
    <dsp:sp modelId="{CBCA1028-17C6-4931-B653-C533B91A9F49}">
      <dsp:nvSpPr>
        <dsp:cNvPr id="0" name=""/>
        <dsp:cNvSpPr/>
      </dsp:nvSpPr>
      <dsp:spPr>
        <a:xfrm>
          <a:off x="0" y="2828809"/>
          <a:ext cx="6906491" cy="249539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Träningar</a:t>
          </a:r>
          <a:r>
            <a:rPr lang="en-US" sz="2500" kern="1200" dirty="0"/>
            <a:t>: 2 </a:t>
          </a:r>
          <a:r>
            <a:rPr lang="en-US" sz="2500" kern="1200" dirty="0" err="1"/>
            <a:t>ggr</a:t>
          </a:r>
          <a:r>
            <a:rPr lang="en-US" sz="2500" kern="1200" dirty="0"/>
            <a:t>/</a:t>
          </a:r>
          <a:r>
            <a:rPr lang="en-US" sz="2500" kern="1200" dirty="0" err="1"/>
            <a:t>vecka</a:t>
          </a:r>
          <a:r>
            <a:rPr lang="en-US" sz="2500" kern="1200" dirty="0"/>
            <a:t>, </a:t>
          </a:r>
          <a:r>
            <a:rPr lang="en-US" sz="2500" kern="1200" dirty="0" err="1"/>
            <a:t>måndagar</a:t>
          </a:r>
          <a:r>
            <a:rPr lang="en-US" sz="2500" kern="1200" dirty="0"/>
            <a:t> 17-18:30, </a:t>
          </a:r>
          <a:r>
            <a:rPr lang="en-US" sz="2500" kern="1200" dirty="0" err="1"/>
            <a:t>onsdagar</a:t>
          </a:r>
          <a:r>
            <a:rPr lang="en-US" sz="2500" kern="1200" dirty="0"/>
            <a:t> 18:30-20 </a:t>
          </a:r>
          <a:r>
            <a:rPr lang="en-US" sz="2500" kern="1200" dirty="0" err="1"/>
            <a:t>i</a:t>
          </a:r>
          <a:r>
            <a:rPr lang="en-US" sz="2500" kern="1200" dirty="0"/>
            <a:t> </a:t>
          </a:r>
          <a:r>
            <a:rPr lang="en-US" sz="2500" kern="1200" dirty="0" err="1"/>
            <a:t>Gökstensskolan</a:t>
          </a:r>
          <a:endParaRPr lang="en-US" sz="2500" kern="1200" dirty="0"/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Innehåll</a:t>
          </a:r>
          <a:r>
            <a:rPr lang="en-US" sz="2500" kern="1200" dirty="0"/>
            <a:t> </a:t>
          </a:r>
          <a:r>
            <a:rPr lang="en-US" sz="2500" kern="1200" dirty="0" err="1"/>
            <a:t>kommer</a:t>
          </a:r>
          <a:r>
            <a:rPr lang="en-US" sz="2500" kern="1200" dirty="0"/>
            <a:t> </a:t>
          </a:r>
          <a:r>
            <a:rPr lang="en-US" sz="2500" kern="1200" dirty="0" err="1"/>
            <a:t>att</a:t>
          </a:r>
          <a:r>
            <a:rPr lang="en-US" sz="2500" kern="1200" dirty="0"/>
            <a:t> </a:t>
          </a:r>
          <a:r>
            <a:rPr lang="en-US" sz="2500" kern="1200" dirty="0" err="1"/>
            <a:t>planeras</a:t>
          </a:r>
          <a:r>
            <a:rPr lang="en-US" sz="2500" kern="1200" dirty="0"/>
            <a:t> för </a:t>
          </a:r>
          <a:r>
            <a:rPr lang="en-US" sz="2500" kern="1200" dirty="0" err="1"/>
            <a:t>att</a:t>
          </a:r>
          <a:r>
            <a:rPr lang="en-US" sz="2500" kern="1200" dirty="0"/>
            <a:t> </a:t>
          </a:r>
          <a:r>
            <a:rPr lang="en-US" sz="2500" kern="1200" dirty="0" err="1"/>
            <a:t>passa</a:t>
          </a:r>
          <a:r>
            <a:rPr lang="en-US" sz="2500" kern="1200" dirty="0"/>
            <a:t> </a:t>
          </a:r>
          <a:r>
            <a:rPr lang="en-US" sz="2500" kern="1200" dirty="0" err="1"/>
            <a:t>spelarnas</a:t>
          </a:r>
          <a:r>
            <a:rPr lang="en-US" sz="2500" kern="1200" dirty="0"/>
            <a:t> </a:t>
          </a:r>
          <a:r>
            <a:rPr lang="en-US" sz="2500" kern="1200" dirty="0" err="1"/>
            <a:t>nivå</a:t>
          </a:r>
          <a:r>
            <a:rPr lang="en-US" sz="2500" kern="1200" dirty="0"/>
            <a:t> </a:t>
          </a:r>
          <a:r>
            <a:rPr lang="en-US" sz="2500" kern="1200" dirty="0" err="1"/>
            <a:t>utifrån</a:t>
          </a:r>
          <a:r>
            <a:rPr lang="en-US" sz="2500" kern="1200" dirty="0"/>
            <a:t> </a:t>
          </a:r>
          <a:r>
            <a:rPr lang="en-US" sz="2500" kern="1200" dirty="0" err="1"/>
            <a:t>deras</a:t>
          </a:r>
          <a:r>
            <a:rPr lang="en-US" sz="2500" kern="1200" dirty="0"/>
            <a:t> </a:t>
          </a:r>
          <a:r>
            <a:rPr lang="en-US" sz="2500" kern="1200" dirty="0" err="1"/>
            <a:t>utvecklingsbehov</a:t>
          </a:r>
          <a:endParaRPr lang="en-US" sz="2500" kern="1200" dirty="0"/>
        </a:p>
      </dsp:txBody>
      <dsp:txXfrm>
        <a:off x="121815" y="2950624"/>
        <a:ext cx="6662861" cy="22517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CC5B70-8D21-40C1-8585-D56890B5F15D}">
      <dsp:nvSpPr>
        <dsp:cNvPr id="0" name=""/>
        <dsp:cNvSpPr/>
      </dsp:nvSpPr>
      <dsp:spPr>
        <a:xfrm>
          <a:off x="0" y="115756"/>
          <a:ext cx="6396484" cy="128663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Jessica Meng, kassör, Linda Åkerviken och Magnus Sander</a:t>
          </a:r>
        </a:p>
      </dsp:txBody>
      <dsp:txXfrm>
        <a:off x="62808" y="178564"/>
        <a:ext cx="6270868" cy="1161018"/>
      </dsp:txXfrm>
    </dsp:sp>
    <dsp:sp modelId="{F333A5CD-5E93-4E89-BDBC-2C39DDC22365}">
      <dsp:nvSpPr>
        <dsp:cNvPr id="0" name=""/>
        <dsp:cNvSpPr/>
      </dsp:nvSpPr>
      <dsp:spPr>
        <a:xfrm>
          <a:off x="0" y="1468630"/>
          <a:ext cx="6396484" cy="1286634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Ansvarar för kioskschema vid våra hemmamatcher, försäljning, aktivitet för sammanhållning</a:t>
          </a:r>
        </a:p>
      </dsp:txBody>
      <dsp:txXfrm>
        <a:off x="62808" y="1531438"/>
        <a:ext cx="6270868" cy="1161018"/>
      </dsp:txXfrm>
    </dsp:sp>
    <dsp:sp modelId="{00F507AC-8BD0-4BEF-9D49-083F3D423C0F}">
      <dsp:nvSpPr>
        <dsp:cNvPr id="0" name=""/>
        <dsp:cNvSpPr/>
      </dsp:nvSpPr>
      <dsp:spPr>
        <a:xfrm>
          <a:off x="0" y="2821505"/>
          <a:ext cx="6396484" cy="1286634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Finns det någon som kan tänka sig att sponsra laget?</a:t>
          </a:r>
        </a:p>
      </dsp:txBody>
      <dsp:txXfrm>
        <a:off x="62808" y="2884313"/>
        <a:ext cx="6270868" cy="1161018"/>
      </dsp:txXfrm>
    </dsp:sp>
    <dsp:sp modelId="{26BE8B95-2DD5-4A49-93CA-A9647F40417B}">
      <dsp:nvSpPr>
        <dsp:cNvPr id="0" name=""/>
        <dsp:cNvSpPr/>
      </dsp:nvSpPr>
      <dsp:spPr>
        <a:xfrm>
          <a:off x="0" y="4174379"/>
          <a:ext cx="6396484" cy="1286634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Någon tanke om hur vi kan få in pengar i samband med våra hemmamatcher? T ex lotteri, frisbeetävling </a:t>
          </a:r>
        </a:p>
      </dsp:txBody>
      <dsp:txXfrm>
        <a:off x="62808" y="4237187"/>
        <a:ext cx="6270868" cy="11610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A34065-C7F9-403B-9EB0-25B43C4DEF3E}">
      <dsp:nvSpPr>
        <dsp:cNvPr id="0" name=""/>
        <dsp:cNvSpPr/>
      </dsp:nvSpPr>
      <dsp:spPr>
        <a:xfrm>
          <a:off x="0" y="2723"/>
          <a:ext cx="63964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3FA7C0-02A8-4DC3-82CC-2E4623FD28B4}">
      <dsp:nvSpPr>
        <dsp:cNvPr id="0" name=""/>
        <dsp:cNvSpPr/>
      </dsp:nvSpPr>
      <dsp:spPr>
        <a:xfrm>
          <a:off x="0" y="2723"/>
          <a:ext cx="6396484" cy="9285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För </a:t>
          </a:r>
          <a:r>
            <a:rPr lang="en-US" sz="2000" kern="1200" dirty="0" err="1"/>
            <a:t>föreningen</a:t>
          </a:r>
          <a:r>
            <a:rPr lang="en-US" sz="2000" kern="1200" dirty="0"/>
            <a:t> </a:t>
          </a:r>
          <a:r>
            <a:rPr lang="en-US" sz="2000" kern="1200" dirty="0" err="1"/>
            <a:t>säljer</a:t>
          </a:r>
          <a:r>
            <a:rPr lang="en-US" sz="2000" kern="1200" dirty="0"/>
            <a:t> man </a:t>
          </a:r>
          <a:r>
            <a:rPr lang="en-US" sz="2000" kern="1200" dirty="0" err="1"/>
            <a:t>bingolotter</a:t>
          </a:r>
          <a:r>
            <a:rPr lang="en-US" sz="2000" kern="1200" dirty="0"/>
            <a:t> till </a:t>
          </a:r>
          <a:r>
            <a:rPr lang="en-US" sz="2000" kern="1200" dirty="0" err="1"/>
            <a:t>jul</a:t>
          </a:r>
          <a:r>
            <a:rPr lang="en-US" sz="2000" kern="1200" dirty="0"/>
            <a:t> </a:t>
          </a:r>
          <a:r>
            <a:rPr lang="en-US" sz="2000" kern="1200" dirty="0" err="1"/>
            <a:t>och</a:t>
          </a:r>
          <a:r>
            <a:rPr lang="en-US" sz="2000" kern="1200" dirty="0"/>
            <a:t> </a:t>
          </a:r>
          <a:r>
            <a:rPr lang="en-US" sz="2000" kern="1200" dirty="0" err="1"/>
            <a:t>påsk</a:t>
          </a:r>
          <a:r>
            <a:rPr lang="en-US" sz="2000" kern="1200" dirty="0"/>
            <a:t> </a:t>
          </a:r>
        </a:p>
      </dsp:txBody>
      <dsp:txXfrm>
        <a:off x="0" y="2723"/>
        <a:ext cx="6396484" cy="928553"/>
      </dsp:txXfrm>
    </dsp:sp>
    <dsp:sp modelId="{16590A31-C5E7-4743-8E6C-B2BDD4C90441}">
      <dsp:nvSpPr>
        <dsp:cNvPr id="0" name=""/>
        <dsp:cNvSpPr/>
      </dsp:nvSpPr>
      <dsp:spPr>
        <a:xfrm>
          <a:off x="0" y="931277"/>
          <a:ext cx="63964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6EC340-7450-4601-A3F9-84633AE2282C}">
      <dsp:nvSpPr>
        <dsp:cNvPr id="0" name=""/>
        <dsp:cNvSpPr/>
      </dsp:nvSpPr>
      <dsp:spPr>
        <a:xfrm>
          <a:off x="0" y="931277"/>
          <a:ext cx="6396484" cy="9285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Arbete</a:t>
          </a:r>
          <a:r>
            <a:rPr lang="en-US" sz="2000" kern="1200" dirty="0"/>
            <a:t> vid </a:t>
          </a:r>
          <a:r>
            <a:rPr lang="en-US" sz="2000" kern="1200" dirty="0" err="1"/>
            <a:t>evenemang</a:t>
          </a:r>
          <a:r>
            <a:rPr lang="en-US" sz="2000" kern="1200" dirty="0"/>
            <a:t>, t ex </a:t>
          </a:r>
          <a:r>
            <a:rPr lang="en-US" sz="2000" kern="1200" dirty="0" err="1"/>
            <a:t>Diggiloo</a:t>
          </a:r>
          <a:r>
            <a:rPr lang="en-US" sz="2000" kern="1200" dirty="0"/>
            <a:t> </a:t>
          </a:r>
          <a:r>
            <a:rPr lang="en-US" sz="2000" kern="1200" dirty="0" err="1"/>
            <a:t>i</a:t>
          </a:r>
          <a:r>
            <a:rPr lang="en-US" sz="2000" kern="1200" dirty="0"/>
            <a:t> </a:t>
          </a:r>
          <a:r>
            <a:rPr lang="en-US" sz="2000" kern="1200" dirty="0" err="1"/>
            <a:t>Sundbyholm</a:t>
          </a:r>
          <a:r>
            <a:rPr lang="en-US" sz="2000" kern="1200" dirty="0"/>
            <a:t> för Kokis event </a:t>
          </a:r>
          <a:r>
            <a:rPr lang="en-US" sz="2000" kern="1200" dirty="0" err="1"/>
            <a:t>eller</a:t>
          </a:r>
          <a:r>
            <a:rPr lang="en-US" sz="2000" kern="1200" dirty="0"/>
            <a:t> </a:t>
          </a:r>
          <a:r>
            <a:rPr lang="en-US" sz="2000" kern="1200" dirty="0" err="1"/>
            <a:t>liknande</a:t>
          </a:r>
          <a:endParaRPr lang="en-US" sz="2000" kern="1200" dirty="0"/>
        </a:p>
      </dsp:txBody>
      <dsp:txXfrm>
        <a:off x="0" y="931277"/>
        <a:ext cx="6396484" cy="928553"/>
      </dsp:txXfrm>
    </dsp:sp>
    <dsp:sp modelId="{E39216A9-79B4-4E04-A51C-FC72A0F59E37}">
      <dsp:nvSpPr>
        <dsp:cNvPr id="0" name=""/>
        <dsp:cNvSpPr/>
      </dsp:nvSpPr>
      <dsp:spPr>
        <a:xfrm>
          <a:off x="0" y="1859831"/>
          <a:ext cx="63964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93E3D5-1FD9-4947-A4A4-3DA5B20DFB83}">
      <dsp:nvSpPr>
        <dsp:cNvPr id="0" name=""/>
        <dsp:cNvSpPr/>
      </dsp:nvSpPr>
      <dsp:spPr>
        <a:xfrm>
          <a:off x="0" y="1859831"/>
          <a:ext cx="6396484" cy="9285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Föreningen</a:t>
          </a:r>
          <a:r>
            <a:rPr lang="en-US" sz="2000" kern="1200" dirty="0"/>
            <a:t> </a:t>
          </a:r>
          <a:r>
            <a:rPr lang="en-US" sz="2000" kern="1200" dirty="0" err="1"/>
            <a:t>har</a:t>
          </a:r>
          <a:r>
            <a:rPr lang="en-US" sz="2000" kern="1200" dirty="0"/>
            <a:t> </a:t>
          </a:r>
          <a:r>
            <a:rPr lang="en-US" sz="2000" kern="1200" dirty="0" err="1"/>
            <a:t>en</a:t>
          </a:r>
          <a:r>
            <a:rPr lang="en-US" sz="2000" kern="1200" dirty="0"/>
            <a:t> </a:t>
          </a:r>
          <a:r>
            <a:rPr lang="en-US" sz="2000" kern="1200" dirty="0" err="1"/>
            <a:t>klubbprofil</a:t>
          </a:r>
          <a:r>
            <a:rPr lang="en-US" sz="2000" kern="1200" dirty="0"/>
            <a:t> </a:t>
          </a:r>
          <a:r>
            <a:rPr lang="en-US" sz="2000" kern="1200" dirty="0" err="1"/>
            <a:t>på</a:t>
          </a:r>
          <a:r>
            <a:rPr lang="en-US" sz="2000" kern="1200" dirty="0"/>
            <a:t> Stadium </a:t>
          </a:r>
          <a:r>
            <a:rPr lang="en-US" sz="2000" kern="1200" dirty="0" err="1"/>
            <a:t>Teamsales</a:t>
          </a:r>
          <a:r>
            <a:rPr lang="en-US" sz="2000" kern="1200" dirty="0"/>
            <a:t> </a:t>
          </a:r>
          <a:r>
            <a:rPr lang="en-US" sz="2000" kern="1200" dirty="0" err="1"/>
            <a:t>dit</a:t>
          </a:r>
          <a:r>
            <a:rPr lang="en-US" sz="2000" kern="1200" dirty="0"/>
            <a:t> man </a:t>
          </a:r>
          <a:r>
            <a:rPr lang="en-US" sz="2000" kern="1200" dirty="0" err="1"/>
            <a:t>kan</a:t>
          </a:r>
          <a:r>
            <a:rPr lang="en-US" sz="2000" kern="1200" dirty="0"/>
            <a:t> </a:t>
          </a:r>
          <a:r>
            <a:rPr lang="en-US" sz="2000" kern="1200" dirty="0" err="1"/>
            <a:t>koppla</a:t>
          </a:r>
          <a:r>
            <a:rPr lang="en-US" sz="2000" kern="1200" dirty="0"/>
            <a:t> </a:t>
          </a:r>
          <a:r>
            <a:rPr lang="en-US" sz="2000" kern="1200" dirty="0" err="1"/>
            <a:t>sitt</a:t>
          </a:r>
          <a:r>
            <a:rPr lang="en-US" sz="2000" kern="1200" dirty="0"/>
            <a:t> </a:t>
          </a:r>
          <a:r>
            <a:rPr lang="en-US" sz="2000" kern="1200" dirty="0" err="1"/>
            <a:t>medlemskap</a:t>
          </a:r>
          <a:r>
            <a:rPr lang="en-US" sz="2000" kern="1200" dirty="0"/>
            <a:t>, </a:t>
          </a:r>
          <a:r>
            <a:rPr lang="en-US" sz="2000" kern="1200" dirty="0" err="1"/>
            <a:t>likaså</a:t>
          </a:r>
          <a:r>
            <a:rPr lang="en-US" sz="2000" kern="1200" dirty="0"/>
            <a:t> </a:t>
          </a:r>
          <a:r>
            <a:rPr lang="en-US" sz="2000" kern="1200" dirty="0" err="1"/>
            <a:t>på</a:t>
          </a:r>
          <a:r>
            <a:rPr lang="en-US" sz="2000" kern="1200" dirty="0"/>
            <a:t> Svenska </a:t>
          </a:r>
          <a:r>
            <a:rPr lang="en-US" sz="2000" kern="1200" dirty="0" err="1"/>
            <a:t>Spel</a:t>
          </a:r>
          <a:r>
            <a:rPr lang="en-US" sz="2000" kern="1200" dirty="0"/>
            <a:t> </a:t>
          </a:r>
          <a:r>
            <a:rPr lang="en-US" sz="2000" kern="1200" dirty="0" err="1"/>
            <a:t>och</a:t>
          </a:r>
          <a:r>
            <a:rPr lang="en-US" sz="2000" kern="1200" dirty="0"/>
            <a:t> </a:t>
          </a:r>
          <a:r>
            <a:rPr lang="en-US" sz="2000" kern="1200" dirty="0" err="1"/>
            <a:t>Sponsorhuset</a:t>
          </a:r>
          <a:r>
            <a:rPr lang="en-US" sz="2000" kern="1200" dirty="0"/>
            <a:t>.</a:t>
          </a:r>
        </a:p>
      </dsp:txBody>
      <dsp:txXfrm>
        <a:off x="0" y="1859831"/>
        <a:ext cx="6396484" cy="928553"/>
      </dsp:txXfrm>
    </dsp:sp>
    <dsp:sp modelId="{9EEAB5B1-8C18-41C0-BA37-AF694AAA19DF}">
      <dsp:nvSpPr>
        <dsp:cNvPr id="0" name=""/>
        <dsp:cNvSpPr/>
      </dsp:nvSpPr>
      <dsp:spPr>
        <a:xfrm>
          <a:off x="0" y="2788384"/>
          <a:ext cx="63964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0AFB90-8EF4-423F-A059-0DF1B070BB6C}">
      <dsp:nvSpPr>
        <dsp:cNvPr id="0" name=""/>
        <dsp:cNvSpPr/>
      </dsp:nvSpPr>
      <dsp:spPr>
        <a:xfrm>
          <a:off x="0" y="2788384"/>
          <a:ext cx="6396484" cy="9285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Möjlighet</a:t>
          </a:r>
          <a:r>
            <a:rPr lang="en-US" sz="2000" kern="1200" dirty="0"/>
            <a:t> </a:t>
          </a:r>
          <a:r>
            <a:rPr lang="en-US" sz="2000" kern="1200" dirty="0" err="1"/>
            <a:t>kommer</a:t>
          </a:r>
          <a:r>
            <a:rPr lang="en-US" sz="2000" kern="1200" dirty="0"/>
            <a:t> </a:t>
          </a:r>
          <a:r>
            <a:rPr lang="en-US" sz="2000" kern="1200" dirty="0" err="1"/>
            <a:t>att</a:t>
          </a:r>
          <a:r>
            <a:rPr lang="en-US" sz="2000" kern="1200" dirty="0"/>
            <a:t> </a:t>
          </a:r>
          <a:r>
            <a:rPr lang="en-US" sz="2000" kern="1200" dirty="0" err="1"/>
            <a:t>finnas</a:t>
          </a:r>
          <a:r>
            <a:rPr lang="en-US" sz="2000" kern="1200" dirty="0"/>
            <a:t> </a:t>
          </a:r>
          <a:r>
            <a:rPr lang="en-US" sz="2000" kern="1200" dirty="0" err="1"/>
            <a:t>att</a:t>
          </a:r>
          <a:r>
            <a:rPr lang="en-US" sz="2000" kern="1200" dirty="0"/>
            <a:t> </a:t>
          </a:r>
          <a:r>
            <a:rPr lang="en-US" sz="2000" kern="1200" dirty="0" err="1"/>
            <a:t>bli</a:t>
          </a:r>
          <a:r>
            <a:rPr lang="en-US" sz="2000" kern="1200" dirty="0"/>
            <a:t> </a:t>
          </a:r>
          <a:r>
            <a:rPr lang="en-US" sz="2000" kern="1200" dirty="0" err="1"/>
            <a:t>stödmedlem</a:t>
          </a:r>
          <a:r>
            <a:rPr lang="en-US" sz="2000" kern="1200" dirty="0"/>
            <a:t> för 200 kronor per </a:t>
          </a:r>
          <a:r>
            <a:rPr lang="en-US" sz="2000" kern="1200" dirty="0" err="1"/>
            <a:t>säsong</a:t>
          </a:r>
          <a:r>
            <a:rPr lang="en-US" sz="2000" kern="1200" dirty="0"/>
            <a:t> </a:t>
          </a:r>
        </a:p>
      </dsp:txBody>
      <dsp:txXfrm>
        <a:off x="0" y="2788384"/>
        <a:ext cx="6396484" cy="928553"/>
      </dsp:txXfrm>
    </dsp:sp>
    <dsp:sp modelId="{6A90B586-59C0-4CC7-9603-E4F294567911}">
      <dsp:nvSpPr>
        <dsp:cNvPr id="0" name=""/>
        <dsp:cNvSpPr/>
      </dsp:nvSpPr>
      <dsp:spPr>
        <a:xfrm>
          <a:off x="0" y="3716938"/>
          <a:ext cx="63964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63D6EB-3817-4927-A417-7845672039EC}">
      <dsp:nvSpPr>
        <dsp:cNvPr id="0" name=""/>
        <dsp:cNvSpPr/>
      </dsp:nvSpPr>
      <dsp:spPr>
        <a:xfrm>
          <a:off x="0" y="3716938"/>
          <a:ext cx="6396484" cy="9285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Ansvar för </a:t>
          </a:r>
          <a:r>
            <a:rPr lang="en-US" sz="2000" kern="1200" dirty="0" err="1"/>
            <a:t>två</a:t>
          </a:r>
          <a:r>
            <a:rPr lang="en-US" sz="2000" kern="1200" dirty="0"/>
            <a:t> </a:t>
          </a:r>
          <a:r>
            <a:rPr lang="en-US" sz="2000" kern="1200" dirty="0" err="1"/>
            <a:t>damlagsmatcher</a:t>
          </a:r>
          <a:r>
            <a:rPr lang="en-US" sz="2000" kern="1200" dirty="0"/>
            <a:t>, den 25/10 </a:t>
          </a:r>
          <a:r>
            <a:rPr lang="en-US" sz="2000" kern="1200" dirty="0" err="1"/>
            <a:t>samt</a:t>
          </a:r>
          <a:r>
            <a:rPr lang="en-US" sz="2000" kern="1200" dirty="0"/>
            <a:t> 24/1 </a:t>
          </a:r>
          <a:r>
            <a:rPr lang="en-US" sz="2000" kern="1200" dirty="0" err="1"/>
            <a:t>vilket</a:t>
          </a:r>
          <a:r>
            <a:rPr lang="en-US" sz="2000" kern="1200" dirty="0"/>
            <a:t> </a:t>
          </a:r>
          <a:r>
            <a:rPr lang="en-US" sz="2000" kern="1200" dirty="0" err="1"/>
            <a:t>innebär</a:t>
          </a:r>
          <a:r>
            <a:rPr lang="en-US" sz="2000" kern="1200" dirty="0"/>
            <a:t> kiosk, lotter, </a:t>
          </a:r>
          <a:r>
            <a:rPr lang="en-US" sz="2000" kern="1200" dirty="0" err="1"/>
            <a:t>matchvärd</a:t>
          </a:r>
          <a:r>
            <a:rPr lang="en-US" sz="2000" kern="1200" dirty="0"/>
            <a:t> </a:t>
          </a:r>
          <a:r>
            <a:rPr lang="en-US" sz="2000" kern="1200" dirty="0" err="1"/>
            <a:t>och</a:t>
          </a:r>
          <a:r>
            <a:rPr lang="en-US" sz="2000" kern="1200" dirty="0"/>
            <a:t> </a:t>
          </a:r>
          <a:r>
            <a:rPr lang="en-US" sz="2000" kern="1200" dirty="0" err="1"/>
            <a:t>inspring</a:t>
          </a:r>
          <a:endParaRPr lang="en-US" sz="2000" kern="1200" dirty="0"/>
        </a:p>
      </dsp:txBody>
      <dsp:txXfrm>
        <a:off x="0" y="3716938"/>
        <a:ext cx="6396484" cy="928553"/>
      </dsp:txXfrm>
    </dsp:sp>
    <dsp:sp modelId="{D45CB063-26B2-4AFF-8893-D1F4E201C779}">
      <dsp:nvSpPr>
        <dsp:cNvPr id="0" name=""/>
        <dsp:cNvSpPr/>
      </dsp:nvSpPr>
      <dsp:spPr>
        <a:xfrm>
          <a:off x="0" y="4645492"/>
          <a:ext cx="63964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66DE56-F9EF-479A-A85B-205D94E91FBB}">
      <dsp:nvSpPr>
        <dsp:cNvPr id="0" name=""/>
        <dsp:cNvSpPr/>
      </dsp:nvSpPr>
      <dsp:spPr>
        <a:xfrm>
          <a:off x="0" y="4645492"/>
          <a:ext cx="6396484" cy="9285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Vi </a:t>
          </a:r>
          <a:r>
            <a:rPr lang="en-US" sz="2000" kern="1200" dirty="0" err="1"/>
            <a:t>försöker</a:t>
          </a:r>
          <a:r>
            <a:rPr lang="en-US" sz="2000" kern="1200" dirty="0"/>
            <a:t> </a:t>
          </a:r>
          <a:r>
            <a:rPr lang="en-US" sz="2000" kern="1200" dirty="0" err="1"/>
            <a:t>att</a:t>
          </a:r>
          <a:r>
            <a:rPr lang="en-US" sz="2000" kern="1200" dirty="0"/>
            <a:t> </a:t>
          </a:r>
          <a:r>
            <a:rPr lang="en-US" sz="2000" kern="1200" dirty="0" err="1"/>
            <a:t>stötta</a:t>
          </a:r>
          <a:r>
            <a:rPr lang="en-US" sz="2000" kern="1200" dirty="0"/>
            <a:t> </a:t>
          </a:r>
          <a:r>
            <a:rPr lang="en-US" sz="2000" kern="1200" dirty="0" err="1"/>
            <a:t>vårt</a:t>
          </a:r>
          <a:r>
            <a:rPr lang="en-US" sz="2000" kern="1200" dirty="0"/>
            <a:t> </a:t>
          </a:r>
          <a:r>
            <a:rPr lang="en-US" sz="2000" kern="1200" dirty="0" err="1"/>
            <a:t>damlag</a:t>
          </a:r>
          <a:r>
            <a:rPr lang="en-US" sz="2000" kern="1200" dirty="0"/>
            <a:t> </a:t>
          </a:r>
          <a:r>
            <a:rPr lang="en-US" sz="2000" kern="1200" dirty="0" err="1"/>
            <a:t>genom</a:t>
          </a:r>
          <a:r>
            <a:rPr lang="en-US" sz="2000" kern="1200" dirty="0"/>
            <a:t> </a:t>
          </a:r>
          <a:r>
            <a:rPr lang="en-US" sz="2000" kern="1200" dirty="0" err="1"/>
            <a:t>att</a:t>
          </a:r>
          <a:r>
            <a:rPr lang="en-US" sz="2000" kern="1200" dirty="0"/>
            <a:t> se </a:t>
          </a:r>
          <a:r>
            <a:rPr lang="en-US" sz="2000" kern="1200" dirty="0" err="1"/>
            <a:t>deras</a:t>
          </a:r>
          <a:r>
            <a:rPr lang="en-US" sz="2000" kern="1200" dirty="0"/>
            <a:t> matcher </a:t>
          </a:r>
          <a:r>
            <a:rPr lang="en-US" sz="2000" kern="1200" dirty="0" err="1"/>
            <a:t>tillsammans</a:t>
          </a:r>
          <a:r>
            <a:rPr lang="en-US" sz="2000" kern="1200" dirty="0"/>
            <a:t> </a:t>
          </a:r>
          <a:r>
            <a:rPr lang="en-US" sz="2000" kern="1200" dirty="0" err="1"/>
            <a:t>när</a:t>
          </a:r>
          <a:r>
            <a:rPr lang="en-US" sz="2000" kern="1200" dirty="0"/>
            <a:t> </a:t>
          </a:r>
          <a:r>
            <a:rPr lang="en-US" sz="2000" kern="1200" dirty="0" err="1"/>
            <a:t>möjlighet</a:t>
          </a:r>
          <a:r>
            <a:rPr lang="en-US" sz="2000" kern="1200" dirty="0"/>
            <a:t> </a:t>
          </a:r>
          <a:r>
            <a:rPr lang="en-US" sz="2000" kern="1200" dirty="0" err="1"/>
            <a:t>ges</a:t>
          </a:r>
          <a:r>
            <a:rPr lang="en-US" sz="2000" kern="1200" dirty="0"/>
            <a:t> </a:t>
          </a:r>
          <a:r>
            <a:rPr lang="sv-SE" sz="2000" kern="1200" dirty="0"/>
            <a:t>💛</a:t>
          </a:r>
          <a:endParaRPr lang="en-US" sz="2000" kern="1200" dirty="0"/>
        </a:p>
      </dsp:txBody>
      <dsp:txXfrm>
        <a:off x="0" y="4645492"/>
        <a:ext cx="6396484" cy="9285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EDB485-76C3-0DCC-816E-1C01571A03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4880B0D-3C61-F4B4-D0CE-B408294384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79AB665-9C69-92B8-85DB-52507EFB6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FDD-6785-485C-93B5-D0BF05BBB834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418655-2A95-E957-D815-41803FE11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5876982-FBF1-1740-145F-9B40BCE8F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0083-BD16-41AB-8489-E05CDFDC85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170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504CA1-3EC6-5244-FA24-E4D69AD1A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FE7B291-8B23-FDE0-06EB-925E59D5B2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5351BE-92F5-67F2-FB50-564A7B864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FDD-6785-485C-93B5-D0BF05BBB834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2E6B515-7965-6DAD-238D-24AAAB616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42C16C2-0469-57F2-5AFF-6F4A76D68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0083-BD16-41AB-8489-E05CDFDC85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131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A3FFA73-B306-D252-09C4-69A3F848F3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9D96470-AD33-122D-8279-0D0E28410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47BFB95-B85C-9D65-E2F5-AEC6C66B2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FDD-6785-485C-93B5-D0BF05BBB834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ADE7B05-D964-06E8-5965-C6414AB86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6C4AA2-CD9F-F8A3-6A54-142444074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0083-BD16-41AB-8489-E05CDFDC85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9703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E51E9D-60E8-AB53-7A9D-998064568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5AD64A8-E489-C0DA-7546-18714EE0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9CC13E-1A91-8FE0-95B8-95E0626A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FDD-6785-485C-93B5-D0BF05BBB834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50BD20-8CA6-ABFD-1D14-896E2A716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C2022F-407D-94BB-ECC3-D0709B5F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0083-BD16-41AB-8489-E05CDFDC85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4386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CBCA69-3317-274B-A56D-2745C4D9F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2ECC7A1-1927-4898-FC67-1404F798D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F89177-8681-43EB-94F5-7F962F696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FDD-6785-485C-93B5-D0BF05BBB834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124A67-79A5-20E1-FA22-1B17D1026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89625-E1FB-1C7B-480F-CF42AE4A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0083-BD16-41AB-8489-E05CDFDC85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9716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C4FBED-D9DB-9078-0EB1-50C06CEC7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16C2682-8B49-173E-5DF9-9B31CDABB5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65AB976-C2CB-BB2D-9CD6-DFB8EEB86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ECEF7B6-D11F-0D00-DBBC-7AA502061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FDD-6785-485C-93B5-D0BF05BBB834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AEBDE87-A0F3-8432-3053-249515B3C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F2F6DBC-0314-9B13-12A1-B67027FAF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0083-BD16-41AB-8489-E05CDFDC85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0478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88BF53-A421-03CE-78D3-1D0D50899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05128AC-1AA1-FAE0-9B34-932E41D50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D950E2D-18A3-FD4F-4C14-FCDB9011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37BD479-DA4F-DC5B-50DC-27B44CFB54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42BBB28-1BA9-8222-9E24-3FBFD51119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0EC2431-3BC0-882D-6EE2-8D4CBB46D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FDD-6785-485C-93B5-D0BF05BBB834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5F6310B-ED3E-262D-F564-5EF383DA8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4C4CC53-D6A2-339F-1221-28B066EA8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0083-BD16-41AB-8489-E05CDFDC85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6828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07DFC8-AAFF-F0EA-7427-812C37260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FFB14BB-E83C-1FF4-661A-0CAC48392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FDD-6785-485C-93B5-D0BF05BBB834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87D4649-4D03-7E51-3A42-39132AAA4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283C3A0-1593-59B2-45CA-D29DCE5AD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0083-BD16-41AB-8489-E05CDFDC85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2600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765789F-11EA-FA70-5141-58CF11AF5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FDD-6785-485C-93B5-D0BF05BBB834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03FDA37-BC57-A64A-0C8E-11717A18D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9D7A8F0-AE3D-5C82-9740-F07681F0A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0083-BD16-41AB-8489-E05CDFDC85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734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F71A12-E636-AE65-2196-8768795DB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6D4405-CFDF-8E9B-98EA-F2970396F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1B8D2EA-F57A-3D55-6A4F-CDA0545FE5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E8DC9E4-9182-6926-C824-BA5882778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FDD-6785-485C-93B5-D0BF05BBB834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B906F66-9A77-EC93-B10D-609D44168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CFDB609-6A34-B0A7-C11E-1AB3A4A16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0083-BD16-41AB-8489-E05CDFDC85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5957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A6B190-E7A4-658B-4C03-434DA9160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EE818D8-0DE2-CE2A-AC2B-6320032414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221AB74-066F-EB5E-F0CA-37BAB5FE5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6123C1D-D8B8-9CD7-D335-540F624EE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FDD-6785-485C-93B5-D0BF05BBB834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4EE5A43-9CA4-CB91-5005-3E13CED95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A70F622-4B2A-875C-6AFB-3933F21BE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A0083-BD16-41AB-8489-E05CDFDC85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772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0D853E1-1361-B45F-A45D-984E14A99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ED63981-EE6D-8A7B-DBDF-574EDAA7F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CECCBEE-3AC1-16B4-6BB4-5C872133B2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FAEFDD-6785-485C-93B5-D0BF05BBB834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C3E494A-D6FE-BF57-C488-1A2AC4E721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A1D0143-C8AA-4F31-F02A-6424F87F81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6A0083-BD16-41AB-8489-E05CDFDC85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2853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fixio.com/app/tournaments?term=&amp;filters%5bopen_registration%5d=0&amp;filters%5bkampoppsett%5d=0&amp;filters%5bland_id%5d=se&amp;filters%5bfylke%5d=806&amp;filters%5btype%5d=seriespill&amp;filters%5bidrett%5d=HB&amp;filters%5blistingtype%5d=matches&amp;filters%5bseason%5d=726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5D21823F-267C-6461-B026-0DB3A5B65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20676"/>
            <a:ext cx="7021513" cy="2308324"/>
          </a:xfrm>
        </p:spPr>
        <p:txBody>
          <a:bodyPr>
            <a:normAutofit/>
          </a:bodyPr>
          <a:lstStyle/>
          <a:p>
            <a:pPr algn="l"/>
            <a:r>
              <a:rPr lang="sv-SE" sz="5000" dirty="0">
                <a:solidFill>
                  <a:schemeClr val="bg1"/>
                </a:solidFill>
              </a:rPr>
              <a:t>Föräldramöte</a:t>
            </a:r>
            <a:br>
              <a:rPr lang="sv-SE" sz="5000" dirty="0">
                <a:solidFill>
                  <a:schemeClr val="bg1"/>
                </a:solidFill>
              </a:rPr>
            </a:br>
            <a:r>
              <a:rPr lang="sv-SE" sz="5000" dirty="0">
                <a:solidFill>
                  <a:schemeClr val="bg1"/>
                </a:solidFill>
              </a:rPr>
              <a:t>2025-09-24</a:t>
            </a:r>
            <a:br>
              <a:rPr lang="sv-SE" sz="5000" dirty="0">
                <a:solidFill>
                  <a:schemeClr val="bg1"/>
                </a:solidFill>
              </a:rPr>
            </a:br>
            <a:r>
              <a:rPr lang="sv-SE" sz="5000" dirty="0">
                <a:solidFill>
                  <a:schemeClr val="bg1"/>
                </a:solidFill>
              </a:rPr>
              <a:t>Säsongen 25/26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3191E94-4791-5BFB-0F0E-0851293514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3809999"/>
            <a:ext cx="7025753" cy="1012778"/>
          </a:xfrm>
        </p:spPr>
        <p:txBody>
          <a:bodyPr>
            <a:normAutofit/>
          </a:bodyPr>
          <a:lstStyle/>
          <a:p>
            <a:pPr algn="l"/>
            <a:r>
              <a:rPr lang="sv-SE" dirty="0">
                <a:solidFill>
                  <a:schemeClr val="bg1"/>
                </a:solidFill>
              </a:rPr>
              <a:t>Gökstens BK F-14/15</a:t>
            </a:r>
          </a:p>
        </p:txBody>
      </p:sp>
    </p:spTree>
    <p:extLst>
      <p:ext uri="{BB962C8B-B14F-4D97-AF65-F5344CB8AC3E}">
        <p14:creationId xmlns:p14="http://schemas.microsoft.com/office/powerpoint/2010/main" val="243909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922A538-8588-5DCE-E477-63F444922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sv-SE" sz="4000">
                <a:solidFill>
                  <a:schemeClr val="bg1"/>
                </a:solidFill>
              </a:rPr>
              <a:t>Förväntningar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D43F420-6BA5-4FB5-AFC3-DEC5ADF22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 fontScale="92500" lnSpcReduction="10000"/>
          </a:bodyPr>
          <a:lstStyle/>
          <a:p>
            <a:r>
              <a:rPr lang="sv-SE" sz="2400" dirty="0">
                <a:effectLst>
                  <a:glow rad="127000">
                    <a:srgbClr val="FFFF00"/>
                  </a:glow>
                </a:effectLst>
              </a:rPr>
              <a:t>VIKTIGAST! </a:t>
            </a:r>
            <a:r>
              <a:rPr lang="sv-SE" sz="2400" dirty="0"/>
              <a:t>Svara på kallelser som kommer ut så fort det går, det finns en app. (laget.se) som är enkel att använda. Om man behöver hjälp så tveka inte att fråga ledarna</a:t>
            </a:r>
          </a:p>
          <a:p>
            <a:r>
              <a:rPr lang="sv-SE" sz="2400" dirty="0"/>
              <a:t>Vara en god förebild</a:t>
            </a:r>
          </a:p>
          <a:p>
            <a:r>
              <a:rPr lang="sv-SE" sz="2400" dirty="0"/>
              <a:t>Vikten av att tänka på att det är barn och ungdomsidrott där domarna ofta är unga tjejer och killar som dömer. ALLA gör sitt bästa.</a:t>
            </a:r>
          </a:p>
          <a:p>
            <a:r>
              <a:rPr lang="sv-SE" sz="2400" dirty="0"/>
              <a:t>Uppträda nyktert och drogfritt, till och från matcher och träningar</a:t>
            </a:r>
          </a:p>
          <a:p>
            <a:r>
              <a:rPr lang="sv-SE" sz="2400" dirty="0"/>
              <a:t>Acceptera rollfördelningen spelare/ledare/förälder, (Ledarna coachar-barnen spelar- publiken hejar)</a:t>
            </a:r>
          </a:p>
          <a:p>
            <a:r>
              <a:rPr lang="sv-SE" sz="2400" dirty="0"/>
              <a:t>Ställa upp vid lagets matcher som innebär fikaförsäljning och matchvärd, samt två tillfällen per säsong på damlagets division 2 matcher.</a:t>
            </a:r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119081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0383" y="0"/>
            <a:ext cx="8451607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3745177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D914393-176F-D23B-7580-FEA028AE0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2" y="637762"/>
            <a:ext cx="2190782" cy="5576770"/>
          </a:xfrm>
        </p:spPr>
        <p:txBody>
          <a:bodyPr anchor="t">
            <a:normAutofit/>
          </a:bodyPr>
          <a:lstStyle/>
          <a:p>
            <a:r>
              <a:rPr lang="sv-SE" sz="3600">
                <a:solidFill>
                  <a:schemeClr val="bg1"/>
                </a:solidFill>
              </a:rPr>
              <a:t>Övrigt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30E73BE3-4371-193E-BA71-142CE67AB3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5329757"/>
              </p:ext>
            </p:extLst>
          </p:nvPr>
        </p:nvGraphicFramePr>
        <p:xfrm>
          <a:off x="4648871" y="637762"/>
          <a:ext cx="6396484" cy="5576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7027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C6D09588-9668-4D38-8AD4-C27CF2B2D4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A1FB714-F88F-8CE6-DCF1-C1FA948A6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498512"/>
            <a:ext cx="8740774" cy="1323439"/>
          </a:xfrm>
        </p:spPr>
        <p:txBody>
          <a:bodyPr anchor="t">
            <a:normAutofit/>
          </a:bodyPr>
          <a:lstStyle/>
          <a:p>
            <a:r>
              <a:rPr lang="sv-SE" sz="4000" dirty="0"/>
              <a:t>Säsongen 24/25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736BB8-4086-CB32-7640-B224790BC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003160"/>
            <a:ext cx="8740775" cy="2454300"/>
          </a:xfrm>
        </p:spPr>
        <p:txBody>
          <a:bodyPr>
            <a:normAutofit/>
          </a:bodyPr>
          <a:lstStyle/>
          <a:p>
            <a:r>
              <a:rPr lang="sv-SE" sz="2200">
                <a:solidFill>
                  <a:schemeClr val="tx1">
                    <a:alpha val="80000"/>
                  </a:schemeClr>
                </a:solidFill>
              </a:rPr>
              <a:t>Medel träningsnärvaro 68%</a:t>
            </a:r>
          </a:p>
          <a:p>
            <a:r>
              <a:rPr lang="sv-SE" sz="2200">
                <a:solidFill>
                  <a:schemeClr val="tx1">
                    <a:alpha val="80000"/>
                  </a:schemeClr>
                </a:solidFill>
              </a:rPr>
              <a:t>45 spelade matcher</a:t>
            </a:r>
          </a:p>
          <a:p>
            <a:r>
              <a:rPr lang="sv-SE" sz="2200">
                <a:solidFill>
                  <a:schemeClr val="tx1">
                    <a:alpha val="80000"/>
                  </a:schemeClr>
                </a:solidFill>
              </a:rPr>
              <a:t>Mini-cup i Karlstad, Tyresö Cup med övernattning, Irsta Blixten, Järnvägen Cup</a:t>
            </a:r>
          </a:p>
          <a:p>
            <a:r>
              <a:rPr lang="sv-SE" sz="2200">
                <a:solidFill>
                  <a:schemeClr val="tx1">
                    <a:alpha val="80000"/>
                  </a:schemeClr>
                </a:solidFill>
              </a:rPr>
              <a:t>Inspring med damlaget</a:t>
            </a:r>
          </a:p>
          <a:p>
            <a:r>
              <a:rPr lang="sv-SE" sz="2200">
                <a:solidFill>
                  <a:schemeClr val="tx1">
                    <a:alpha val="80000"/>
                  </a:schemeClr>
                </a:solidFill>
              </a:rPr>
              <a:t>Kvalmatch Herrligan, Guif- Varberg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5A28492-272D-4814-AE2C-61575C989E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6142518"/>
            <a:ext cx="10455568" cy="715482"/>
            <a:chOff x="0" y="6142518"/>
            <a:chExt cx="10455568" cy="715482"/>
          </a:xfrm>
          <a:effectLst>
            <a:outerShdw blurRad="381000" dist="152400" dir="16200000" algn="ctr" rotWithShape="0">
              <a:srgbClr val="000000">
                <a:alpha val="10000"/>
              </a:srgbClr>
            </a:outerShdw>
          </a:effectLst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F778866-9933-4309-8E11-F83DDDBB10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17789" y="6848400"/>
              <a:ext cx="153399" cy="9600"/>
            </a:xfrm>
            <a:custGeom>
              <a:avLst/>
              <a:gdLst>
                <a:gd name="connsiteX0" fmla="*/ 92746 w 153399"/>
                <a:gd name="connsiteY0" fmla="*/ 43 h 9600"/>
                <a:gd name="connsiteX1" fmla="*/ 144918 w 153399"/>
                <a:gd name="connsiteY1" fmla="*/ 6433 h 9600"/>
                <a:gd name="connsiteX2" fmla="*/ 153399 w 153399"/>
                <a:gd name="connsiteY2" fmla="*/ 9600 h 9600"/>
                <a:gd name="connsiteX3" fmla="*/ 0 w 153399"/>
                <a:gd name="connsiteY3" fmla="*/ 9600 h 9600"/>
                <a:gd name="connsiteX4" fmla="*/ 26678 w 153399"/>
                <a:gd name="connsiteY4" fmla="*/ 6286 h 9600"/>
                <a:gd name="connsiteX5" fmla="*/ 92746 w 153399"/>
                <a:gd name="connsiteY5" fmla="*/ 43 h 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3399" h="9600">
                  <a:moveTo>
                    <a:pt x="92746" y="43"/>
                  </a:moveTo>
                  <a:cubicBezTo>
                    <a:pt x="111004" y="-358"/>
                    <a:pt x="128295" y="2072"/>
                    <a:pt x="144918" y="6433"/>
                  </a:cubicBezTo>
                  <a:lnTo>
                    <a:pt x="153399" y="9600"/>
                  </a:lnTo>
                  <a:lnTo>
                    <a:pt x="0" y="9600"/>
                  </a:lnTo>
                  <a:lnTo>
                    <a:pt x="26678" y="6286"/>
                  </a:lnTo>
                  <a:cubicBezTo>
                    <a:pt x="48667" y="3255"/>
                    <a:pt x="70647" y="552"/>
                    <a:pt x="92746" y="43"/>
                  </a:cubicBezTo>
                  <a:close/>
                </a:path>
              </a:pathLst>
            </a:custGeom>
            <a:blipFill dpi="0" rotWithShape="1">
              <a:blip r:embed="rId2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D21D106-ABCB-4A50-84B3-D35C3B2B67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 flipH="1">
              <a:off x="0" y="6142518"/>
              <a:ext cx="10455568" cy="715481"/>
              <a:chOff x="0" y="0"/>
              <a:chExt cx="10455568" cy="715481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65E4ED97-1207-4104-A25F-8791916BF2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2"/>
                <a:ext cx="10455568" cy="715479"/>
              </a:xfrm>
              <a:custGeom>
                <a:avLst/>
                <a:gdLst>
                  <a:gd name="connsiteX0" fmla="*/ 0 w 10455568"/>
                  <a:gd name="connsiteY0" fmla="*/ 0 h 715479"/>
                  <a:gd name="connsiteX1" fmla="*/ 10455568 w 10455568"/>
                  <a:gd name="connsiteY1" fmla="*/ 0 h 715479"/>
                  <a:gd name="connsiteX2" fmla="*/ 10434629 w 10455568"/>
                  <a:gd name="connsiteY2" fmla="*/ 8947 h 715479"/>
                  <a:gd name="connsiteX3" fmla="*/ 10249341 w 10455568"/>
                  <a:gd name="connsiteY3" fmla="*/ 73146 h 715479"/>
                  <a:gd name="connsiteX4" fmla="*/ 10172148 w 10455568"/>
                  <a:gd name="connsiteY4" fmla="*/ 103170 h 715479"/>
                  <a:gd name="connsiteX5" fmla="*/ 9994576 w 10455568"/>
                  <a:gd name="connsiteY5" fmla="*/ 156647 h 715479"/>
                  <a:gd name="connsiteX6" fmla="*/ 9894474 w 10455568"/>
                  <a:gd name="connsiteY6" fmla="*/ 192604 h 715479"/>
                  <a:gd name="connsiteX7" fmla="*/ 9647603 w 10455568"/>
                  <a:gd name="connsiteY7" fmla="*/ 242354 h 715479"/>
                  <a:gd name="connsiteX8" fmla="*/ 9392533 w 10455568"/>
                  <a:gd name="connsiteY8" fmla="*/ 291498 h 715479"/>
                  <a:gd name="connsiteX9" fmla="*/ 9252019 w 10455568"/>
                  <a:gd name="connsiteY9" fmla="*/ 311564 h 715479"/>
                  <a:gd name="connsiteX10" fmla="*/ 9129899 w 10455568"/>
                  <a:gd name="connsiteY10" fmla="*/ 336497 h 715479"/>
                  <a:gd name="connsiteX11" fmla="*/ 9023312 w 10455568"/>
                  <a:gd name="connsiteY11" fmla="*/ 354253 h 715479"/>
                  <a:gd name="connsiteX12" fmla="*/ 8853949 w 10455568"/>
                  <a:gd name="connsiteY12" fmla="*/ 387064 h 715479"/>
                  <a:gd name="connsiteX13" fmla="*/ 8783278 w 10455568"/>
                  <a:gd name="connsiteY13" fmla="*/ 397418 h 715479"/>
                  <a:gd name="connsiteX14" fmla="*/ 8615640 w 10455568"/>
                  <a:gd name="connsiteY14" fmla="*/ 408552 h 715479"/>
                  <a:gd name="connsiteX15" fmla="*/ 8557154 w 10455568"/>
                  <a:gd name="connsiteY15" fmla="*/ 409627 h 715479"/>
                  <a:gd name="connsiteX16" fmla="*/ 8442474 w 10455568"/>
                  <a:gd name="connsiteY16" fmla="*/ 381318 h 715479"/>
                  <a:gd name="connsiteX17" fmla="*/ 8428959 w 10455568"/>
                  <a:gd name="connsiteY17" fmla="*/ 379618 h 715479"/>
                  <a:gd name="connsiteX18" fmla="*/ 8354329 w 10455568"/>
                  <a:gd name="connsiteY18" fmla="*/ 370428 h 715479"/>
                  <a:gd name="connsiteX19" fmla="*/ 8313705 w 10455568"/>
                  <a:gd name="connsiteY19" fmla="*/ 368535 h 715479"/>
                  <a:gd name="connsiteX20" fmla="*/ 8158571 w 10455568"/>
                  <a:gd name="connsiteY20" fmla="*/ 349396 h 715479"/>
                  <a:gd name="connsiteX21" fmla="*/ 8069467 w 10455568"/>
                  <a:gd name="connsiteY21" fmla="*/ 341485 h 715479"/>
                  <a:gd name="connsiteX22" fmla="*/ 7998265 w 10455568"/>
                  <a:gd name="connsiteY22" fmla="*/ 348379 h 715479"/>
                  <a:gd name="connsiteX23" fmla="*/ 7873167 w 10455568"/>
                  <a:gd name="connsiteY23" fmla="*/ 359529 h 715479"/>
                  <a:gd name="connsiteX24" fmla="*/ 7833600 w 10455568"/>
                  <a:gd name="connsiteY24" fmla="*/ 368926 h 715479"/>
                  <a:gd name="connsiteX25" fmla="*/ 7651338 w 10455568"/>
                  <a:gd name="connsiteY25" fmla="*/ 362121 h 715479"/>
                  <a:gd name="connsiteX26" fmla="*/ 7548003 w 10455568"/>
                  <a:gd name="connsiteY26" fmla="*/ 367710 h 715479"/>
                  <a:gd name="connsiteX27" fmla="*/ 7430093 w 10455568"/>
                  <a:gd name="connsiteY27" fmla="*/ 351855 h 715479"/>
                  <a:gd name="connsiteX28" fmla="*/ 7396245 w 10455568"/>
                  <a:gd name="connsiteY28" fmla="*/ 355328 h 715479"/>
                  <a:gd name="connsiteX29" fmla="*/ 7358394 w 10455568"/>
                  <a:gd name="connsiteY29" fmla="*/ 359950 h 715479"/>
                  <a:gd name="connsiteX30" fmla="*/ 7241933 w 10455568"/>
                  <a:gd name="connsiteY30" fmla="*/ 369637 h 715479"/>
                  <a:gd name="connsiteX31" fmla="*/ 7171767 w 10455568"/>
                  <a:gd name="connsiteY31" fmla="*/ 383160 h 715479"/>
                  <a:gd name="connsiteX32" fmla="*/ 7036569 w 10455568"/>
                  <a:gd name="connsiteY32" fmla="*/ 387132 h 715479"/>
                  <a:gd name="connsiteX33" fmla="*/ 6987200 w 10455568"/>
                  <a:gd name="connsiteY33" fmla="*/ 398073 h 715479"/>
                  <a:gd name="connsiteX34" fmla="*/ 6861115 w 10455568"/>
                  <a:gd name="connsiteY34" fmla="*/ 407542 h 715479"/>
                  <a:gd name="connsiteX35" fmla="*/ 6747718 w 10455568"/>
                  <a:gd name="connsiteY35" fmla="*/ 410900 h 715479"/>
                  <a:gd name="connsiteX36" fmla="*/ 6638839 w 10455568"/>
                  <a:gd name="connsiteY36" fmla="*/ 420654 h 715479"/>
                  <a:gd name="connsiteX37" fmla="*/ 6561486 w 10455568"/>
                  <a:gd name="connsiteY37" fmla="*/ 435540 h 715479"/>
                  <a:gd name="connsiteX38" fmla="*/ 6477200 w 10455568"/>
                  <a:gd name="connsiteY38" fmla="*/ 447113 h 715479"/>
                  <a:gd name="connsiteX39" fmla="*/ 6246111 w 10455568"/>
                  <a:gd name="connsiteY39" fmla="*/ 497537 h 715479"/>
                  <a:gd name="connsiteX40" fmla="*/ 6202328 w 10455568"/>
                  <a:gd name="connsiteY40" fmla="*/ 492074 h 715479"/>
                  <a:gd name="connsiteX41" fmla="*/ 5956458 w 10455568"/>
                  <a:gd name="connsiteY41" fmla="*/ 500965 h 715479"/>
                  <a:gd name="connsiteX42" fmla="*/ 5903139 w 10455568"/>
                  <a:gd name="connsiteY42" fmla="*/ 505186 h 715479"/>
                  <a:gd name="connsiteX43" fmla="*/ 5757547 w 10455568"/>
                  <a:gd name="connsiteY43" fmla="*/ 480730 h 715479"/>
                  <a:gd name="connsiteX44" fmla="*/ 5540270 w 10455568"/>
                  <a:gd name="connsiteY44" fmla="*/ 550023 h 715479"/>
                  <a:gd name="connsiteX45" fmla="*/ 5338128 w 10455568"/>
                  <a:gd name="connsiteY45" fmla="*/ 631974 h 715479"/>
                  <a:gd name="connsiteX46" fmla="*/ 5312622 w 10455568"/>
                  <a:gd name="connsiteY46" fmla="*/ 642454 h 715479"/>
                  <a:gd name="connsiteX47" fmla="*/ 5239393 w 10455568"/>
                  <a:gd name="connsiteY47" fmla="*/ 662307 h 715479"/>
                  <a:gd name="connsiteX48" fmla="*/ 5147821 w 10455568"/>
                  <a:gd name="connsiteY48" fmla="*/ 673791 h 715479"/>
                  <a:gd name="connsiteX49" fmla="*/ 5032111 w 10455568"/>
                  <a:gd name="connsiteY49" fmla="*/ 694497 h 715479"/>
                  <a:gd name="connsiteX50" fmla="*/ 4937648 w 10455568"/>
                  <a:gd name="connsiteY50" fmla="*/ 684913 h 715479"/>
                  <a:gd name="connsiteX51" fmla="*/ 4805529 w 10455568"/>
                  <a:gd name="connsiteY51" fmla="*/ 670032 h 715479"/>
                  <a:gd name="connsiteX52" fmla="*/ 4681029 w 10455568"/>
                  <a:gd name="connsiteY52" fmla="*/ 655792 h 715479"/>
                  <a:gd name="connsiteX53" fmla="*/ 4643990 w 10455568"/>
                  <a:gd name="connsiteY53" fmla="*/ 685120 h 715479"/>
                  <a:gd name="connsiteX54" fmla="*/ 4585542 w 10455568"/>
                  <a:gd name="connsiteY54" fmla="*/ 712411 h 715479"/>
                  <a:gd name="connsiteX55" fmla="*/ 4516947 w 10455568"/>
                  <a:gd name="connsiteY55" fmla="*/ 689117 h 715479"/>
                  <a:gd name="connsiteX56" fmla="*/ 4356995 w 10455568"/>
                  <a:gd name="connsiteY56" fmla="*/ 642048 h 715479"/>
                  <a:gd name="connsiteX57" fmla="*/ 4258219 w 10455568"/>
                  <a:gd name="connsiteY57" fmla="*/ 646156 h 715479"/>
                  <a:gd name="connsiteX58" fmla="*/ 4042233 w 10455568"/>
                  <a:gd name="connsiteY58" fmla="*/ 636117 h 715479"/>
                  <a:gd name="connsiteX59" fmla="*/ 3899777 w 10455568"/>
                  <a:gd name="connsiteY59" fmla="*/ 610576 h 715479"/>
                  <a:gd name="connsiteX60" fmla="*/ 3796441 w 10455568"/>
                  <a:gd name="connsiteY60" fmla="*/ 577707 h 715479"/>
                  <a:gd name="connsiteX61" fmla="*/ 3648774 w 10455568"/>
                  <a:gd name="connsiteY61" fmla="*/ 535623 h 715479"/>
                  <a:gd name="connsiteX62" fmla="*/ 3502227 w 10455568"/>
                  <a:gd name="connsiteY62" fmla="*/ 518518 h 715479"/>
                  <a:gd name="connsiteX63" fmla="*/ 3395228 w 10455568"/>
                  <a:gd name="connsiteY63" fmla="*/ 491723 h 715479"/>
                  <a:gd name="connsiteX64" fmla="*/ 3265757 w 10455568"/>
                  <a:gd name="connsiteY64" fmla="*/ 477242 h 715479"/>
                  <a:gd name="connsiteX65" fmla="*/ 3158404 w 10455568"/>
                  <a:gd name="connsiteY65" fmla="*/ 483689 h 715479"/>
                  <a:gd name="connsiteX66" fmla="*/ 2990483 w 10455568"/>
                  <a:gd name="connsiteY66" fmla="*/ 499212 h 715479"/>
                  <a:gd name="connsiteX67" fmla="*/ 2779802 w 10455568"/>
                  <a:gd name="connsiteY67" fmla="*/ 443069 h 715479"/>
                  <a:gd name="connsiteX68" fmla="*/ 2695508 w 10455568"/>
                  <a:gd name="connsiteY68" fmla="*/ 433082 h 715479"/>
                  <a:gd name="connsiteX69" fmla="*/ 2616713 w 10455568"/>
                  <a:gd name="connsiteY69" fmla="*/ 431172 h 715479"/>
                  <a:gd name="connsiteX70" fmla="*/ 2447364 w 10455568"/>
                  <a:gd name="connsiteY70" fmla="*/ 395810 h 715479"/>
                  <a:gd name="connsiteX71" fmla="*/ 2378751 w 10455568"/>
                  <a:gd name="connsiteY71" fmla="*/ 385044 h 715479"/>
                  <a:gd name="connsiteX72" fmla="*/ 2284230 w 10455568"/>
                  <a:gd name="connsiteY72" fmla="*/ 391782 h 715479"/>
                  <a:gd name="connsiteX73" fmla="*/ 2110801 w 10455568"/>
                  <a:gd name="connsiteY73" fmla="*/ 382042 h 715479"/>
                  <a:gd name="connsiteX74" fmla="*/ 1934854 w 10455568"/>
                  <a:gd name="connsiteY74" fmla="*/ 331108 h 715479"/>
                  <a:gd name="connsiteX75" fmla="*/ 1862479 w 10455568"/>
                  <a:gd name="connsiteY75" fmla="*/ 342158 h 715479"/>
                  <a:gd name="connsiteX76" fmla="*/ 1836283 w 10455568"/>
                  <a:gd name="connsiteY76" fmla="*/ 342488 h 715479"/>
                  <a:gd name="connsiteX77" fmla="*/ 1599327 w 10455568"/>
                  <a:gd name="connsiteY77" fmla="*/ 323970 h 715479"/>
                  <a:gd name="connsiteX78" fmla="*/ 1575578 w 10455568"/>
                  <a:gd name="connsiteY78" fmla="*/ 321802 h 715479"/>
                  <a:gd name="connsiteX79" fmla="*/ 1463288 w 10455568"/>
                  <a:gd name="connsiteY79" fmla="*/ 298576 h 715479"/>
                  <a:gd name="connsiteX80" fmla="*/ 1184165 w 10455568"/>
                  <a:gd name="connsiteY80" fmla="*/ 298373 h 715479"/>
                  <a:gd name="connsiteX81" fmla="*/ 1166899 w 10455568"/>
                  <a:gd name="connsiteY81" fmla="*/ 297220 h 715479"/>
                  <a:gd name="connsiteX82" fmla="*/ 1074855 w 10455568"/>
                  <a:gd name="connsiteY82" fmla="*/ 318934 h 715479"/>
                  <a:gd name="connsiteX83" fmla="*/ 1030232 w 10455568"/>
                  <a:gd name="connsiteY83" fmla="*/ 343829 h 715479"/>
                  <a:gd name="connsiteX84" fmla="*/ 959854 w 10455568"/>
                  <a:gd name="connsiteY84" fmla="*/ 371351 h 715479"/>
                  <a:gd name="connsiteX85" fmla="*/ 887350 w 10455568"/>
                  <a:gd name="connsiteY85" fmla="*/ 384742 h 715479"/>
                  <a:gd name="connsiteX86" fmla="*/ 762349 w 10455568"/>
                  <a:gd name="connsiteY86" fmla="*/ 358882 h 715479"/>
                  <a:gd name="connsiteX87" fmla="*/ 717454 w 10455568"/>
                  <a:gd name="connsiteY87" fmla="*/ 358448 h 715479"/>
                  <a:gd name="connsiteX88" fmla="*/ 616859 w 10455568"/>
                  <a:gd name="connsiteY88" fmla="*/ 348700 h 715479"/>
                  <a:gd name="connsiteX89" fmla="*/ 529939 w 10455568"/>
                  <a:gd name="connsiteY89" fmla="*/ 355789 h 715479"/>
                  <a:gd name="connsiteX90" fmla="*/ 461851 w 10455568"/>
                  <a:gd name="connsiteY90" fmla="*/ 386945 h 715479"/>
                  <a:gd name="connsiteX91" fmla="*/ 360707 w 10455568"/>
                  <a:gd name="connsiteY91" fmla="*/ 399082 h 715479"/>
                  <a:gd name="connsiteX92" fmla="*/ 293863 w 10455568"/>
                  <a:gd name="connsiteY92" fmla="*/ 384410 h 715479"/>
                  <a:gd name="connsiteX93" fmla="*/ 280347 w 10455568"/>
                  <a:gd name="connsiteY93" fmla="*/ 382711 h 715479"/>
                  <a:gd name="connsiteX94" fmla="*/ 108881 w 10455568"/>
                  <a:gd name="connsiteY94" fmla="*/ 393231 h 715479"/>
                  <a:gd name="connsiteX95" fmla="*/ 53435 w 10455568"/>
                  <a:gd name="connsiteY95" fmla="*/ 397222 h 715479"/>
                  <a:gd name="connsiteX96" fmla="*/ 0 w 10455568"/>
                  <a:gd name="connsiteY96" fmla="*/ 409348 h 715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</a:cxnLst>
                <a:rect l="l" t="t" r="r" b="b"/>
                <a:pathLst>
                  <a:path w="10455568" h="715479">
                    <a:moveTo>
                      <a:pt x="0" y="0"/>
                    </a:moveTo>
                    <a:lnTo>
                      <a:pt x="10455568" y="0"/>
                    </a:lnTo>
                    <a:lnTo>
                      <a:pt x="10434629" y="8947"/>
                    </a:lnTo>
                    <a:cubicBezTo>
                      <a:pt x="10373917" y="32898"/>
                      <a:pt x="10311087" y="51455"/>
                      <a:pt x="10249341" y="73146"/>
                    </a:cubicBezTo>
                    <a:cubicBezTo>
                      <a:pt x="10223176" y="82504"/>
                      <a:pt x="10198388" y="94974"/>
                      <a:pt x="10172148" y="103170"/>
                    </a:cubicBezTo>
                    <a:cubicBezTo>
                      <a:pt x="10113395" y="121743"/>
                      <a:pt x="10053617" y="138053"/>
                      <a:pt x="9994576" y="156647"/>
                    </a:cubicBezTo>
                    <a:cubicBezTo>
                      <a:pt x="9960929" y="167389"/>
                      <a:pt x="9928899" y="184724"/>
                      <a:pt x="9894474" y="192604"/>
                    </a:cubicBezTo>
                    <a:cubicBezTo>
                      <a:pt x="9812718" y="211289"/>
                      <a:pt x="9730121" y="226242"/>
                      <a:pt x="9647603" y="242354"/>
                    </a:cubicBezTo>
                    <a:cubicBezTo>
                      <a:pt x="9562500" y="258935"/>
                      <a:pt x="9477721" y="276078"/>
                      <a:pt x="9392533" y="291498"/>
                    </a:cubicBezTo>
                    <a:cubicBezTo>
                      <a:pt x="9345891" y="299632"/>
                      <a:pt x="9298681" y="303723"/>
                      <a:pt x="9252019" y="311564"/>
                    </a:cubicBezTo>
                    <a:cubicBezTo>
                      <a:pt x="9211115" y="318433"/>
                      <a:pt x="9170740" y="328758"/>
                      <a:pt x="9129899" y="336497"/>
                    </a:cubicBezTo>
                    <a:cubicBezTo>
                      <a:pt x="9094507" y="342987"/>
                      <a:pt x="9058706" y="347759"/>
                      <a:pt x="9023312" y="354253"/>
                    </a:cubicBezTo>
                    <a:cubicBezTo>
                      <a:pt x="8966639" y="364814"/>
                      <a:pt x="8910315" y="376230"/>
                      <a:pt x="8853949" y="387064"/>
                    </a:cubicBezTo>
                    <a:cubicBezTo>
                      <a:pt x="8830350" y="391295"/>
                      <a:pt x="8805902" y="400245"/>
                      <a:pt x="8783278" y="397418"/>
                    </a:cubicBezTo>
                    <a:cubicBezTo>
                      <a:pt x="8726267" y="390232"/>
                      <a:pt x="8671093" y="397198"/>
                      <a:pt x="8615640" y="408552"/>
                    </a:cubicBezTo>
                    <a:cubicBezTo>
                      <a:pt x="8596680" y="412471"/>
                      <a:pt x="8576049" y="413291"/>
                      <a:pt x="8557154" y="409627"/>
                    </a:cubicBezTo>
                    <a:cubicBezTo>
                      <a:pt x="8518491" y="402356"/>
                      <a:pt x="8480716" y="390947"/>
                      <a:pt x="8442474" y="381318"/>
                    </a:cubicBezTo>
                    <a:cubicBezTo>
                      <a:pt x="8438313" y="380145"/>
                      <a:pt x="8433365" y="380189"/>
                      <a:pt x="8428959" y="379618"/>
                    </a:cubicBezTo>
                    <a:cubicBezTo>
                      <a:pt x="8403970" y="376366"/>
                      <a:pt x="8379279" y="373098"/>
                      <a:pt x="8354329" y="370428"/>
                    </a:cubicBezTo>
                    <a:cubicBezTo>
                      <a:pt x="8340833" y="369017"/>
                      <a:pt x="8327184" y="369657"/>
                      <a:pt x="8313705" y="368535"/>
                    </a:cubicBezTo>
                    <a:cubicBezTo>
                      <a:pt x="8261532" y="363935"/>
                      <a:pt x="8205623" y="381441"/>
                      <a:pt x="8158571" y="349396"/>
                    </a:cubicBezTo>
                    <a:cubicBezTo>
                      <a:pt x="8128030" y="328752"/>
                      <a:pt x="8100257" y="335890"/>
                      <a:pt x="8069467" y="341485"/>
                    </a:cubicBezTo>
                    <a:cubicBezTo>
                      <a:pt x="8046153" y="345696"/>
                      <a:pt x="8022024" y="346466"/>
                      <a:pt x="7998265" y="348379"/>
                    </a:cubicBezTo>
                    <a:cubicBezTo>
                      <a:pt x="7956565" y="352093"/>
                      <a:pt x="7914826" y="355232"/>
                      <a:pt x="7873167" y="359529"/>
                    </a:cubicBezTo>
                    <a:cubicBezTo>
                      <a:pt x="7859864" y="361016"/>
                      <a:pt x="7846730" y="369197"/>
                      <a:pt x="7833600" y="368926"/>
                    </a:cubicBezTo>
                    <a:cubicBezTo>
                      <a:pt x="7772906" y="367528"/>
                      <a:pt x="7711993" y="362939"/>
                      <a:pt x="7651338" y="362121"/>
                    </a:cubicBezTo>
                    <a:cubicBezTo>
                      <a:pt x="7616924" y="361556"/>
                      <a:pt x="7582209" y="369456"/>
                      <a:pt x="7548003" y="367710"/>
                    </a:cubicBezTo>
                    <a:cubicBezTo>
                      <a:pt x="7508539" y="365739"/>
                      <a:pt x="7469448" y="356458"/>
                      <a:pt x="7430093" y="351855"/>
                    </a:cubicBezTo>
                    <a:cubicBezTo>
                      <a:pt x="7419227" y="350559"/>
                      <a:pt x="7407516" y="353979"/>
                      <a:pt x="7396245" y="355328"/>
                    </a:cubicBezTo>
                    <a:cubicBezTo>
                      <a:pt x="7383524" y="356781"/>
                      <a:pt x="7371134" y="358791"/>
                      <a:pt x="7358394" y="359950"/>
                    </a:cubicBezTo>
                    <a:cubicBezTo>
                      <a:pt x="7319573" y="363179"/>
                      <a:pt x="7280655" y="364958"/>
                      <a:pt x="7241933" y="369637"/>
                    </a:cubicBezTo>
                    <a:cubicBezTo>
                      <a:pt x="7218235" y="372418"/>
                      <a:pt x="7194108" y="386008"/>
                      <a:pt x="7171767" y="383160"/>
                    </a:cubicBezTo>
                    <a:cubicBezTo>
                      <a:pt x="7126248" y="377813"/>
                      <a:pt x="7082583" y="399728"/>
                      <a:pt x="7036569" y="387132"/>
                    </a:cubicBezTo>
                    <a:cubicBezTo>
                      <a:pt x="7022328" y="383442"/>
                      <a:pt x="7003983" y="396347"/>
                      <a:pt x="6987200" y="398073"/>
                    </a:cubicBezTo>
                    <a:cubicBezTo>
                      <a:pt x="6945251" y="402388"/>
                      <a:pt x="6903183" y="404965"/>
                      <a:pt x="6861115" y="407542"/>
                    </a:cubicBezTo>
                    <a:cubicBezTo>
                      <a:pt x="6823394" y="409822"/>
                      <a:pt x="6784520" y="416550"/>
                      <a:pt x="6747718" y="410900"/>
                    </a:cubicBezTo>
                    <a:cubicBezTo>
                      <a:pt x="6709137" y="404791"/>
                      <a:pt x="6674999" y="408284"/>
                      <a:pt x="6638839" y="420654"/>
                    </a:cubicBezTo>
                    <a:cubicBezTo>
                      <a:pt x="6614066" y="429044"/>
                      <a:pt x="6587444" y="431733"/>
                      <a:pt x="6561486" y="435540"/>
                    </a:cubicBezTo>
                    <a:cubicBezTo>
                      <a:pt x="6533513" y="439778"/>
                      <a:pt x="6502069" y="435804"/>
                      <a:pt x="6477200" y="447113"/>
                    </a:cubicBezTo>
                    <a:cubicBezTo>
                      <a:pt x="6403159" y="480713"/>
                      <a:pt x="6325566" y="492119"/>
                      <a:pt x="6246111" y="497537"/>
                    </a:cubicBezTo>
                    <a:cubicBezTo>
                      <a:pt x="6231608" y="498524"/>
                      <a:pt x="6216540" y="495475"/>
                      <a:pt x="6202328" y="492074"/>
                    </a:cubicBezTo>
                    <a:cubicBezTo>
                      <a:pt x="6119346" y="471508"/>
                      <a:pt x="6038018" y="479381"/>
                      <a:pt x="5956458" y="500965"/>
                    </a:cubicBezTo>
                    <a:cubicBezTo>
                      <a:pt x="5939584" y="505613"/>
                      <a:pt x="5920486" y="507499"/>
                      <a:pt x="5903139" y="505186"/>
                    </a:cubicBezTo>
                    <a:cubicBezTo>
                      <a:pt x="5854306" y="498315"/>
                      <a:pt x="5806470" y="484677"/>
                      <a:pt x="5757547" y="480730"/>
                    </a:cubicBezTo>
                    <a:cubicBezTo>
                      <a:pt x="5676701" y="474297"/>
                      <a:pt x="5610121" y="519038"/>
                      <a:pt x="5540270" y="550023"/>
                    </a:cubicBezTo>
                    <a:cubicBezTo>
                      <a:pt x="5473801" y="579316"/>
                      <a:pt x="5419599" y="638949"/>
                      <a:pt x="5338128" y="631974"/>
                    </a:cubicBezTo>
                    <a:cubicBezTo>
                      <a:pt x="5329931" y="631367"/>
                      <a:pt x="5321476" y="639812"/>
                      <a:pt x="5312622" y="642454"/>
                    </a:cubicBezTo>
                    <a:cubicBezTo>
                      <a:pt x="5288350" y="649647"/>
                      <a:pt x="5264155" y="657994"/>
                      <a:pt x="5239393" y="662307"/>
                    </a:cubicBezTo>
                    <a:cubicBezTo>
                      <a:pt x="5209181" y="667862"/>
                      <a:pt x="5178072" y="668817"/>
                      <a:pt x="5147821" y="673791"/>
                    </a:cubicBezTo>
                    <a:cubicBezTo>
                      <a:pt x="5108908" y="679940"/>
                      <a:pt x="5070972" y="691848"/>
                      <a:pt x="5032111" y="694497"/>
                    </a:cubicBezTo>
                    <a:cubicBezTo>
                      <a:pt x="5000793" y="696632"/>
                      <a:pt x="4969032" y="688019"/>
                      <a:pt x="4937648" y="684913"/>
                    </a:cubicBezTo>
                    <a:cubicBezTo>
                      <a:pt x="4893363" y="680649"/>
                      <a:pt x="4845361" y="685962"/>
                      <a:pt x="4805529" y="670032"/>
                    </a:cubicBezTo>
                    <a:cubicBezTo>
                      <a:pt x="4763006" y="653119"/>
                      <a:pt x="4723244" y="646796"/>
                      <a:pt x="4681029" y="655792"/>
                    </a:cubicBezTo>
                    <a:cubicBezTo>
                      <a:pt x="4666957" y="658791"/>
                      <a:pt x="4649519" y="672217"/>
                      <a:pt x="4643990" y="685120"/>
                    </a:cubicBezTo>
                    <a:cubicBezTo>
                      <a:pt x="4631676" y="713928"/>
                      <a:pt x="4612585" y="720184"/>
                      <a:pt x="4585542" y="712411"/>
                    </a:cubicBezTo>
                    <a:cubicBezTo>
                      <a:pt x="4562077" y="705853"/>
                      <a:pt x="4533672" y="703713"/>
                      <a:pt x="4516947" y="689117"/>
                    </a:cubicBezTo>
                    <a:cubicBezTo>
                      <a:pt x="4469552" y="647774"/>
                      <a:pt x="4412904" y="650180"/>
                      <a:pt x="4356995" y="642048"/>
                    </a:cubicBezTo>
                    <a:cubicBezTo>
                      <a:pt x="4322867" y="637088"/>
                      <a:pt x="4291523" y="638934"/>
                      <a:pt x="4258219" y="646156"/>
                    </a:cubicBezTo>
                    <a:cubicBezTo>
                      <a:pt x="4185895" y="662159"/>
                      <a:pt x="4113776" y="651342"/>
                      <a:pt x="4042233" y="636117"/>
                    </a:cubicBezTo>
                    <a:cubicBezTo>
                      <a:pt x="3994923" y="625941"/>
                      <a:pt x="3946812" y="621063"/>
                      <a:pt x="3899777" y="610576"/>
                    </a:cubicBezTo>
                    <a:cubicBezTo>
                      <a:pt x="3864554" y="602488"/>
                      <a:pt x="3829196" y="592371"/>
                      <a:pt x="3796441" y="577707"/>
                    </a:cubicBezTo>
                    <a:cubicBezTo>
                      <a:pt x="3748937" y="556178"/>
                      <a:pt x="3706395" y="521788"/>
                      <a:pt x="3648774" y="535623"/>
                    </a:cubicBezTo>
                    <a:cubicBezTo>
                      <a:pt x="3598036" y="547820"/>
                      <a:pt x="3550396" y="532716"/>
                      <a:pt x="3502227" y="518518"/>
                    </a:cubicBezTo>
                    <a:cubicBezTo>
                      <a:pt x="3466848" y="508111"/>
                      <a:pt x="3431455" y="497410"/>
                      <a:pt x="3395228" y="491723"/>
                    </a:cubicBezTo>
                    <a:cubicBezTo>
                      <a:pt x="3352235" y="485040"/>
                      <a:pt x="3304663" y="492363"/>
                      <a:pt x="3265757" y="477242"/>
                    </a:cubicBezTo>
                    <a:cubicBezTo>
                      <a:pt x="3225052" y="461369"/>
                      <a:pt x="3193136" y="476075"/>
                      <a:pt x="3158404" y="483689"/>
                    </a:cubicBezTo>
                    <a:cubicBezTo>
                      <a:pt x="3102986" y="495623"/>
                      <a:pt x="3048333" y="514498"/>
                      <a:pt x="2990483" y="499212"/>
                    </a:cubicBezTo>
                    <a:cubicBezTo>
                      <a:pt x="2920173" y="480697"/>
                      <a:pt x="2850324" y="460405"/>
                      <a:pt x="2779802" y="443069"/>
                    </a:cubicBezTo>
                    <a:cubicBezTo>
                      <a:pt x="2752548" y="436477"/>
                      <a:pt x="2723606" y="434954"/>
                      <a:pt x="2695508" y="433082"/>
                    </a:cubicBezTo>
                    <a:cubicBezTo>
                      <a:pt x="2668903" y="431690"/>
                      <a:pt x="2637847" y="441965"/>
                      <a:pt x="2616713" y="431172"/>
                    </a:cubicBezTo>
                    <a:cubicBezTo>
                      <a:pt x="2562378" y="403411"/>
                      <a:pt x="2507687" y="391698"/>
                      <a:pt x="2447364" y="395810"/>
                    </a:cubicBezTo>
                    <a:cubicBezTo>
                      <a:pt x="2424744" y="397352"/>
                      <a:pt x="2401814" y="385802"/>
                      <a:pt x="2378751" y="385044"/>
                    </a:cubicBezTo>
                    <a:cubicBezTo>
                      <a:pt x="2347229" y="384281"/>
                      <a:pt x="2310735" y="378901"/>
                      <a:pt x="2284230" y="391782"/>
                    </a:cubicBezTo>
                    <a:cubicBezTo>
                      <a:pt x="2221919" y="422248"/>
                      <a:pt x="2168532" y="404037"/>
                      <a:pt x="2110801" y="382042"/>
                    </a:cubicBezTo>
                    <a:cubicBezTo>
                      <a:pt x="2053961" y="360279"/>
                      <a:pt x="1994577" y="343935"/>
                      <a:pt x="1934854" y="331108"/>
                    </a:cubicBezTo>
                    <a:cubicBezTo>
                      <a:pt x="1912400" y="326519"/>
                      <a:pt x="1886705" y="338470"/>
                      <a:pt x="1862479" y="342158"/>
                    </a:cubicBezTo>
                    <a:cubicBezTo>
                      <a:pt x="1853818" y="343333"/>
                      <a:pt x="1844309" y="344855"/>
                      <a:pt x="1836283" y="342488"/>
                    </a:cubicBezTo>
                    <a:cubicBezTo>
                      <a:pt x="1758698" y="319808"/>
                      <a:pt x="1680403" y="303878"/>
                      <a:pt x="1599327" y="323970"/>
                    </a:cubicBezTo>
                    <a:cubicBezTo>
                      <a:pt x="1591888" y="325937"/>
                      <a:pt x="1583257" y="323319"/>
                      <a:pt x="1575578" y="321802"/>
                    </a:cubicBezTo>
                    <a:cubicBezTo>
                      <a:pt x="1538035" y="313873"/>
                      <a:pt x="1500950" y="299795"/>
                      <a:pt x="1463288" y="298576"/>
                    </a:cubicBezTo>
                    <a:cubicBezTo>
                      <a:pt x="1370438" y="295582"/>
                      <a:pt x="1277384" y="298137"/>
                      <a:pt x="1184165" y="298373"/>
                    </a:cubicBezTo>
                    <a:cubicBezTo>
                      <a:pt x="1178344" y="298480"/>
                      <a:pt x="1172255" y="298896"/>
                      <a:pt x="1166899" y="297220"/>
                    </a:cubicBezTo>
                    <a:cubicBezTo>
                      <a:pt x="1131827" y="287082"/>
                      <a:pt x="1102238" y="293180"/>
                      <a:pt x="1074855" y="318934"/>
                    </a:cubicBezTo>
                    <a:cubicBezTo>
                      <a:pt x="1062808" y="330244"/>
                      <a:pt x="1045783" y="336940"/>
                      <a:pt x="1030232" y="343829"/>
                    </a:cubicBezTo>
                    <a:cubicBezTo>
                      <a:pt x="1007334" y="354132"/>
                      <a:pt x="983839" y="364180"/>
                      <a:pt x="959854" y="371351"/>
                    </a:cubicBezTo>
                    <a:cubicBezTo>
                      <a:pt x="936141" y="378210"/>
                      <a:pt x="910825" y="387219"/>
                      <a:pt x="887350" y="384742"/>
                    </a:cubicBezTo>
                    <a:cubicBezTo>
                      <a:pt x="845096" y="380339"/>
                      <a:pt x="804258" y="366810"/>
                      <a:pt x="762349" y="358882"/>
                    </a:cubicBezTo>
                    <a:cubicBezTo>
                      <a:pt x="747884" y="356082"/>
                      <a:pt x="732263" y="357732"/>
                      <a:pt x="717454" y="358448"/>
                    </a:cubicBezTo>
                    <a:cubicBezTo>
                      <a:pt x="683463" y="359893"/>
                      <a:pt x="649238" y="370675"/>
                      <a:pt x="616859" y="348700"/>
                    </a:cubicBezTo>
                    <a:cubicBezTo>
                      <a:pt x="586900" y="328019"/>
                      <a:pt x="558641" y="336644"/>
                      <a:pt x="529939" y="355789"/>
                    </a:cubicBezTo>
                    <a:cubicBezTo>
                      <a:pt x="509309" y="369433"/>
                      <a:pt x="485605" y="380664"/>
                      <a:pt x="461851" y="386945"/>
                    </a:cubicBezTo>
                    <a:cubicBezTo>
                      <a:pt x="429225" y="395576"/>
                      <a:pt x="396634" y="400422"/>
                      <a:pt x="360707" y="399082"/>
                    </a:cubicBezTo>
                    <a:cubicBezTo>
                      <a:pt x="335299" y="398193"/>
                      <a:pt x="314629" y="398437"/>
                      <a:pt x="293863" y="384410"/>
                    </a:cubicBezTo>
                    <a:cubicBezTo>
                      <a:pt x="290517" y="382308"/>
                      <a:pt x="284678" y="382122"/>
                      <a:pt x="280347" y="382711"/>
                    </a:cubicBezTo>
                    <a:cubicBezTo>
                      <a:pt x="223554" y="391535"/>
                      <a:pt x="166827" y="392780"/>
                      <a:pt x="108881" y="393231"/>
                    </a:cubicBezTo>
                    <a:cubicBezTo>
                      <a:pt x="90460" y="393322"/>
                      <a:pt x="71882" y="394571"/>
                      <a:pt x="53435" y="397222"/>
                    </a:cubicBezTo>
                    <a:lnTo>
                      <a:pt x="0" y="409348"/>
                    </a:lnTo>
                    <a:close/>
                  </a:path>
                </a:pathLst>
              </a:custGeom>
              <a:solidFill>
                <a:schemeClr val="lt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024CB190-EFCD-4B40-9CDD-E3C0EB4B3C2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0"/>
                <a:ext cx="10455568" cy="715479"/>
              </a:xfrm>
              <a:custGeom>
                <a:avLst/>
                <a:gdLst>
                  <a:gd name="connsiteX0" fmla="*/ 0 w 10455568"/>
                  <a:gd name="connsiteY0" fmla="*/ 0 h 715479"/>
                  <a:gd name="connsiteX1" fmla="*/ 10455568 w 10455568"/>
                  <a:gd name="connsiteY1" fmla="*/ 0 h 715479"/>
                  <a:gd name="connsiteX2" fmla="*/ 10434629 w 10455568"/>
                  <a:gd name="connsiteY2" fmla="*/ 8947 h 715479"/>
                  <a:gd name="connsiteX3" fmla="*/ 10249341 w 10455568"/>
                  <a:gd name="connsiteY3" fmla="*/ 73146 h 715479"/>
                  <a:gd name="connsiteX4" fmla="*/ 10172148 w 10455568"/>
                  <a:gd name="connsiteY4" fmla="*/ 103170 h 715479"/>
                  <a:gd name="connsiteX5" fmla="*/ 9994576 w 10455568"/>
                  <a:gd name="connsiteY5" fmla="*/ 156647 h 715479"/>
                  <a:gd name="connsiteX6" fmla="*/ 9894474 w 10455568"/>
                  <a:gd name="connsiteY6" fmla="*/ 192604 h 715479"/>
                  <a:gd name="connsiteX7" fmla="*/ 9647603 w 10455568"/>
                  <a:gd name="connsiteY7" fmla="*/ 242354 h 715479"/>
                  <a:gd name="connsiteX8" fmla="*/ 9392533 w 10455568"/>
                  <a:gd name="connsiteY8" fmla="*/ 291498 h 715479"/>
                  <a:gd name="connsiteX9" fmla="*/ 9252019 w 10455568"/>
                  <a:gd name="connsiteY9" fmla="*/ 311564 h 715479"/>
                  <a:gd name="connsiteX10" fmla="*/ 9129899 w 10455568"/>
                  <a:gd name="connsiteY10" fmla="*/ 336497 h 715479"/>
                  <a:gd name="connsiteX11" fmla="*/ 9023312 w 10455568"/>
                  <a:gd name="connsiteY11" fmla="*/ 354253 h 715479"/>
                  <a:gd name="connsiteX12" fmla="*/ 8853949 w 10455568"/>
                  <a:gd name="connsiteY12" fmla="*/ 387064 h 715479"/>
                  <a:gd name="connsiteX13" fmla="*/ 8783278 w 10455568"/>
                  <a:gd name="connsiteY13" fmla="*/ 397418 h 715479"/>
                  <a:gd name="connsiteX14" fmla="*/ 8615640 w 10455568"/>
                  <a:gd name="connsiteY14" fmla="*/ 408552 h 715479"/>
                  <a:gd name="connsiteX15" fmla="*/ 8557154 w 10455568"/>
                  <a:gd name="connsiteY15" fmla="*/ 409627 h 715479"/>
                  <a:gd name="connsiteX16" fmla="*/ 8442474 w 10455568"/>
                  <a:gd name="connsiteY16" fmla="*/ 381318 h 715479"/>
                  <a:gd name="connsiteX17" fmla="*/ 8428959 w 10455568"/>
                  <a:gd name="connsiteY17" fmla="*/ 379618 h 715479"/>
                  <a:gd name="connsiteX18" fmla="*/ 8354329 w 10455568"/>
                  <a:gd name="connsiteY18" fmla="*/ 370428 h 715479"/>
                  <a:gd name="connsiteX19" fmla="*/ 8313705 w 10455568"/>
                  <a:gd name="connsiteY19" fmla="*/ 368535 h 715479"/>
                  <a:gd name="connsiteX20" fmla="*/ 8158571 w 10455568"/>
                  <a:gd name="connsiteY20" fmla="*/ 349396 h 715479"/>
                  <a:gd name="connsiteX21" fmla="*/ 8069467 w 10455568"/>
                  <a:gd name="connsiteY21" fmla="*/ 341485 h 715479"/>
                  <a:gd name="connsiteX22" fmla="*/ 7998265 w 10455568"/>
                  <a:gd name="connsiteY22" fmla="*/ 348379 h 715479"/>
                  <a:gd name="connsiteX23" fmla="*/ 7873167 w 10455568"/>
                  <a:gd name="connsiteY23" fmla="*/ 359529 h 715479"/>
                  <a:gd name="connsiteX24" fmla="*/ 7833600 w 10455568"/>
                  <a:gd name="connsiteY24" fmla="*/ 368926 h 715479"/>
                  <a:gd name="connsiteX25" fmla="*/ 7651338 w 10455568"/>
                  <a:gd name="connsiteY25" fmla="*/ 362121 h 715479"/>
                  <a:gd name="connsiteX26" fmla="*/ 7548003 w 10455568"/>
                  <a:gd name="connsiteY26" fmla="*/ 367710 h 715479"/>
                  <a:gd name="connsiteX27" fmla="*/ 7430093 w 10455568"/>
                  <a:gd name="connsiteY27" fmla="*/ 351855 h 715479"/>
                  <a:gd name="connsiteX28" fmla="*/ 7396245 w 10455568"/>
                  <a:gd name="connsiteY28" fmla="*/ 355328 h 715479"/>
                  <a:gd name="connsiteX29" fmla="*/ 7358394 w 10455568"/>
                  <a:gd name="connsiteY29" fmla="*/ 359950 h 715479"/>
                  <a:gd name="connsiteX30" fmla="*/ 7241933 w 10455568"/>
                  <a:gd name="connsiteY30" fmla="*/ 369637 h 715479"/>
                  <a:gd name="connsiteX31" fmla="*/ 7171767 w 10455568"/>
                  <a:gd name="connsiteY31" fmla="*/ 383160 h 715479"/>
                  <a:gd name="connsiteX32" fmla="*/ 7036569 w 10455568"/>
                  <a:gd name="connsiteY32" fmla="*/ 387132 h 715479"/>
                  <a:gd name="connsiteX33" fmla="*/ 6987200 w 10455568"/>
                  <a:gd name="connsiteY33" fmla="*/ 398073 h 715479"/>
                  <a:gd name="connsiteX34" fmla="*/ 6861115 w 10455568"/>
                  <a:gd name="connsiteY34" fmla="*/ 407542 h 715479"/>
                  <a:gd name="connsiteX35" fmla="*/ 6747718 w 10455568"/>
                  <a:gd name="connsiteY35" fmla="*/ 410900 h 715479"/>
                  <a:gd name="connsiteX36" fmla="*/ 6638839 w 10455568"/>
                  <a:gd name="connsiteY36" fmla="*/ 420654 h 715479"/>
                  <a:gd name="connsiteX37" fmla="*/ 6561486 w 10455568"/>
                  <a:gd name="connsiteY37" fmla="*/ 435540 h 715479"/>
                  <a:gd name="connsiteX38" fmla="*/ 6477200 w 10455568"/>
                  <a:gd name="connsiteY38" fmla="*/ 447113 h 715479"/>
                  <a:gd name="connsiteX39" fmla="*/ 6246111 w 10455568"/>
                  <a:gd name="connsiteY39" fmla="*/ 497537 h 715479"/>
                  <a:gd name="connsiteX40" fmla="*/ 6202328 w 10455568"/>
                  <a:gd name="connsiteY40" fmla="*/ 492074 h 715479"/>
                  <a:gd name="connsiteX41" fmla="*/ 5956458 w 10455568"/>
                  <a:gd name="connsiteY41" fmla="*/ 500965 h 715479"/>
                  <a:gd name="connsiteX42" fmla="*/ 5903139 w 10455568"/>
                  <a:gd name="connsiteY42" fmla="*/ 505186 h 715479"/>
                  <a:gd name="connsiteX43" fmla="*/ 5757547 w 10455568"/>
                  <a:gd name="connsiteY43" fmla="*/ 480730 h 715479"/>
                  <a:gd name="connsiteX44" fmla="*/ 5540270 w 10455568"/>
                  <a:gd name="connsiteY44" fmla="*/ 550023 h 715479"/>
                  <a:gd name="connsiteX45" fmla="*/ 5338128 w 10455568"/>
                  <a:gd name="connsiteY45" fmla="*/ 631974 h 715479"/>
                  <a:gd name="connsiteX46" fmla="*/ 5312622 w 10455568"/>
                  <a:gd name="connsiteY46" fmla="*/ 642454 h 715479"/>
                  <a:gd name="connsiteX47" fmla="*/ 5239393 w 10455568"/>
                  <a:gd name="connsiteY47" fmla="*/ 662307 h 715479"/>
                  <a:gd name="connsiteX48" fmla="*/ 5147821 w 10455568"/>
                  <a:gd name="connsiteY48" fmla="*/ 673791 h 715479"/>
                  <a:gd name="connsiteX49" fmla="*/ 5032111 w 10455568"/>
                  <a:gd name="connsiteY49" fmla="*/ 694497 h 715479"/>
                  <a:gd name="connsiteX50" fmla="*/ 4937648 w 10455568"/>
                  <a:gd name="connsiteY50" fmla="*/ 684913 h 715479"/>
                  <a:gd name="connsiteX51" fmla="*/ 4805529 w 10455568"/>
                  <a:gd name="connsiteY51" fmla="*/ 670032 h 715479"/>
                  <a:gd name="connsiteX52" fmla="*/ 4681029 w 10455568"/>
                  <a:gd name="connsiteY52" fmla="*/ 655792 h 715479"/>
                  <a:gd name="connsiteX53" fmla="*/ 4643990 w 10455568"/>
                  <a:gd name="connsiteY53" fmla="*/ 685120 h 715479"/>
                  <a:gd name="connsiteX54" fmla="*/ 4585542 w 10455568"/>
                  <a:gd name="connsiteY54" fmla="*/ 712411 h 715479"/>
                  <a:gd name="connsiteX55" fmla="*/ 4516947 w 10455568"/>
                  <a:gd name="connsiteY55" fmla="*/ 689117 h 715479"/>
                  <a:gd name="connsiteX56" fmla="*/ 4356995 w 10455568"/>
                  <a:gd name="connsiteY56" fmla="*/ 642048 h 715479"/>
                  <a:gd name="connsiteX57" fmla="*/ 4258219 w 10455568"/>
                  <a:gd name="connsiteY57" fmla="*/ 646156 h 715479"/>
                  <a:gd name="connsiteX58" fmla="*/ 4042233 w 10455568"/>
                  <a:gd name="connsiteY58" fmla="*/ 636117 h 715479"/>
                  <a:gd name="connsiteX59" fmla="*/ 3899777 w 10455568"/>
                  <a:gd name="connsiteY59" fmla="*/ 610576 h 715479"/>
                  <a:gd name="connsiteX60" fmla="*/ 3796441 w 10455568"/>
                  <a:gd name="connsiteY60" fmla="*/ 577707 h 715479"/>
                  <a:gd name="connsiteX61" fmla="*/ 3648774 w 10455568"/>
                  <a:gd name="connsiteY61" fmla="*/ 535623 h 715479"/>
                  <a:gd name="connsiteX62" fmla="*/ 3502227 w 10455568"/>
                  <a:gd name="connsiteY62" fmla="*/ 518518 h 715479"/>
                  <a:gd name="connsiteX63" fmla="*/ 3395228 w 10455568"/>
                  <a:gd name="connsiteY63" fmla="*/ 491723 h 715479"/>
                  <a:gd name="connsiteX64" fmla="*/ 3265757 w 10455568"/>
                  <a:gd name="connsiteY64" fmla="*/ 477242 h 715479"/>
                  <a:gd name="connsiteX65" fmla="*/ 3158404 w 10455568"/>
                  <a:gd name="connsiteY65" fmla="*/ 483689 h 715479"/>
                  <a:gd name="connsiteX66" fmla="*/ 2990483 w 10455568"/>
                  <a:gd name="connsiteY66" fmla="*/ 499212 h 715479"/>
                  <a:gd name="connsiteX67" fmla="*/ 2779802 w 10455568"/>
                  <a:gd name="connsiteY67" fmla="*/ 443069 h 715479"/>
                  <a:gd name="connsiteX68" fmla="*/ 2695508 w 10455568"/>
                  <a:gd name="connsiteY68" fmla="*/ 433082 h 715479"/>
                  <a:gd name="connsiteX69" fmla="*/ 2616713 w 10455568"/>
                  <a:gd name="connsiteY69" fmla="*/ 431172 h 715479"/>
                  <a:gd name="connsiteX70" fmla="*/ 2447364 w 10455568"/>
                  <a:gd name="connsiteY70" fmla="*/ 395810 h 715479"/>
                  <a:gd name="connsiteX71" fmla="*/ 2378751 w 10455568"/>
                  <a:gd name="connsiteY71" fmla="*/ 385044 h 715479"/>
                  <a:gd name="connsiteX72" fmla="*/ 2284230 w 10455568"/>
                  <a:gd name="connsiteY72" fmla="*/ 391782 h 715479"/>
                  <a:gd name="connsiteX73" fmla="*/ 2110801 w 10455568"/>
                  <a:gd name="connsiteY73" fmla="*/ 382042 h 715479"/>
                  <a:gd name="connsiteX74" fmla="*/ 1934854 w 10455568"/>
                  <a:gd name="connsiteY74" fmla="*/ 331108 h 715479"/>
                  <a:gd name="connsiteX75" fmla="*/ 1862479 w 10455568"/>
                  <a:gd name="connsiteY75" fmla="*/ 342158 h 715479"/>
                  <a:gd name="connsiteX76" fmla="*/ 1836283 w 10455568"/>
                  <a:gd name="connsiteY76" fmla="*/ 342488 h 715479"/>
                  <a:gd name="connsiteX77" fmla="*/ 1599327 w 10455568"/>
                  <a:gd name="connsiteY77" fmla="*/ 323970 h 715479"/>
                  <a:gd name="connsiteX78" fmla="*/ 1575578 w 10455568"/>
                  <a:gd name="connsiteY78" fmla="*/ 321802 h 715479"/>
                  <a:gd name="connsiteX79" fmla="*/ 1463288 w 10455568"/>
                  <a:gd name="connsiteY79" fmla="*/ 298576 h 715479"/>
                  <a:gd name="connsiteX80" fmla="*/ 1184165 w 10455568"/>
                  <a:gd name="connsiteY80" fmla="*/ 298373 h 715479"/>
                  <a:gd name="connsiteX81" fmla="*/ 1166899 w 10455568"/>
                  <a:gd name="connsiteY81" fmla="*/ 297220 h 715479"/>
                  <a:gd name="connsiteX82" fmla="*/ 1074855 w 10455568"/>
                  <a:gd name="connsiteY82" fmla="*/ 318934 h 715479"/>
                  <a:gd name="connsiteX83" fmla="*/ 1030232 w 10455568"/>
                  <a:gd name="connsiteY83" fmla="*/ 343829 h 715479"/>
                  <a:gd name="connsiteX84" fmla="*/ 959854 w 10455568"/>
                  <a:gd name="connsiteY84" fmla="*/ 371351 h 715479"/>
                  <a:gd name="connsiteX85" fmla="*/ 887350 w 10455568"/>
                  <a:gd name="connsiteY85" fmla="*/ 384742 h 715479"/>
                  <a:gd name="connsiteX86" fmla="*/ 762349 w 10455568"/>
                  <a:gd name="connsiteY86" fmla="*/ 358882 h 715479"/>
                  <a:gd name="connsiteX87" fmla="*/ 717454 w 10455568"/>
                  <a:gd name="connsiteY87" fmla="*/ 358448 h 715479"/>
                  <a:gd name="connsiteX88" fmla="*/ 616859 w 10455568"/>
                  <a:gd name="connsiteY88" fmla="*/ 348700 h 715479"/>
                  <a:gd name="connsiteX89" fmla="*/ 529939 w 10455568"/>
                  <a:gd name="connsiteY89" fmla="*/ 355789 h 715479"/>
                  <a:gd name="connsiteX90" fmla="*/ 461851 w 10455568"/>
                  <a:gd name="connsiteY90" fmla="*/ 386945 h 715479"/>
                  <a:gd name="connsiteX91" fmla="*/ 360707 w 10455568"/>
                  <a:gd name="connsiteY91" fmla="*/ 399082 h 715479"/>
                  <a:gd name="connsiteX92" fmla="*/ 293863 w 10455568"/>
                  <a:gd name="connsiteY92" fmla="*/ 384410 h 715479"/>
                  <a:gd name="connsiteX93" fmla="*/ 280347 w 10455568"/>
                  <a:gd name="connsiteY93" fmla="*/ 382711 h 715479"/>
                  <a:gd name="connsiteX94" fmla="*/ 108881 w 10455568"/>
                  <a:gd name="connsiteY94" fmla="*/ 393231 h 715479"/>
                  <a:gd name="connsiteX95" fmla="*/ 53435 w 10455568"/>
                  <a:gd name="connsiteY95" fmla="*/ 397222 h 715479"/>
                  <a:gd name="connsiteX96" fmla="*/ 0 w 10455568"/>
                  <a:gd name="connsiteY96" fmla="*/ 409348 h 715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</a:cxnLst>
                <a:rect l="l" t="t" r="r" b="b"/>
                <a:pathLst>
                  <a:path w="10455568" h="715479">
                    <a:moveTo>
                      <a:pt x="0" y="0"/>
                    </a:moveTo>
                    <a:lnTo>
                      <a:pt x="10455568" y="0"/>
                    </a:lnTo>
                    <a:lnTo>
                      <a:pt x="10434629" y="8947"/>
                    </a:lnTo>
                    <a:cubicBezTo>
                      <a:pt x="10373917" y="32898"/>
                      <a:pt x="10311087" y="51455"/>
                      <a:pt x="10249341" y="73146"/>
                    </a:cubicBezTo>
                    <a:cubicBezTo>
                      <a:pt x="10223176" y="82504"/>
                      <a:pt x="10198388" y="94974"/>
                      <a:pt x="10172148" y="103170"/>
                    </a:cubicBezTo>
                    <a:cubicBezTo>
                      <a:pt x="10113395" y="121743"/>
                      <a:pt x="10053617" y="138053"/>
                      <a:pt x="9994576" y="156647"/>
                    </a:cubicBezTo>
                    <a:cubicBezTo>
                      <a:pt x="9960929" y="167389"/>
                      <a:pt x="9928899" y="184724"/>
                      <a:pt x="9894474" y="192604"/>
                    </a:cubicBezTo>
                    <a:cubicBezTo>
                      <a:pt x="9812718" y="211289"/>
                      <a:pt x="9730121" y="226242"/>
                      <a:pt x="9647603" y="242354"/>
                    </a:cubicBezTo>
                    <a:cubicBezTo>
                      <a:pt x="9562500" y="258935"/>
                      <a:pt x="9477721" y="276078"/>
                      <a:pt x="9392533" y="291498"/>
                    </a:cubicBezTo>
                    <a:cubicBezTo>
                      <a:pt x="9345891" y="299632"/>
                      <a:pt x="9298681" y="303723"/>
                      <a:pt x="9252019" y="311564"/>
                    </a:cubicBezTo>
                    <a:cubicBezTo>
                      <a:pt x="9211115" y="318433"/>
                      <a:pt x="9170740" y="328758"/>
                      <a:pt x="9129899" y="336497"/>
                    </a:cubicBezTo>
                    <a:cubicBezTo>
                      <a:pt x="9094507" y="342987"/>
                      <a:pt x="9058706" y="347759"/>
                      <a:pt x="9023312" y="354253"/>
                    </a:cubicBezTo>
                    <a:cubicBezTo>
                      <a:pt x="8966639" y="364814"/>
                      <a:pt x="8910315" y="376230"/>
                      <a:pt x="8853949" y="387064"/>
                    </a:cubicBezTo>
                    <a:cubicBezTo>
                      <a:pt x="8830350" y="391295"/>
                      <a:pt x="8805902" y="400245"/>
                      <a:pt x="8783278" y="397418"/>
                    </a:cubicBezTo>
                    <a:cubicBezTo>
                      <a:pt x="8726267" y="390232"/>
                      <a:pt x="8671093" y="397198"/>
                      <a:pt x="8615640" y="408552"/>
                    </a:cubicBezTo>
                    <a:cubicBezTo>
                      <a:pt x="8596680" y="412471"/>
                      <a:pt x="8576049" y="413291"/>
                      <a:pt x="8557154" y="409627"/>
                    </a:cubicBezTo>
                    <a:cubicBezTo>
                      <a:pt x="8518491" y="402356"/>
                      <a:pt x="8480716" y="390947"/>
                      <a:pt x="8442474" y="381318"/>
                    </a:cubicBezTo>
                    <a:cubicBezTo>
                      <a:pt x="8438313" y="380145"/>
                      <a:pt x="8433365" y="380189"/>
                      <a:pt x="8428959" y="379618"/>
                    </a:cubicBezTo>
                    <a:cubicBezTo>
                      <a:pt x="8403970" y="376366"/>
                      <a:pt x="8379279" y="373098"/>
                      <a:pt x="8354329" y="370428"/>
                    </a:cubicBezTo>
                    <a:cubicBezTo>
                      <a:pt x="8340833" y="369017"/>
                      <a:pt x="8327184" y="369657"/>
                      <a:pt x="8313705" y="368535"/>
                    </a:cubicBezTo>
                    <a:cubicBezTo>
                      <a:pt x="8261532" y="363935"/>
                      <a:pt x="8205623" y="381441"/>
                      <a:pt x="8158571" y="349396"/>
                    </a:cubicBezTo>
                    <a:cubicBezTo>
                      <a:pt x="8128030" y="328752"/>
                      <a:pt x="8100257" y="335890"/>
                      <a:pt x="8069467" y="341485"/>
                    </a:cubicBezTo>
                    <a:cubicBezTo>
                      <a:pt x="8046153" y="345696"/>
                      <a:pt x="8022024" y="346466"/>
                      <a:pt x="7998265" y="348379"/>
                    </a:cubicBezTo>
                    <a:cubicBezTo>
                      <a:pt x="7956565" y="352093"/>
                      <a:pt x="7914826" y="355232"/>
                      <a:pt x="7873167" y="359529"/>
                    </a:cubicBezTo>
                    <a:cubicBezTo>
                      <a:pt x="7859864" y="361016"/>
                      <a:pt x="7846730" y="369197"/>
                      <a:pt x="7833600" y="368926"/>
                    </a:cubicBezTo>
                    <a:cubicBezTo>
                      <a:pt x="7772906" y="367528"/>
                      <a:pt x="7711993" y="362939"/>
                      <a:pt x="7651338" y="362121"/>
                    </a:cubicBezTo>
                    <a:cubicBezTo>
                      <a:pt x="7616924" y="361556"/>
                      <a:pt x="7582209" y="369456"/>
                      <a:pt x="7548003" y="367710"/>
                    </a:cubicBezTo>
                    <a:cubicBezTo>
                      <a:pt x="7508539" y="365739"/>
                      <a:pt x="7469448" y="356458"/>
                      <a:pt x="7430093" y="351855"/>
                    </a:cubicBezTo>
                    <a:cubicBezTo>
                      <a:pt x="7419227" y="350559"/>
                      <a:pt x="7407516" y="353979"/>
                      <a:pt x="7396245" y="355328"/>
                    </a:cubicBezTo>
                    <a:cubicBezTo>
                      <a:pt x="7383524" y="356781"/>
                      <a:pt x="7371134" y="358791"/>
                      <a:pt x="7358394" y="359950"/>
                    </a:cubicBezTo>
                    <a:cubicBezTo>
                      <a:pt x="7319573" y="363179"/>
                      <a:pt x="7280655" y="364958"/>
                      <a:pt x="7241933" y="369637"/>
                    </a:cubicBezTo>
                    <a:cubicBezTo>
                      <a:pt x="7218235" y="372418"/>
                      <a:pt x="7194108" y="386008"/>
                      <a:pt x="7171767" y="383160"/>
                    </a:cubicBezTo>
                    <a:cubicBezTo>
                      <a:pt x="7126248" y="377813"/>
                      <a:pt x="7082583" y="399728"/>
                      <a:pt x="7036569" y="387132"/>
                    </a:cubicBezTo>
                    <a:cubicBezTo>
                      <a:pt x="7022328" y="383442"/>
                      <a:pt x="7003983" y="396347"/>
                      <a:pt x="6987200" y="398073"/>
                    </a:cubicBezTo>
                    <a:cubicBezTo>
                      <a:pt x="6945251" y="402388"/>
                      <a:pt x="6903183" y="404965"/>
                      <a:pt x="6861115" y="407542"/>
                    </a:cubicBezTo>
                    <a:cubicBezTo>
                      <a:pt x="6823394" y="409822"/>
                      <a:pt x="6784520" y="416550"/>
                      <a:pt x="6747718" y="410900"/>
                    </a:cubicBezTo>
                    <a:cubicBezTo>
                      <a:pt x="6709137" y="404791"/>
                      <a:pt x="6674999" y="408284"/>
                      <a:pt x="6638839" y="420654"/>
                    </a:cubicBezTo>
                    <a:cubicBezTo>
                      <a:pt x="6614066" y="429044"/>
                      <a:pt x="6587444" y="431733"/>
                      <a:pt x="6561486" y="435540"/>
                    </a:cubicBezTo>
                    <a:cubicBezTo>
                      <a:pt x="6533513" y="439778"/>
                      <a:pt x="6502069" y="435804"/>
                      <a:pt x="6477200" y="447113"/>
                    </a:cubicBezTo>
                    <a:cubicBezTo>
                      <a:pt x="6403159" y="480713"/>
                      <a:pt x="6325566" y="492119"/>
                      <a:pt x="6246111" y="497537"/>
                    </a:cubicBezTo>
                    <a:cubicBezTo>
                      <a:pt x="6231608" y="498524"/>
                      <a:pt x="6216540" y="495475"/>
                      <a:pt x="6202328" y="492074"/>
                    </a:cubicBezTo>
                    <a:cubicBezTo>
                      <a:pt x="6119346" y="471508"/>
                      <a:pt x="6038018" y="479381"/>
                      <a:pt x="5956458" y="500965"/>
                    </a:cubicBezTo>
                    <a:cubicBezTo>
                      <a:pt x="5939584" y="505613"/>
                      <a:pt x="5920486" y="507499"/>
                      <a:pt x="5903139" y="505186"/>
                    </a:cubicBezTo>
                    <a:cubicBezTo>
                      <a:pt x="5854306" y="498315"/>
                      <a:pt x="5806470" y="484677"/>
                      <a:pt x="5757547" y="480730"/>
                    </a:cubicBezTo>
                    <a:cubicBezTo>
                      <a:pt x="5676701" y="474297"/>
                      <a:pt x="5610121" y="519038"/>
                      <a:pt x="5540270" y="550023"/>
                    </a:cubicBezTo>
                    <a:cubicBezTo>
                      <a:pt x="5473801" y="579316"/>
                      <a:pt x="5419599" y="638949"/>
                      <a:pt x="5338128" y="631974"/>
                    </a:cubicBezTo>
                    <a:cubicBezTo>
                      <a:pt x="5329931" y="631367"/>
                      <a:pt x="5321476" y="639812"/>
                      <a:pt x="5312622" y="642454"/>
                    </a:cubicBezTo>
                    <a:cubicBezTo>
                      <a:pt x="5288350" y="649647"/>
                      <a:pt x="5264155" y="657994"/>
                      <a:pt x="5239393" y="662307"/>
                    </a:cubicBezTo>
                    <a:cubicBezTo>
                      <a:pt x="5209181" y="667862"/>
                      <a:pt x="5178072" y="668817"/>
                      <a:pt x="5147821" y="673791"/>
                    </a:cubicBezTo>
                    <a:cubicBezTo>
                      <a:pt x="5108908" y="679940"/>
                      <a:pt x="5070972" y="691848"/>
                      <a:pt x="5032111" y="694497"/>
                    </a:cubicBezTo>
                    <a:cubicBezTo>
                      <a:pt x="5000793" y="696632"/>
                      <a:pt x="4969032" y="688019"/>
                      <a:pt x="4937648" y="684913"/>
                    </a:cubicBezTo>
                    <a:cubicBezTo>
                      <a:pt x="4893363" y="680649"/>
                      <a:pt x="4845361" y="685962"/>
                      <a:pt x="4805529" y="670032"/>
                    </a:cubicBezTo>
                    <a:cubicBezTo>
                      <a:pt x="4763006" y="653119"/>
                      <a:pt x="4723244" y="646796"/>
                      <a:pt x="4681029" y="655792"/>
                    </a:cubicBezTo>
                    <a:cubicBezTo>
                      <a:pt x="4666957" y="658791"/>
                      <a:pt x="4649519" y="672217"/>
                      <a:pt x="4643990" y="685120"/>
                    </a:cubicBezTo>
                    <a:cubicBezTo>
                      <a:pt x="4631676" y="713928"/>
                      <a:pt x="4612585" y="720184"/>
                      <a:pt x="4585542" y="712411"/>
                    </a:cubicBezTo>
                    <a:cubicBezTo>
                      <a:pt x="4562077" y="705853"/>
                      <a:pt x="4533672" y="703713"/>
                      <a:pt x="4516947" y="689117"/>
                    </a:cubicBezTo>
                    <a:cubicBezTo>
                      <a:pt x="4469552" y="647774"/>
                      <a:pt x="4412904" y="650180"/>
                      <a:pt x="4356995" y="642048"/>
                    </a:cubicBezTo>
                    <a:cubicBezTo>
                      <a:pt x="4322867" y="637088"/>
                      <a:pt x="4291523" y="638934"/>
                      <a:pt x="4258219" y="646156"/>
                    </a:cubicBezTo>
                    <a:cubicBezTo>
                      <a:pt x="4185895" y="662159"/>
                      <a:pt x="4113776" y="651342"/>
                      <a:pt x="4042233" y="636117"/>
                    </a:cubicBezTo>
                    <a:cubicBezTo>
                      <a:pt x="3994923" y="625941"/>
                      <a:pt x="3946812" y="621063"/>
                      <a:pt x="3899777" y="610576"/>
                    </a:cubicBezTo>
                    <a:cubicBezTo>
                      <a:pt x="3864554" y="602488"/>
                      <a:pt x="3829196" y="592371"/>
                      <a:pt x="3796441" y="577707"/>
                    </a:cubicBezTo>
                    <a:cubicBezTo>
                      <a:pt x="3748937" y="556178"/>
                      <a:pt x="3706395" y="521788"/>
                      <a:pt x="3648774" y="535623"/>
                    </a:cubicBezTo>
                    <a:cubicBezTo>
                      <a:pt x="3598036" y="547820"/>
                      <a:pt x="3550396" y="532716"/>
                      <a:pt x="3502227" y="518518"/>
                    </a:cubicBezTo>
                    <a:cubicBezTo>
                      <a:pt x="3466848" y="508111"/>
                      <a:pt x="3431455" y="497410"/>
                      <a:pt x="3395228" y="491723"/>
                    </a:cubicBezTo>
                    <a:cubicBezTo>
                      <a:pt x="3352235" y="485040"/>
                      <a:pt x="3304663" y="492363"/>
                      <a:pt x="3265757" y="477242"/>
                    </a:cubicBezTo>
                    <a:cubicBezTo>
                      <a:pt x="3225052" y="461369"/>
                      <a:pt x="3193136" y="476075"/>
                      <a:pt x="3158404" y="483689"/>
                    </a:cubicBezTo>
                    <a:cubicBezTo>
                      <a:pt x="3102986" y="495623"/>
                      <a:pt x="3048333" y="514498"/>
                      <a:pt x="2990483" y="499212"/>
                    </a:cubicBezTo>
                    <a:cubicBezTo>
                      <a:pt x="2920173" y="480697"/>
                      <a:pt x="2850324" y="460405"/>
                      <a:pt x="2779802" y="443069"/>
                    </a:cubicBezTo>
                    <a:cubicBezTo>
                      <a:pt x="2752548" y="436477"/>
                      <a:pt x="2723606" y="434954"/>
                      <a:pt x="2695508" y="433082"/>
                    </a:cubicBezTo>
                    <a:cubicBezTo>
                      <a:pt x="2668903" y="431690"/>
                      <a:pt x="2637847" y="441965"/>
                      <a:pt x="2616713" y="431172"/>
                    </a:cubicBezTo>
                    <a:cubicBezTo>
                      <a:pt x="2562378" y="403411"/>
                      <a:pt x="2507687" y="391698"/>
                      <a:pt x="2447364" y="395810"/>
                    </a:cubicBezTo>
                    <a:cubicBezTo>
                      <a:pt x="2424744" y="397352"/>
                      <a:pt x="2401814" y="385802"/>
                      <a:pt x="2378751" y="385044"/>
                    </a:cubicBezTo>
                    <a:cubicBezTo>
                      <a:pt x="2347229" y="384281"/>
                      <a:pt x="2310735" y="378901"/>
                      <a:pt x="2284230" y="391782"/>
                    </a:cubicBezTo>
                    <a:cubicBezTo>
                      <a:pt x="2221919" y="422248"/>
                      <a:pt x="2168532" y="404037"/>
                      <a:pt x="2110801" y="382042"/>
                    </a:cubicBezTo>
                    <a:cubicBezTo>
                      <a:pt x="2053961" y="360279"/>
                      <a:pt x="1994577" y="343935"/>
                      <a:pt x="1934854" y="331108"/>
                    </a:cubicBezTo>
                    <a:cubicBezTo>
                      <a:pt x="1912400" y="326519"/>
                      <a:pt x="1886705" y="338470"/>
                      <a:pt x="1862479" y="342158"/>
                    </a:cubicBezTo>
                    <a:cubicBezTo>
                      <a:pt x="1853818" y="343333"/>
                      <a:pt x="1844309" y="344855"/>
                      <a:pt x="1836283" y="342488"/>
                    </a:cubicBezTo>
                    <a:cubicBezTo>
                      <a:pt x="1758698" y="319808"/>
                      <a:pt x="1680403" y="303878"/>
                      <a:pt x="1599327" y="323970"/>
                    </a:cubicBezTo>
                    <a:cubicBezTo>
                      <a:pt x="1591888" y="325937"/>
                      <a:pt x="1583257" y="323319"/>
                      <a:pt x="1575578" y="321802"/>
                    </a:cubicBezTo>
                    <a:cubicBezTo>
                      <a:pt x="1538035" y="313873"/>
                      <a:pt x="1500950" y="299795"/>
                      <a:pt x="1463288" y="298576"/>
                    </a:cubicBezTo>
                    <a:cubicBezTo>
                      <a:pt x="1370438" y="295582"/>
                      <a:pt x="1277384" y="298137"/>
                      <a:pt x="1184165" y="298373"/>
                    </a:cubicBezTo>
                    <a:cubicBezTo>
                      <a:pt x="1178344" y="298480"/>
                      <a:pt x="1172255" y="298896"/>
                      <a:pt x="1166899" y="297220"/>
                    </a:cubicBezTo>
                    <a:cubicBezTo>
                      <a:pt x="1131827" y="287082"/>
                      <a:pt x="1102238" y="293180"/>
                      <a:pt x="1074855" y="318934"/>
                    </a:cubicBezTo>
                    <a:cubicBezTo>
                      <a:pt x="1062808" y="330244"/>
                      <a:pt x="1045783" y="336940"/>
                      <a:pt x="1030232" y="343829"/>
                    </a:cubicBezTo>
                    <a:cubicBezTo>
                      <a:pt x="1007334" y="354132"/>
                      <a:pt x="983839" y="364180"/>
                      <a:pt x="959854" y="371351"/>
                    </a:cubicBezTo>
                    <a:cubicBezTo>
                      <a:pt x="936141" y="378210"/>
                      <a:pt x="910825" y="387219"/>
                      <a:pt x="887350" y="384742"/>
                    </a:cubicBezTo>
                    <a:cubicBezTo>
                      <a:pt x="845096" y="380339"/>
                      <a:pt x="804258" y="366810"/>
                      <a:pt x="762349" y="358882"/>
                    </a:cubicBezTo>
                    <a:cubicBezTo>
                      <a:pt x="747884" y="356082"/>
                      <a:pt x="732263" y="357732"/>
                      <a:pt x="717454" y="358448"/>
                    </a:cubicBezTo>
                    <a:cubicBezTo>
                      <a:pt x="683463" y="359893"/>
                      <a:pt x="649238" y="370675"/>
                      <a:pt x="616859" y="348700"/>
                    </a:cubicBezTo>
                    <a:cubicBezTo>
                      <a:pt x="586900" y="328019"/>
                      <a:pt x="558641" y="336644"/>
                      <a:pt x="529939" y="355789"/>
                    </a:cubicBezTo>
                    <a:cubicBezTo>
                      <a:pt x="509309" y="369433"/>
                      <a:pt x="485605" y="380664"/>
                      <a:pt x="461851" y="386945"/>
                    </a:cubicBezTo>
                    <a:cubicBezTo>
                      <a:pt x="429225" y="395576"/>
                      <a:pt x="396634" y="400422"/>
                      <a:pt x="360707" y="399082"/>
                    </a:cubicBezTo>
                    <a:cubicBezTo>
                      <a:pt x="335299" y="398193"/>
                      <a:pt x="314629" y="398437"/>
                      <a:pt x="293863" y="384410"/>
                    </a:cubicBezTo>
                    <a:cubicBezTo>
                      <a:pt x="290517" y="382308"/>
                      <a:pt x="284678" y="382122"/>
                      <a:pt x="280347" y="382711"/>
                    </a:cubicBezTo>
                    <a:cubicBezTo>
                      <a:pt x="223554" y="391535"/>
                      <a:pt x="166827" y="392780"/>
                      <a:pt x="108881" y="393231"/>
                    </a:cubicBezTo>
                    <a:cubicBezTo>
                      <a:pt x="90460" y="393322"/>
                      <a:pt x="71882" y="394571"/>
                      <a:pt x="53435" y="397222"/>
                    </a:cubicBezTo>
                    <a:lnTo>
                      <a:pt x="0" y="409348"/>
                    </a:ln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313646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FC1C7F-962D-B26E-B6FC-762D265DF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!!Rectangle">
            <a:extLst>
              <a:ext uri="{FF2B5EF4-FFF2-40B4-BE49-F238E27FC236}">
                <a16:creationId xmlns:a16="http://schemas.microsoft.com/office/drawing/2014/main" id="{362810D9-2C5A-477D-949C-C19189547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8467"/>
            <a:ext cx="12191999" cy="686646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D9B7039-FA3B-6C1E-D69C-75A4C0ED1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Säsongen 25/26</a:t>
            </a:r>
          </a:p>
        </p:txBody>
      </p:sp>
      <p:sp>
        <p:nvSpPr>
          <p:cNvPr id="63" name="Arc 6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0" name="Platshållare för innehåll 2">
            <a:extLst>
              <a:ext uri="{FF2B5EF4-FFF2-40B4-BE49-F238E27FC236}">
                <a16:creationId xmlns:a16="http://schemas.microsoft.com/office/drawing/2014/main" id="{6175BD4B-EA3F-AF91-C460-1513757E81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710635"/>
              </p:ext>
            </p:extLst>
          </p:nvPr>
        </p:nvGraphicFramePr>
        <p:xfrm>
          <a:off x="4447308" y="591344"/>
          <a:ext cx="6906491" cy="5585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506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0383" y="0"/>
            <a:ext cx="8451607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3745177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98E04E1-7C5C-4E05-E27A-92D4EACCF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319" y="637762"/>
            <a:ext cx="2856315" cy="5576770"/>
          </a:xfrm>
        </p:spPr>
        <p:txBody>
          <a:bodyPr anchor="t">
            <a:normAutofit/>
          </a:bodyPr>
          <a:lstStyle/>
          <a:p>
            <a:r>
              <a:rPr lang="sv-SE" sz="3600">
                <a:solidFill>
                  <a:schemeClr val="bg1"/>
                </a:solidFill>
              </a:rPr>
              <a:t>Seriespel</a:t>
            </a:r>
            <a:br>
              <a:rPr lang="sv-SE" sz="3600">
                <a:solidFill>
                  <a:schemeClr val="bg1"/>
                </a:solidFill>
              </a:rPr>
            </a:br>
            <a:r>
              <a:rPr lang="sv-SE" sz="3600">
                <a:solidFill>
                  <a:schemeClr val="bg1"/>
                </a:solidFill>
              </a:rPr>
              <a:t>Lag svart F11 Västra Mitt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8EAE243-3A9F-4A46-B0D9-04C723A8A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733" y="643465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3B5054F-D3C7-4158-7558-4F810A57C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732" y="850052"/>
            <a:ext cx="6390623" cy="5326911"/>
          </a:xfrm>
        </p:spPr>
        <p:txBody>
          <a:bodyPr>
            <a:normAutofit/>
          </a:bodyPr>
          <a:lstStyle/>
          <a:p>
            <a:r>
              <a:rPr lang="sv-SE" sz="2200"/>
              <a:t>Avesta Brovallen Handbollsförening -14</a:t>
            </a:r>
          </a:p>
          <a:p>
            <a:r>
              <a:rPr lang="sv-SE" sz="2200"/>
              <a:t>Borlänge HK 14 röd</a:t>
            </a:r>
          </a:p>
          <a:p>
            <a:r>
              <a:rPr lang="sv-SE" sz="2200"/>
              <a:t>Gökstens Bollklubb Svart</a:t>
            </a:r>
          </a:p>
          <a:p>
            <a:r>
              <a:rPr lang="sv-SE" sz="2200"/>
              <a:t>IFK Arbogas Handbollklubb - 2014</a:t>
            </a:r>
          </a:p>
          <a:p>
            <a:r>
              <a:rPr lang="sv-SE" sz="2200"/>
              <a:t>IFK Nora</a:t>
            </a:r>
          </a:p>
          <a:p>
            <a:r>
              <a:rPr lang="sv-SE" sz="2200"/>
              <a:t>IFK Örebro F13/14</a:t>
            </a:r>
          </a:p>
          <a:p>
            <a:r>
              <a:rPr lang="sv-SE" sz="2200"/>
              <a:t>LIF Lindesberg -14</a:t>
            </a:r>
          </a:p>
          <a:p>
            <a:r>
              <a:rPr lang="sv-SE" sz="2200"/>
              <a:t>Ludvika HF</a:t>
            </a:r>
          </a:p>
          <a:p>
            <a:r>
              <a:rPr lang="sv-SE" sz="2200"/>
              <a:t>Vintrosa Idrottssällskap</a:t>
            </a:r>
          </a:p>
          <a:p>
            <a:r>
              <a:rPr lang="sv-SE" sz="2200"/>
              <a:t>VästeråsIrsta HF -14:Svart</a:t>
            </a:r>
          </a:p>
          <a:p>
            <a:r>
              <a:rPr lang="sv-SE" sz="2200"/>
              <a:t>Västerås Irsta HF -14:Vit</a:t>
            </a:r>
          </a:p>
          <a:p>
            <a:r>
              <a:rPr lang="sv-SE" sz="2200"/>
              <a:t>Örebro SK Ungdomsklubb -14</a:t>
            </a:r>
          </a:p>
          <a:p>
            <a:endParaRPr lang="sv-SE" sz="2200"/>
          </a:p>
        </p:txBody>
      </p:sp>
      <p:pic>
        <p:nvPicPr>
          <p:cNvPr id="1025" name="Picture 1" descr="Logo">
            <a:extLst>
              <a:ext uri="{FF2B5EF4-FFF2-40B4-BE49-F238E27FC236}">
                <a16:creationId xmlns:a16="http://schemas.microsoft.com/office/drawing/2014/main" id="{A0EC1D14-D132-3D15-CC3F-72EA6CF75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8418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46F8AC-2057-F149-D67E-87D0A7682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0383" y="0"/>
            <a:ext cx="8451607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3745177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0CEB035-3A9B-95E8-FF0D-291B290B4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910" y="637762"/>
            <a:ext cx="2801724" cy="5576770"/>
          </a:xfrm>
        </p:spPr>
        <p:txBody>
          <a:bodyPr anchor="t">
            <a:normAutofit/>
          </a:bodyPr>
          <a:lstStyle/>
          <a:p>
            <a:br>
              <a:rPr lang="sv-SE" sz="3600" dirty="0">
                <a:solidFill>
                  <a:schemeClr val="bg1"/>
                </a:solidFill>
              </a:rPr>
            </a:br>
            <a:r>
              <a:rPr lang="sv-SE" sz="3600" dirty="0">
                <a:solidFill>
                  <a:schemeClr val="bg1"/>
                </a:solidFill>
              </a:rPr>
              <a:t>Lag gul och lag rosa</a:t>
            </a:r>
            <a:br>
              <a:rPr lang="sv-SE" sz="3600" dirty="0">
                <a:solidFill>
                  <a:schemeClr val="bg1"/>
                </a:solidFill>
              </a:rPr>
            </a:br>
            <a:r>
              <a:rPr lang="sv-SE" sz="3600" dirty="0">
                <a:solidFill>
                  <a:schemeClr val="bg1"/>
                </a:solidFill>
              </a:rPr>
              <a:t>F11 Östra Mitt</a:t>
            </a:r>
            <a:br>
              <a:rPr lang="sv-SE" sz="3600" dirty="0">
                <a:solidFill>
                  <a:schemeClr val="bg1"/>
                </a:solidFill>
              </a:rPr>
            </a:br>
            <a:br>
              <a:rPr lang="sv-SE" sz="3600" dirty="0">
                <a:solidFill>
                  <a:schemeClr val="bg1"/>
                </a:solidFill>
              </a:rPr>
            </a:br>
            <a:endParaRPr lang="sv-SE" sz="3600" dirty="0">
              <a:solidFill>
                <a:schemeClr val="bg1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8EAE243-3A9F-4A46-B0D9-04C723A8A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733" y="643465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1892F80-0A72-23B2-D682-9A979E6B4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732" y="850052"/>
            <a:ext cx="6390623" cy="5326911"/>
          </a:xfrm>
        </p:spPr>
        <p:txBody>
          <a:bodyPr>
            <a:normAutofit/>
          </a:bodyPr>
          <a:lstStyle/>
          <a:p>
            <a:r>
              <a:rPr lang="sv-SE" sz="1700"/>
              <a:t>Enköpings HF -14</a:t>
            </a:r>
          </a:p>
          <a:p>
            <a:r>
              <a:rPr lang="sv-SE" sz="1700"/>
              <a:t>Eskilstuna Guif Idrottsförening 1</a:t>
            </a:r>
          </a:p>
          <a:p>
            <a:r>
              <a:rPr lang="sv-SE" sz="1700"/>
              <a:t>Eskilstuna Guif Idrottsförening 2</a:t>
            </a:r>
          </a:p>
          <a:p>
            <a:r>
              <a:rPr lang="sv-SE" sz="1700"/>
              <a:t>Gökstens Bollklubb Gul</a:t>
            </a:r>
          </a:p>
          <a:p>
            <a:r>
              <a:rPr lang="sv-SE" sz="1700"/>
              <a:t>Gökstens Bollklubb Rosa</a:t>
            </a:r>
          </a:p>
          <a:p>
            <a:r>
              <a:rPr lang="sv-SE" sz="1700"/>
              <a:t>Hultic BK</a:t>
            </a:r>
          </a:p>
          <a:p>
            <a:r>
              <a:rPr lang="sv-SE" sz="1700"/>
              <a:t>IFK Mariefred</a:t>
            </a:r>
          </a:p>
          <a:p>
            <a:r>
              <a:rPr lang="sv-SE" sz="1700"/>
              <a:t>Katrineholms AIK</a:t>
            </a:r>
          </a:p>
          <a:p>
            <a:r>
              <a:rPr lang="sv-SE" sz="1700"/>
              <a:t>NKIK 14:grön</a:t>
            </a:r>
          </a:p>
          <a:p>
            <a:r>
              <a:rPr lang="sv-SE" sz="1700"/>
              <a:t>NKIK 14:vit</a:t>
            </a:r>
          </a:p>
          <a:p>
            <a:r>
              <a:rPr lang="sv-SE" sz="1700"/>
              <a:t>RP Idrottsförening Linköping Vit 2014</a:t>
            </a:r>
          </a:p>
          <a:p>
            <a:r>
              <a:rPr lang="sv-SE" sz="1700"/>
              <a:t>Ramunder HK -2014/2015</a:t>
            </a:r>
          </a:p>
          <a:p>
            <a:r>
              <a:rPr lang="sv-SE" sz="1700"/>
              <a:t>Vadstena Handbollförening</a:t>
            </a:r>
          </a:p>
          <a:p>
            <a:r>
              <a:rPr lang="sv-SE" sz="1700"/>
              <a:t>VästeråsIrsta HF -14:Röd</a:t>
            </a:r>
          </a:p>
          <a:p>
            <a:endParaRPr lang="sv-SE" sz="1700"/>
          </a:p>
        </p:txBody>
      </p:sp>
    </p:spTree>
    <p:extLst>
      <p:ext uri="{BB962C8B-B14F-4D97-AF65-F5344CB8AC3E}">
        <p14:creationId xmlns:p14="http://schemas.microsoft.com/office/powerpoint/2010/main" val="158471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9A2092A-B589-F749-E0F5-0BDD273C8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1641752"/>
            <a:ext cx="3527425" cy="4366936"/>
          </a:xfrm>
        </p:spPr>
        <p:txBody>
          <a:bodyPr anchor="t">
            <a:normAutofit/>
          </a:bodyPr>
          <a:lstStyle/>
          <a:p>
            <a:r>
              <a:rPr lang="sv-SE" sz="4000"/>
              <a:t>Lagindelning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2C889B-4770-A416-7725-14B00F0A9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2081" y="1641752"/>
            <a:ext cx="5260975" cy="3960000"/>
          </a:xfrm>
        </p:spPr>
        <p:txBody>
          <a:bodyPr>
            <a:normAutofit/>
          </a:bodyPr>
          <a:lstStyle/>
          <a:p>
            <a:r>
              <a:rPr lang="sv-SE" sz="2200" dirty="0">
                <a:solidFill>
                  <a:schemeClr val="tx1">
                    <a:alpha val="80000"/>
                  </a:schemeClr>
                </a:solidFill>
              </a:rPr>
              <a:t>Lagen kommer att spela tillsammans i tre perioder</a:t>
            </a:r>
          </a:p>
          <a:p>
            <a:r>
              <a:rPr lang="sv-SE" sz="2200" dirty="0">
                <a:solidFill>
                  <a:schemeClr val="tx1">
                    <a:alpha val="80000"/>
                  </a:schemeClr>
                </a:solidFill>
              </a:rPr>
              <a:t>Period 1 oktober – november</a:t>
            </a:r>
          </a:p>
          <a:p>
            <a:r>
              <a:rPr lang="sv-SE" sz="2200" dirty="0">
                <a:solidFill>
                  <a:schemeClr val="tx1">
                    <a:alpha val="80000"/>
                  </a:schemeClr>
                </a:solidFill>
              </a:rPr>
              <a:t>Period 2 december – januari </a:t>
            </a:r>
          </a:p>
          <a:p>
            <a:r>
              <a:rPr lang="sv-SE" sz="2200" dirty="0">
                <a:solidFill>
                  <a:schemeClr val="tx1">
                    <a:alpha val="80000"/>
                  </a:schemeClr>
                </a:solidFill>
              </a:rPr>
              <a:t>Period 3 februari – mars</a:t>
            </a:r>
          </a:p>
          <a:p>
            <a:endParaRPr lang="sv-SE" sz="2200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sv-SE" sz="2200" dirty="0">
                <a:solidFill>
                  <a:schemeClr val="tx1">
                    <a:alpha val="80000"/>
                  </a:schemeClr>
                </a:solidFill>
              </a:rPr>
              <a:t>Vid tre tillfällen, 18/10, 30/11 och 24/1 spelar vi i en extra serie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728F330-19FB-4D39-BD0F-53032ABFE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79015" y="0"/>
            <a:ext cx="712985" cy="6858000"/>
            <a:chOff x="11479015" y="0"/>
            <a:chExt cx="712985" cy="6858000"/>
          </a:xfrm>
          <a:effectLst>
            <a:outerShdw blurRad="381000" dist="152400" dir="10800000" algn="ctr" rotWithShape="0">
              <a:schemeClr val="bg1">
                <a:alpha val="10000"/>
              </a:schemeClr>
            </a:outerShdw>
          </a:effectLst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0220D63-6F38-42F9-8AAD-3B1363A4FA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79018" y="0"/>
              <a:ext cx="712982" cy="6858000"/>
            </a:xfrm>
            <a:custGeom>
              <a:avLst/>
              <a:gdLst>
                <a:gd name="connsiteX0" fmla="*/ 280560 w 712982"/>
                <a:gd name="connsiteY0" fmla="*/ 0 h 6858000"/>
                <a:gd name="connsiteX1" fmla="*/ 712982 w 712982"/>
                <a:gd name="connsiteY1" fmla="*/ 0 h 6858000"/>
                <a:gd name="connsiteX2" fmla="*/ 712982 w 712982"/>
                <a:gd name="connsiteY2" fmla="*/ 6858000 h 6858000"/>
                <a:gd name="connsiteX3" fmla="*/ 372527 w 712982"/>
                <a:gd name="connsiteY3" fmla="*/ 6858000 h 6858000"/>
                <a:gd name="connsiteX4" fmla="*/ 372901 w 712982"/>
                <a:gd name="connsiteY4" fmla="*/ 6835810 h 6858000"/>
                <a:gd name="connsiteX5" fmla="*/ 363017 w 712982"/>
                <a:gd name="connsiteY5" fmla="*/ 6518145 h 6858000"/>
                <a:gd name="connsiteX6" fmla="*/ 310498 w 712982"/>
                <a:gd name="connsiteY6" fmla="*/ 6393936 h 6858000"/>
                <a:gd name="connsiteX7" fmla="*/ 305420 w 712982"/>
                <a:gd name="connsiteY7" fmla="*/ 6355564 h 6858000"/>
                <a:gd name="connsiteX8" fmla="*/ 311030 w 712982"/>
                <a:gd name="connsiteY8" fmla="*/ 6267729 h 6858000"/>
                <a:gd name="connsiteX9" fmla="*/ 281440 w 712982"/>
                <a:gd name="connsiteY9" fmla="*/ 6090959 h 6858000"/>
                <a:gd name="connsiteX10" fmla="*/ 258928 w 712982"/>
                <a:gd name="connsiteY10" fmla="*/ 6026981 h 6858000"/>
                <a:gd name="connsiteX11" fmla="*/ 245105 w 712982"/>
                <a:gd name="connsiteY11" fmla="*/ 5991615 h 6858000"/>
                <a:gd name="connsiteX12" fmla="*/ 197441 w 712982"/>
                <a:gd name="connsiteY12" fmla="*/ 5807458 h 6858000"/>
                <a:gd name="connsiteX13" fmla="*/ 159115 w 712982"/>
                <a:gd name="connsiteY13" fmla="*/ 5727356 h 6858000"/>
                <a:gd name="connsiteX14" fmla="*/ 152306 w 712982"/>
                <a:gd name="connsiteY14" fmla="*/ 5705270 h 6858000"/>
                <a:gd name="connsiteX15" fmla="*/ 150939 w 712982"/>
                <a:gd name="connsiteY15" fmla="*/ 5580441 h 6858000"/>
                <a:gd name="connsiteX16" fmla="*/ 187956 w 712982"/>
                <a:gd name="connsiteY16" fmla="*/ 5482729 h 6858000"/>
                <a:gd name="connsiteX17" fmla="*/ 201902 w 712982"/>
                <a:gd name="connsiteY17" fmla="*/ 5463053 h 6858000"/>
                <a:gd name="connsiteX18" fmla="*/ 168174 w 712982"/>
                <a:gd name="connsiteY18" fmla="*/ 5205662 h 6858000"/>
                <a:gd name="connsiteX19" fmla="*/ 157186 w 712982"/>
                <a:gd name="connsiteY19" fmla="*/ 5166766 h 6858000"/>
                <a:gd name="connsiteX20" fmla="*/ 163999 w 712982"/>
                <a:gd name="connsiteY20" fmla="*/ 4972256 h 6858000"/>
                <a:gd name="connsiteX21" fmla="*/ 163388 w 712982"/>
                <a:gd name="connsiteY21" fmla="*/ 4915833 h 6858000"/>
                <a:gd name="connsiteX22" fmla="*/ 166361 w 712982"/>
                <a:gd name="connsiteY22" fmla="*/ 4712964 h 6858000"/>
                <a:gd name="connsiteX23" fmla="*/ 140122 w 712982"/>
                <a:gd name="connsiteY23" fmla="*/ 4687152 h 6858000"/>
                <a:gd name="connsiteX24" fmla="*/ 73058 w 712982"/>
                <a:gd name="connsiteY24" fmla="*/ 4611951 h 6858000"/>
                <a:gd name="connsiteX25" fmla="*/ 3979 w 712982"/>
                <a:gd name="connsiteY25" fmla="*/ 4456771 h 6858000"/>
                <a:gd name="connsiteX26" fmla="*/ 2091 w 712982"/>
                <a:gd name="connsiteY26" fmla="*/ 4412781 h 6858000"/>
                <a:gd name="connsiteX27" fmla="*/ 75905 w 712982"/>
                <a:gd name="connsiteY27" fmla="*/ 4292897 h 6858000"/>
                <a:gd name="connsiteX28" fmla="*/ 104434 w 712982"/>
                <a:gd name="connsiteY28" fmla="*/ 4235333 h 6858000"/>
                <a:gd name="connsiteX29" fmla="*/ 151065 w 712982"/>
                <a:gd name="connsiteY29" fmla="*/ 4075686 h 6858000"/>
                <a:gd name="connsiteX30" fmla="*/ 161243 w 712982"/>
                <a:gd name="connsiteY30" fmla="*/ 4061695 h 6858000"/>
                <a:gd name="connsiteX31" fmla="*/ 286285 w 712982"/>
                <a:gd name="connsiteY31" fmla="*/ 3933862 h 6858000"/>
                <a:gd name="connsiteX32" fmla="*/ 306926 w 712982"/>
                <a:gd name="connsiteY32" fmla="*/ 3905847 h 6858000"/>
                <a:gd name="connsiteX33" fmla="*/ 340015 w 712982"/>
                <a:gd name="connsiteY33" fmla="*/ 3871199 h 6858000"/>
                <a:gd name="connsiteX34" fmla="*/ 400111 w 712982"/>
                <a:gd name="connsiteY34" fmla="*/ 3767743 h 6858000"/>
                <a:gd name="connsiteX35" fmla="*/ 409694 w 712982"/>
                <a:gd name="connsiteY35" fmla="*/ 3646690 h 6858000"/>
                <a:gd name="connsiteX36" fmla="*/ 428447 w 712982"/>
                <a:gd name="connsiteY36" fmla="*/ 3499752 h 6858000"/>
                <a:gd name="connsiteX37" fmla="*/ 445033 w 712982"/>
                <a:gd name="connsiteY37" fmla="*/ 3437349 h 6858000"/>
                <a:gd name="connsiteX38" fmla="*/ 471431 w 712982"/>
                <a:gd name="connsiteY38" fmla="*/ 3272018 h 6858000"/>
                <a:gd name="connsiteX39" fmla="*/ 495919 w 712982"/>
                <a:gd name="connsiteY39" fmla="*/ 3153432 h 6858000"/>
                <a:gd name="connsiteX40" fmla="*/ 499541 w 712982"/>
                <a:gd name="connsiteY40" fmla="*/ 2985907 h 6858000"/>
                <a:gd name="connsiteX41" fmla="*/ 491640 w 712982"/>
                <a:gd name="connsiteY41" fmla="*/ 2905697 h 6858000"/>
                <a:gd name="connsiteX42" fmla="*/ 586592 w 712982"/>
                <a:gd name="connsiteY42" fmla="*/ 2746325 h 6858000"/>
                <a:gd name="connsiteX43" fmla="*/ 647211 w 712982"/>
                <a:gd name="connsiteY43" fmla="*/ 2620857 h 6858000"/>
                <a:gd name="connsiteX44" fmla="*/ 598120 w 712982"/>
                <a:gd name="connsiteY44" fmla="*/ 2501248 h 6858000"/>
                <a:gd name="connsiteX45" fmla="*/ 560897 w 712982"/>
                <a:gd name="connsiteY45" fmla="*/ 2471368 h 6858000"/>
                <a:gd name="connsiteX46" fmla="*/ 506928 w 712982"/>
                <a:gd name="connsiteY46" fmla="*/ 2272389 h 6858000"/>
                <a:gd name="connsiteX47" fmla="*/ 474122 w 712982"/>
                <a:gd name="connsiteY47" fmla="*/ 1983284 h 6858000"/>
                <a:gd name="connsiteX48" fmla="*/ 349180 w 712982"/>
                <a:gd name="connsiteY48" fmla="*/ 1510207 h 6858000"/>
                <a:gd name="connsiteX49" fmla="*/ 306451 w 712982"/>
                <a:gd name="connsiteY49" fmla="*/ 1430003 h 6858000"/>
                <a:gd name="connsiteX50" fmla="*/ 287747 w 712982"/>
                <a:gd name="connsiteY50" fmla="*/ 1336633 h 6858000"/>
                <a:gd name="connsiteX51" fmla="*/ 304326 w 712982"/>
                <a:gd name="connsiteY51" fmla="*/ 1298229 h 6858000"/>
                <a:gd name="connsiteX52" fmla="*/ 317671 w 712982"/>
                <a:gd name="connsiteY52" fmla="*/ 1136667 h 6858000"/>
                <a:gd name="connsiteX53" fmla="*/ 314959 w 712982"/>
                <a:gd name="connsiteY53" fmla="*/ 1106522 h 6858000"/>
                <a:gd name="connsiteX54" fmla="*/ 290675 w 712982"/>
                <a:gd name="connsiteY54" fmla="*/ 1004980 h 6858000"/>
                <a:gd name="connsiteX55" fmla="*/ 272712 w 712982"/>
                <a:gd name="connsiteY55" fmla="*/ 910357 h 6858000"/>
                <a:gd name="connsiteX56" fmla="*/ 270963 w 712982"/>
                <a:gd name="connsiteY56" fmla="*/ 667028 h 6858000"/>
                <a:gd name="connsiteX57" fmla="*/ 244986 w 712982"/>
                <a:gd name="connsiteY57" fmla="*/ 483131 h 6858000"/>
                <a:gd name="connsiteX58" fmla="*/ 241465 w 712982"/>
                <a:gd name="connsiteY58" fmla="*/ 397465 h 6858000"/>
                <a:gd name="connsiteX59" fmla="*/ 244890 w 712982"/>
                <a:gd name="connsiteY59" fmla="*/ 348507 h 6858000"/>
                <a:gd name="connsiteX60" fmla="*/ 293439 w 712982"/>
                <a:gd name="connsiteY60" fmla="*/ 233141 h 6858000"/>
                <a:gd name="connsiteX61" fmla="*/ 300513 w 712982"/>
                <a:gd name="connsiteY61" fmla="*/ 172069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712982" h="6858000">
                  <a:moveTo>
                    <a:pt x="280560" y="0"/>
                  </a:moveTo>
                  <a:lnTo>
                    <a:pt x="712982" y="0"/>
                  </a:lnTo>
                  <a:lnTo>
                    <a:pt x="712982" y="6858000"/>
                  </a:lnTo>
                  <a:lnTo>
                    <a:pt x="372527" y="6858000"/>
                  </a:lnTo>
                  <a:lnTo>
                    <a:pt x="372901" y="6835810"/>
                  </a:lnTo>
                  <a:cubicBezTo>
                    <a:pt x="343741" y="6729822"/>
                    <a:pt x="373381" y="6623551"/>
                    <a:pt x="363017" y="6518145"/>
                  </a:cubicBezTo>
                  <a:cubicBezTo>
                    <a:pt x="358372" y="6470360"/>
                    <a:pt x="362468" y="6422202"/>
                    <a:pt x="310498" y="6393936"/>
                  </a:cubicBezTo>
                  <a:cubicBezTo>
                    <a:pt x="303659" y="6390296"/>
                    <a:pt x="304819" y="6368800"/>
                    <a:pt x="305420" y="6355564"/>
                  </a:cubicBezTo>
                  <a:cubicBezTo>
                    <a:pt x="306594" y="6326166"/>
                    <a:pt x="314451" y="6296329"/>
                    <a:pt x="311030" y="6267729"/>
                  </a:cubicBezTo>
                  <a:cubicBezTo>
                    <a:pt x="304253" y="6208466"/>
                    <a:pt x="293104" y="6149393"/>
                    <a:pt x="281440" y="6090959"/>
                  </a:cubicBezTo>
                  <a:cubicBezTo>
                    <a:pt x="276978" y="6068911"/>
                    <a:pt x="266829" y="6048361"/>
                    <a:pt x="258928" y="6026981"/>
                  </a:cubicBezTo>
                  <a:cubicBezTo>
                    <a:pt x="254416" y="6015184"/>
                    <a:pt x="244605" y="6003083"/>
                    <a:pt x="245105" y="5991615"/>
                  </a:cubicBezTo>
                  <a:cubicBezTo>
                    <a:pt x="248075" y="5925141"/>
                    <a:pt x="216651" y="5867990"/>
                    <a:pt x="197441" y="5807458"/>
                  </a:cubicBezTo>
                  <a:cubicBezTo>
                    <a:pt x="188523" y="5779456"/>
                    <a:pt x="171697" y="5754078"/>
                    <a:pt x="159115" y="5727356"/>
                  </a:cubicBezTo>
                  <a:cubicBezTo>
                    <a:pt x="155717" y="5720411"/>
                    <a:pt x="152517" y="5712566"/>
                    <a:pt x="152306" y="5705270"/>
                  </a:cubicBezTo>
                  <a:cubicBezTo>
                    <a:pt x="151252" y="5663532"/>
                    <a:pt x="151674" y="5621922"/>
                    <a:pt x="150939" y="5580441"/>
                  </a:cubicBezTo>
                  <a:cubicBezTo>
                    <a:pt x="150326" y="5542748"/>
                    <a:pt x="147369" y="5505023"/>
                    <a:pt x="187956" y="5482729"/>
                  </a:cubicBezTo>
                  <a:cubicBezTo>
                    <a:pt x="194324" y="5479395"/>
                    <a:pt x="198291" y="5470181"/>
                    <a:pt x="201902" y="5463053"/>
                  </a:cubicBezTo>
                  <a:cubicBezTo>
                    <a:pt x="257480" y="5353065"/>
                    <a:pt x="249730" y="5298303"/>
                    <a:pt x="168174" y="5205662"/>
                  </a:cubicBezTo>
                  <a:cubicBezTo>
                    <a:pt x="159805" y="5196040"/>
                    <a:pt x="152161" y="5174340"/>
                    <a:pt x="157186" y="5166766"/>
                  </a:cubicBezTo>
                  <a:cubicBezTo>
                    <a:pt x="198743" y="5102508"/>
                    <a:pt x="186477" y="5038579"/>
                    <a:pt x="163999" y="4972256"/>
                  </a:cubicBezTo>
                  <a:cubicBezTo>
                    <a:pt x="158020" y="4955056"/>
                    <a:pt x="155299" y="4930181"/>
                    <a:pt x="163388" y="4915833"/>
                  </a:cubicBezTo>
                  <a:cubicBezTo>
                    <a:pt x="200708" y="4847649"/>
                    <a:pt x="186907" y="4780374"/>
                    <a:pt x="166361" y="4712964"/>
                  </a:cubicBezTo>
                  <a:cubicBezTo>
                    <a:pt x="163165" y="4702485"/>
                    <a:pt x="150748" y="4690669"/>
                    <a:pt x="140122" y="4687152"/>
                  </a:cubicBezTo>
                  <a:cubicBezTo>
                    <a:pt x="102452" y="4674589"/>
                    <a:pt x="86917" y="4644970"/>
                    <a:pt x="73058" y="4611951"/>
                  </a:cubicBezTo>
                  <a:cubicBezTo>
                    <a:pt x="50686" y="4559957"/>
                    <a:pt x="25516" y="4509149"/>
                    <a:pt x="3979" y="4456771"/>
                  </a:cubicBezTo>
                  <a:cubicBezTo>
                    <a:pt x="-1236" y="4443877"/>
                    <a:pt x="-726" y="4427139"/>
                    <a:pt x="2091" y="4412781"/>
                  </a:cubicBezTo>
                  <a:cubicBezTo>
                    <a:pt x="11653" y="4363733"/>
                    <a:pt x="45382" y="4329603"/>
                    <a:pt x="75905" y="4292897"/>
                  </a:cubicBezTo>
                  <a:cubicBezTo>
                    <a:pt x="89361" y="4276787"/>
                    <a:pt x="97880" y="4255660"/>
                    <a:pt x="104434" y="4235333"/>
                  </a:cubicBezTo>
                  <a:cubicBezTo>
                    <a:pt x="121200" y="4182569"/>
                    <a:pt x="135523" y="4128901"/>
                    <a:pt x="151065" y="4075686"/>
                  </a:cubicBezTo>
                  <a:cubicBezTo>
                    <a:pt x="152552" y="4070549"/>
                    <a:pt x="157315" y="4065932"/>
                    <a:pt x="161243" y="4061695"/>
                  </a:cubicBezTo>
                  <a:cubicBezTo>
                    <a:pt x="202828" y="4019095"/>
                    <a:pt x="244731" y="3976753"/>
                    <a:pt x="286285" y="3933862"/>
                  </a:cubicBezTo>
                  <a:cubicBezTo>
                    <a:pt x="294168" y="3925683"/>
                    <a:pt x="299393" y="3914571"/>
                    <a:pt x="306926" y="3905847"/>
                  </a:cubicBezTo>
                  <a:cubicBezTo>
                    <a:pt x="317292" y="3893589"/>
                    <a:pt x="326766" y="3878502"/>
                    <a:pt x="340015" y="3871199"/>
                  </a:cubicBezTo>
                  <a:cubicBezTo>
                    <a:pt x="381725" y="3848490"/>
                    <a:pt x="396760" y="3812013"/>
                    <a:pt x="400111" y="3767743"/>
                  </a:cubicBezTo>
                  <a:cubicBezTo>
                    <a:pt x="403294" y="3727294"/>
                    <a:pt x="405323" y="3686973"/>
                    <a:pt x="409694" y="3646690"/>
                  </a:cubicBezTo>
                  <a:cubicBezTo>
                    <a:pt x="414852" y="3597538"/>
                    <a:pt x="420910" y="3548579"/>
                    <a:pt x="428447" y="3499752"/>
                  </a:cubicBezTo>
                  <a:cubicBezTo>
                    <a:pt x="431696" y="3478619"/>
                    <a:pt x="435683" y="3456228"/>
                    <a:pt x="445033" y="3437349"/>
                  </a:cubicBezTo>
                  <a:cubicBezTo>
                    <a:pt x="470858" y="3384475"/>
                    <a:pt x="486179" y="3329236"/>
                    <a:pt x="471431" y="3272018"/>
                  </a:cubicBezTo>
                  <a:cubicBezTo>
                    <a:pt x="459682" y="3226180"/>
                    <a:pt x="472474" y="3185267"/>
                    <a:pt x="495919" y="3153432"/>
                  </a:cubicBezTo>
                  <a:cubicBezTo>
                    <a:pt x="538461" y="3095505"/>
                    <a:pt x="521296" y="3040311"/>
                    <a:pt x="499541" y="2985907"/>
                  </a:cubicBezTo>
                  <a:cubicBezTo>
                    <a:pt x="488276" y="2957871"/>
                    <a:pt x="486838" y="2934028"/>
                    <a:pt x="491640" y="2905697"/>
                  </a:cubicBezTo>
                  <a:cubicBezTo>
                    <a:pt x="502898" y="2840071"/>
                    <a:pt x="547705" y="2792141"/>
                    <a:pt x="586592" y="2746325"/>
                  </a:cubicBezTo>
                  <a:cubicBezTo>
                    <a:pt x="619786" y="2707275"/>
                    <a:pt x="636305" y="2665661"/>
                    <a:pt x="647211" y="2620857"/>
                  </a:cubicBezTo>
                  <a:cubicBezTo>
                    <a:pt x="661216" y="2564298"/>
                    <a:pt x="648982" y="2522027"/>
                    <a:pt x="598120" y="2501248"/>
                  </a:cubicBezTo>
                  <a:cubicBezTo>
                    <a:pt x="583733" y="2495506"/>
                    <a:pt x="566431" y="2484521"/>
                    <a:pt x="560897" y="2471368"/>
                  </a:cubicBezTo>
                  <a:cubicBezTo>
                    <a:pt x="533469" y="2407931"/>
                    <a:pt x="496686" y="2344634"/>
                    <a:pt x="506928" y="2272389"/>
                  </a:cubicBezTo>
                  <a:cubicBezTo>
                    <a:pt x="520879" y="2172517"/>
                    <a:pt x="509052" y="2077807"/>
                    <a:pt x="474122" y="1983284"/>
                  </a:cubicBezTo>
                  <a:cubicBezTo>
                    <a:pt x="417537" y="1829959"/>
                    <a:pt x="358639" y="1676886"/>
                    <a:pt x="349180" y="1510207"/>
                  </a:cubicBezTo>
                  <a:cubicBezTo>
                    <a:pt x="347619" y="1482573"/>
                    <a:pt x="326399" y="1451821"/>
                    <a:pt x="306451" y="1430003"/>
                  </a:cubicBezTo>
                  <a:cubicBezTo>
                    <a:pt x="268511" y="1388202"/>
                    <a:pt x="266127" y="1390512"/>
                    <a:pt x="287747" y="1336633"/>
                  </a:cubicBezTo>
                  <a:cubicBezTo>
                    <a:pt x="293070" y="1323756"/>
                    <a:pt x="295470" y="1308272"/>
                    <a:pt x="304326" y="1298229"/>
                  </a:cubicBezTo>
                  <a:cubicBezTo>
                    <a:pt x="349361" y="1247057"/>
                    <a:pt x="331041" y="1191986"/>
                    <a:pt x="317671" y="1136667"/>
                  </a:cubicBezTo>
                  <a:cubicBezTo>
                    <a:pt x="315148" y="1126990"/>
                    <a:pt x="311827" y="1115354"/>
                    <a:pt x="314959" y="1106522"/>
                  </a:cubicBezTo>
                  <a:cubicBezTo>
                    <a:pt x="329032" y="1066641"/>
                    <a:pt x="319157" y="1035231"/>
                    <a:pt x="290675" y="1004980"/>
                  </a:cubicBezTo>
                  <a:cubicBezTo>
                    <a:pt x="266138" y="978690"/>
                    <a:pt x="249805" y="947108"/>
                    <a:pt x="272712" y="910357"/>
                  </a:cubicBezTo>
                  <a:cubicBezTo>
                    <a:pt x="323486" y="828702"/>
                    <a:pt x="317578" y="747981"/>
                    <a:pt x="270963" y="667028"/>
                  </a:cubicBezTo>
                  <a:cubicBezTo>
                    <a:pt x="237707" y="609204"/>
                    <a:pt x="225082" y="549995"/>
                    <a:pt x="244986" y="483131"/>
                  </a:cubicBezTo>
                  <a:cubicBezTo>
                    <a:pt x="252708" y="457408"/>
                    <a:pt x="242285" y="426353"/>
                    <a:pt x="241465" y="397465"/>
                  </a:cubicBezTo>
                  <a:cubicBezTo>
                    <a:pt x="240850" y="381142"/>
                    <a:pt x="239176" y="363176"/>
                    <a:pt x="244890" y="348507"/>
                  </a:cubicBezTo>
                  <a:cubicBezTo>
                    <a:pt x="259350" y="309454"/>
                    <a:pt x="279299" y="272445"/>
                    <a:pt x="293439" y="233141"/>
                  </a:cubicBezTo>
                  <a:cubicBezTo>
                    <a:pt x="300152" y="214256"/>
                    <a:pt x="302437" y="192349"/>
                    <a:pt x="300513" y="172069"/>
                  </a:cubicBez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7B054CB-4DA3-4EDD-B196-A5DDD1E4E6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79015" y="0"/>
              <a:ext cx="712985" cy="6858000"/>
            </a:xfrm>
            <a:custGeom>
              <a:avLst/>
              <a:gdLst>
                <a:gd name="connsiteX0" fmla="*/ 280560 w 712985"/>
                <a:gd name="connsiteY0" fmla="*/ 0 h 6858000"/>
                <a:gd name="connsiteX1" fmla="*/ 712985 w 712985"/>
                <a:gd name="connsiteY1" fmla="*/ 0 h 6858000"/>
                <a:gd name="connsiteX2" fmla="*/ 712985 w 712985"/>
                <a:gd name="connsiteY2" fmla="*/ 6858000 h 6858000"/>
                <a:gd name="connsiteX3" fmla="*/ 372527 w 712985"/>
                <a:gd name="connsiteY3" fmla="*/ 6858000 h 6858000"/>
                <a:gd name="connsiteX4" fmla="*/ 372901 w 712985"/>
                <a:gd name="connsiteY4" fmla="*/ 6835810 h 6858000"/>
                <a:gd name="connsiteX5" fmla="*/ 363017 w 712985"/>
                <a:gd name="connsiteY5" fmla="*/ 6518145 h 6858000"/>
                <a:gd name="connsiteX6" fmla="*/ 310498 w 712985"/>
                <a:gd name="connsiteY6" fmla="*/ 6393936 h 6858000"/>
                <a:gd name="connsiteX7" fmla="*/ 305420 w 712985"/>
                <a:gd name="connsiteY7" fmla="*/ 6355564 h 6858000"/>
                <a:gd name="connsiteX8" fmla="*/ 311030 w 712985"/>
                <a:gd name="connsiteY8" fmla="*/ 6267729 h 6858000"/>
                <a:gd name="connsiteX9" fmla="*/ 281440 w 712985"/>
                <a:gd name="connsiteY9" fmla="*/ 6090959 h 6858000"/>
                <a:gd name="connsiteX10" fmla="*/ 258928 w 712985"/>
                <a:gd name="connsiteY10" fmla="*/ 6026981 h 6858000"/>
                <a:gd name="connsiteX11" fmla="*/ 245105 w 712985"/>
                <a:gd name="connsiteY11" fmla="*/ 5991615 h 6858000"/>
                <a:gd name="connsiteX12" fmla="*/ 197441 w 712985"/>
                <a:gd name="connsiteY12" fmla="*/ 5807458 h 6858000"/>
                <a:gd name="connsiteX13" fmla="*/ 159115 w 712985"/>
                <a:gd name="connsiteY13" fmla="*/ 5727356 h 6858000"/>
                <a:gd name="connsiteX14" fmla="*/ 152306 w 712985"/>
                <a:gd name="connsiteY14" fmla="*/ 5705270 h 6858000"/>
                <a:gd name="connsiteX15" fmla="*/ 150939 w 712985"/>
                <a:gd name="connsiteY15" fmla="*/ 5580441 h 6858000"/>
                <a:gd name="connsiteX16" fmla="*/ 187956 w 712985"/>
                <a:gd name="connsiteY16" fmla="*/ 5482729 h 6858000"/>
                <a:gd name="connsiteX17" fmla="*/ 201902 w 712985"/>
                <a:gd name="connsiteY17" fmla="*/ 5463053 h 6858000"/>
                <a:gd name="connsiteX18" fmla="*/ 168174 w 712985"/>
                <a:gd name="connsiteY18" fmla="*/ 5205662 h 6858000"/>
                <a:gd name="connsiteX19" fmla="*/ 157186 w 712985"/>
                <a:gd name="connsiteY19" fmla="*/ 5166766 h 6858000"/>
                <a:gd name="connsiteX20" fmla="*/ 163999 w 712985"/>
                <a:gd name="connsiteY20" fmla="*/ 4972256 h 6858000"/>
                <a:gd name="connsiteX21" fmla="*/ 163388 w 712985"/>
                <a:gd name="connsiteY21" fmla="*/ 4915833 h 6858000"/>
                <a:gd name="connsiteX22" fmla="*/ 166361 w 712985"/>
                <a:gd name="connsiteY22" fmla="*/ 4712964 h 6858000"/>
                <a:gd name="connsiteX23" fmla="*/ 140122 w 712985"/>
                <a:gd name="connsiteY23" fmla="*/ 4687152 h 6858000"/>
                <a:gd name="connsiteX24" fmla="*/ 73058 w 712985"/>
                <a:gd name="connsiteY24" fmla="*/ 4611951 h 6858000"/>
                <a:gd name="connsiteX25" fmla="*/ 3979 w 712985"/>
                <a:gd name="connsiteY25" fmla="*/ 4456771 h 6858000"/>
                <a:gd name="connsiteX26" fmla="*/ 2091 w 712985"/>
                <a:gd name="connsiteY26" fmla="*/ 4412781 h 6858000"/>
                <a:gd name="connsiteX27" fmla="*/ 75905 w 712985"/>
                <a:gd name="connsiteY27" fmla="*/ 4292897 h 6858000"/>
                <a:gd name="connsiteX28" fmla="*/ 104434 w 712985"/>
                <a:gd name="connsiteY28" fmla="*/ 4235333 h 6858000"/>
                <a:gd name="connsiteX29" fmla="*/ 151065 w 712985"/>
                <a:gd name="connsiteY29" fmla="*/ 4075686 h 6858000"/>
                <a:gd name="connsiteX30" fmla="*/ 161243 w 712985"/>
                <a:gd name="connsiteY30" fmla="*/ 4061695 h 6858000"/>
                <a:gd name="connsiteX31" fmla="*/ 286285 w 712985"/>
                <a:gd name="connsiteY31" fmla="*/ 3933862 h 6858000"/>
                <a:gd name="connsiteX32" fmla="*/ 306926 w 712985"/>
                <a:gd name="connsiteY32" fmla="*/ 3905847 h 6858000"/>
                <a:gd name="connsiteX33" fmla="*/ 340015 w 712985"/>
                <a:gd name="connsiteY33" fmla="*/ 3871199 h 6858000"/>
                <a:gd name="connsiteX34" fmla="*/ 400111 w 712985"/>
                <a:gd name="connsiteY34" fmla="*/ 3767743 h 6858000"/>
                <a:gd name="connsiteX35" fmla="*/ 409694 w 712985"/>
                <a:gd name="connsiteY35" fmla="*/ 3646690 h 6858000"/>
                <a:gd name="connsiteX36" fmla="*/ 428447 w 712985"/>
                <a:gd name="connsiteY36" fmla="*/ 3499752 h 6858000"/>
                <a:gd name="connsiteX37" fmla="*/ 445033 w 712985"/>
                <a:gd name="connsiteY37" fmla="*/ 3437349 h 6858000"/>
                <a:gd name="connsiteX38" fmla="*/ 471431 w 712985"/>
                <a:gd name="connsiteY38" fmla="*/ 3272018 h 6858000"/>
                <a:gd name="connsiteX39" fmla="*/ 495919 w 712985"/>
                <a:gd name="connsiteY39" fmla="*/ 3153432 h 6858000"/>
                <a:gd name="connsiteX40" fmla="*/ 499541 w 712985"/>
                <a:gd name="connsiteY40" fmla="*/ 2985907 h 6858000"/>
                <a:gd name="connsiteX41" fmla="*/ 491640 w 712985"/>
                <a:gd name="connsiteY41" fmla="*/ 2905697 h 6858000"/>
                <a:gd name="connsiteX42" fmla="*/ 586592 w 712985"/>
                <a:gd name="connsiteY42" fmla="*/ 2746325 h 6858000"/>
                <a:gd name="connsiteX43" fmla="*/ 647211 w 712985"/>
                <a:gd name="connsiteY43" fmla="*/ 2620857 h 6858000"/>
                <a:gd name="connsiteX44" fmla="*/ 598120 w 712985"/>
                <a:gd name="connsiteY44" fmla="*/ 2501248 h 6858000"/>
                <a:gd name="connsiteX45" fmla="*/ 560897 w 712985"/>
                <a:gd name="connsiteY45" fmla="*/ 2471368 h 6858000"/>
                <a:gd name="connsiteX46" fmla="*/ 506928 w 712985"/>
                <a:gd name="connsiteY46" fmla="*/ 2272389 h 6858000"/>
                <a:gd name="connsiteX47" fmla="*/ 474122 w 712985"/>
                <a:gd name="connsiteY47" fmla="*/ 1983284 h 6858000"/>
                <a:gd name="connsiteX48" fmla="*/ 349180 w 712985"/>
                <a:gd name="connsiteY48" fmla="*/ 1510207 h 6858000"/>
                <a:gd name="connsiteX49" fmla="*/ 306451 w 712985"/>
                <a:gd name="connsiteY49" fmla="*/ 1430003 h 6858000"/>
                <a:gd name="connsiteX50" fmla="*/ 287747 w 712985"/>
                <a:gd name="connsiteY50" fmla="*/ 1336633 h 6858000"/>
                <a:gd name="connsiteX51" fmla="*/ 304326 w 712985"/>
                <a:gd name="connsiteY51" fmla="*/ 1298229 h 6858000"/>
                <a:gd name="connsiteX52" fmla="*/ 317671 w 712985"/>
                <a:gd name="connsiteY52" fmla="*/ 1136667 h 6858000"/>
                <a:gd name="connsiteX53" fmla="*/ 314959 w 712985"/>
                <a:gd name="connsiteY53" fmla="*/ 1106522 h 6858000"/>
                <a:gd name="connsiteX54" fmla="*/ 290675 w 712985"/>
                <a:gd name="connsiteY54" fmla="*/ 1004980 h 6858000"/>
                <a:gd name="connsiteX55" fmla="*/ 272712 w 712985"/>
                <a:gd name="connsiteY55" fmla="*/ 910357 h 6858000"/>
                <a:gd name="connsiteX56" fmla="*/ 270963 w 712985"/>
                <a:gd name="connsiteY56" fmla="*/ 667028 h 6858000"/>
                <a:gd name="connsiteX57" fmla="*/ 244986 w 712985"/>
                <a:gd name="connsiteY57" fmla="*/ 483131 h 6858000"/>
                <a:gd name="connsiteX58" fmla="*/ 241465 w 712985"/>
                <a:gd name="connsiteY58" fmla="*/ 397465 h 6858000"/>
                <a:gd name="connsiteX59" fmla="*/ 244890 w 712985"/>
                <a:gd name="connsiteY59" fmla="*/ 348507 h 6858000"/>
                <a:gd name="connsiteX60" fmla="*/ 293439 w 712985"/>
                <a:gd name="connsiteY60" fmla="*/ 233141 h 6858000"/>
                <a:gd name="connsiteX61" fmla="*/ 300513 w 712985"/>
                <a:gd name="connsiteY61" fmla="*/ 172069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712985" h="6858000">
                  <a:moveTo>
                    <a:pt x="280560" y="0"/>
                  </a:moveTo>
                  <a:lnTo>
                    <a:pt x="712985" y="0"/>
                  </a:lnTo>
                  <a:lnTo>
                    <a:pt x="712985" y="6858000"/>
                  </a:lnTo>
                  <a:lnTo>
                    <a:pt x="372527" y="6858000"/>
                  </a:lnTo>
                  <a:lnTo>
                    <a:pt x="372901" y="6835810"/>
                  </a:lnTo>
                  <a:cubicBezTo>
                    <a:pt x="343741" y="6729822"/>
                    <a:pt x="373381" y="6623551"/>
                    <a:pt x="363017" y="6518145"/>
                  </a:cubicBezTo>
                  <a:cubicBezTo>
                    <a:pt x="358372" y="6470360"/>
                    <a:pt x="362468" y="6422202"/>
                    <a:pt x="310498" y="6393936"/>
                  </a:cubicBezTo>
                  <a:cubicBezTo>
                    <a:pt x="303659" y="6390296"/>
                    <a:pt x="304819" y="6368800"/>
                    <a:pt x="305420" y="6355564"/>
                  </a:cubicBezTo>
                  <a:cubicBezTo>
                    <a:pt x="306594" y="6326166"/>
                    <a:pt x="314451" y="6296329"/>
                    <a:pt x="311030" y="6267729"/>
                  </a:cubicBezTo>
                  <a:cubicBezTo>
                    <a:pt x="304253" y="6208466"/>
                    <a:pt x="293104" y="6149393"/>
                    <a:pt x="281440" y="6090959"/>
                  </a:cubicBezTo>
                  <a:cubicBezTo>
                    <a:pt x="276978" y="6068911"/>
                    <a:pt x="266829" y="6048361"/>
                    <a:pt x="258928" y="6026981"/>
                  </a:cubicBezTo>
                  <a:cubicBezTo>
                    <a:pt x="254416" y="6015184"/>
                    <a:pt x="244605" y="6003083"/>
                    <a:pt x="245105" y="5991615"/>
                  </a:cubicBezTo>
                  <a:cubicBezTo>
                    <a:pt x="248075" y="5925141"/>
                    <a:pt x="216651" y="5867990"/>
                    <a:pt x="197441" y="5807458"/>
                  </a:cubicBezTo>
                  <a:cubicBezTo>
                    <a:pt x="188523" y="5779456"/>
                    <a:pt x="171697" y="5754078"/>
                    <a:pt x="159115" y="5727356"/>
                  </a:cubicBezTo>
                  <a:cubicBezTo>
                    <a:pt x="155717" y="5720411"/>
                    <a:pt x="152517" y="5712566"/>
                    <a:pt x="152306" y="5705270"/>
                  </a:cubicBezTo>
                  <a:cubicBezTo>
                    <a:pt x="151252" y="5663532"/>
                    <a:pt x="151674" y="5621922"/>
                    <a:pt x="150939" y="5580441"/>
                  </a:cubicBezTo>
                  <a:cubicBezTo>
                    <a:pt x="150326" y="5542748"/>
                    <a:pt x="147369" y="5505023"/>
                    <a:pt x="187956" y="5482729"/>
                  </a:cubicBezTo>
                  <a:cubicBezTo>
                    <a:pt x="194324" y="5479395"/>
                    <a:pt x="198291" y="5470181"/>
                    <a:pt x="201902" y="5463053"/>
                  </a:cubicBezTo>
                  <a:cubicBezTo>
                    <a:pt x="257480" y="5353065"/>
                    <a:pt x="249730" y="5298303"/>
                    <a:pt x="168174" y="5205662"/>
                  </a:cubicBezTo>
                  <a:cubicBezTo>
                    <a:pt x="159805" y="5196040"/>
                    <a:pt x="152161" y="5174340"/>
                    <a:pt x="157186" y="5166766"/>
                  </a:cubicBezTo>
                  <a:cubicBezTo>
                    <a:pt x="198743" y="5102508"/>
                    <a:pt x="186477" y="5038579"/>
                    <a:pt x="163999" y="4972256"/>
                  </a:cubicBezTo>
                  <a:cubicBezTo>
                    <a:pt x="158020" y="4955056"/>
                    <a:pt x="155299" y="4930181"/>
                    <a:pt x="163388" y="4915833"/>
                  </a:cubicBezTo>
                  <a:cubicBezTo>
                    <a:pt x="200708" y="4847649"/>
                    <a:pt x="186907" y="4780374"/>
                    <a:pt x="166361" y="4712964"/>
                  </a:cubicBezTo>
                  <a:cubicBezTo>
                    <a:pt x="163165" y="4702485"/>
                    <a:pt x="150748" y="4690669"/>
                    <a:pt x="140122" y="4687152"/>
                  </a:cubicBezTo>
                  <a:cubicBezTo>
                    <a:pt x="102452" y="4674589"/>
                    <a:pt x="86917" y="4644970"/>
                    <a:pt x="73058" y="4611951"/>
                  </a:cubicBezTo>
                  <a:cubicBezTo>
                    <a:pt x="50686" y="4559957"/>
                    <a:pt x="25516" y="4509149"/>
                    <a:pt x="3979" y="4456771"/>
                  </a:cubicBezTo>
                  <a:cubicBezTo>
                    <a:pt x="-1236" y="4443877"/>
                    <a:pt x="-726" y="4427139"/>
                    <a:pt x="2091" y="4412781"/>
                  </a:cubicBezTo>
                  <a:cubicBezTo>
                    <a:pt x="11653" y="4363733"/>
                    <a:pt x="45382" y="4329603"/>
                    <a:pt x="75905" y="4292897"/>
                  </a:cubicBezTo>
                  <a:cubicBezTo>
                    <a:pt x="89361" y="4276787"/>
                    <a:pt x="97880" y="4255660"/>
                    <a:pt x="104434" y="4235333"/>
                  </a:cubicBezTo>
                  <a:cubicBezTo>
                    <a:pt x="121200" y="4182569"/>
                    <a:pt x="135523" y="4128901"/>
                    <a:pt x="151065" y="4075686"/>
                  </a:cubicBezTo>
                  <a:cubicBezTo>
                    <a:pt x="152552" y="4070549"/>
                    <a:pt x="157315" y="4065932"/>
                    <a:pt x="161243" y="4061695"/>
                  </a:cubicBezTo>
                  <a:cubicBezTo>
                    <a:pt x="202828" y="4019095"/>
                    <a:pt x="244731" y="3976753"/>
                    <a:pt x="286285" y="3933862"/>
                  </a:cubicBezTo>
                  <a:cubicBezTo>
                    <a:pt x="294168" y="3925683"/>
                    <a:pt x="299393" y="3914571"/>
                    <a:pt x="306926" y="3905847"/>
                  </a:cubicBezTo>
                  <a:cubicBezTo>
                    <a:pt x="317292" y="3893589"/>
                    <a:pt x="326766" y="3878502"/>
                    <a:pt x="340015" y="3871199"/>
                  </a:cubicBezTo>
                  <a:cubicBezTo>
                    <a:pt x="381725" y="3848490"/>
                    <a:pt x="396760" y="3812013"/>
                    <a:pt x="400111" y="3767743"/>
                  </a:cubicBezTo>
                  <a:cubicBezTo>
                    <a:pt x="403294" y="3727294"/>
                    <a:pt x="405323" y="3686973"/>
                    <a:pt x="409694" y="3646690"/>
                  </a:cubicBezTo>
                  <a:cubicBezTo>
                    <a:pt x="414852" y="3597538"/>
                    <a:pt x="420910" y="3548579"/>
                    <a:pt x="428447" y="3499752"/>
                  </a:cubicBezTo>
                  <a:cubicBezTo>
                    <a:pt x="431696" y="3478619"/>
                    <a:pt x="435683" y="3456228"/>
                    <a:pt x="445033" y="3437349"/>
                  </a:cubicBezTo>
                  <a:cubicBezTo>
                    <a:pt x="470858" y="3384475"/>
                    <a:pt x="486179" y="3329236"/>
                    <a:pt x="471431" y="3272018"/>
                  </a:cubicBezTo>
                  <a:cubicBezTo>
                    <a:pt x="459682" y="3226180"/>
                    <a:pt x="472474" y="3185267"/>
                    <a:pt x="495919" y="3153432"/>
                  </a:cubicBezTo>
                  <a:cubicBezTo>
                    <a:pt x="538461" y="3095505"/>
                    <a:pt x="521296" y="3040311"/>
                    <a:pt x="499541" y="2985907"/>
                  </a:cubicBezTo>
                  <a:cubicBezTo>
                    <a:pt x="488276" y="2957871"/>
                    <a:pt x="486838" y="2934028"/>
                    <a:pt x="491640" y="2905697"/>
                  </a:cubicBezTo>
                  <a:cubicBezTo>
                    <a:pt x="502898" y="2840071"/>
                    <a:pt x="547705" y="2792141"/>
                    <a:pt x="586592" y="2746325"/>
                  </a:cubicBezTo>
                  <a:cubicBezTo>
                    <a:pt x="619786" y="2707275"/>
                    <a:pt x="636305" y="2665661"/>
                    <a:pt x="647211" y="2620857"/>
                  </a:cubicBezTo>
                  <a:cubicBezTo>
                    <a:pt x="661216" y="2564298"/>
                    <a:pt x="648982" y="2522027"/>
                    <a:pt x="598120" y="2501248"/>
                  </a:cubicBezTo>
                  <a:cubicBezTo>
                    <a:pt x="583733" y="2495506"/>
                    <a:pt x="566431" y="2484521"/>
                    <a:pt x="560897" y="2471368"/>
                  </a:cubicBezTo>
                  <a:cubicBezTo>
                    <a:pt x="533469" y="2407931"/>
                    <a:pt x="496686" y="2344634"/>
                    <a:pt x="506928" y="2272389"/>
                  </a:cubicBezTo>
                  <a:cubicBezTo>
                    <a:pt x="520879" y="2172517"/>
                    <a:pt x="509052" y="2077807"/>
                    <a:pt x="474122" y="1983284"/>
                  </a:cubicBezTo>
                  <a:cubicBezTo>
                    <a:pt x="417537" y="1829959"/>
                    <a:pt x="358639" y="1676886"/>
                    <a:pt x="349180" y="1510207"/>
                  </a:cubicBezTo>
                  <a:cubicBezTo>
                    <a:pt x="347619" y="1482573"/>
                    <a:pt x="326399" y="1451821"/>
                    <a:pt x="306451" y="1430003"/>
                  </a:cubicBezTo>
                  <a:cubicBezTo>
                    <a:pt x="268511" y="1388202"/>
                    <a:pt x="266127" y="1390512"/>
                    <a:pt x="287747" y="1336633"/>
                  </a:cubicBezTo>
                  <a:cubicBezTo>
                    <a:pt x="293070" y="1323756"/>
                    <a:pt x="295470" y="1308272"/>
                    <a:pt x="304326" y="1298229"/>
                  </a:cubicBezTo>
                  <a:cubicBezTo>
                    <a:pt x="349361" y="1247057"/>
                    <a:pt x="331041" y="1191986"/>
                    <a:pt x="317671" y="1136667"/>
                  </a:cubicBezTo>
                  <a:cubicBezTo>
                    <a:pt x="315148" y="1126990"/>
                    <a:pt x="311827" y="1115354"/>
                    <a:pt x="314959" y="1106522"/>
                  </a:cubicBezTo>
                  <a:cubicBezTo>
                    <a:pt x="329032" y="1066641"/>
                    <a:pt x="319157" y="1035231"/>
                    <a:pt x="290675" y="1004980"/>
                  </a:cubicBezTo>
                  <a:cubicBezTo>
                    <a:pt x="266138" y="978690"/>
                    <a:pt x="249805" y="947108"/>
                    <a:pt x="272712" y="910357"/>
                  </a:cubicBezTo>
                  <a:cubicBezTo>
                    <a:pt x="323486" y="828702"/>
                    <a:pt x="317578" y="747981"/>
                    <a:pt x="270963" y="667028"/>
                  </a:cubicBezTo>
                  <a:cubicBezTo>
                    <a:pt x="237707" y="609204"/>
                    <a:pt x="225082" y="549995"/>
                    <a:pt x="244986" y="483131"/>
                  </a:cubicBezTo>
                  <a:cubicBezTo>
                    <a:pt x="252708" y="457408"/>
                    <a:pt x="242285" y="426353"/>
                    <a:pt x="241465" y="397465"/>
                  </a:cubicBezTo>
                  <a:cubicBezTo>
                    <a:pt x="240850" y="381142"/>
                    <a:pt x="239176" y="363176"/>
                    <a:pt x="244890" y="348507"/>
                  </a:cubicBezTo>
                  <a:cubicBezTo>
                    <a:pt x="259350" y="309454"/>
                    <a:pt x="279299" y="272445"/>
                    <a:pt x="293439" y="233141"/>
                  </a:cubicBezTo>
                  <a:cubicBezTo>
                    <a:pt x="300152" y="214256"/>
                    <a:pt x="302437" y="192349"/>
                    <a:pt x="300513" y="172069"/>
                  </a:cubicBezTo>
                  <a:close/>
                </a:path>
              </a:pathLst>
            </a:custGeom>
            <a:blipFill>
              <a:blip r:embed="rId2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799398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0383" y="0"/>
            <a:ext cx="8451607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3745177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97F004B-CC84-427D-8046-4C6513FF6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490" y="637762"/>
            <a:ext cx="2979144" cy="5576770"/>
          </a:xfrm>
        </p:spPr>
        <p:txBody>
          <a:bodyPr anchor="t">
            <a:normAutofit/>
          </a:bodyPr>
          <a:lstStyle/>
          <a:p>
            <a:pPr algn="ctr"/>
            <a:r>
              <a:rPr lang="sv-SE" sz="3600" dirty="0">
                <a:solidFill>
                  <a:schemeClr val="bg1"/>
                </a:solidFill>
              </a:rPr>
              <a:t>Matchspel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EAE243-3A9F-4A46-B0D9-04C723A8A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733" y="643465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BD3046-C38C-A315-F754-97B1DAE5E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732" y="850052"/>
            <a:ext cx="6390623" cy="53269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sz="2400" dirty="0"/>
          </a:p>
          <a:p>
            <a:r>
              <a:rPr lang="sv-SE" sz="2400" dirty="0"/>
              <a:t>Nytt för denna säsong är att vi spelar med en linjespelare 6+1</a:t>
            </a:r>
          </a:p>
          <a:p>
            <a:r>
              <a:rPr lang="sv-SE" sz="2400" dirty="0"/>
              <a:t>Sänkt ribba</a:t>
            </a:r>
          </a:p>
          <a:p>
            <a:r>
              <a:rPr lang="sv-SE" sz="2400" dirty="0"/>
              <a:t>Speltid 2 x 20 minuter med en teknisk time-out per halvlek</a:t>
            </a:r>
          </a:p>
          <a:p>
            <a:r>
              <a:rPr lang="sv-SE" sz="2400" dirty="0"/>
              <a:t>Några spelare som behöver utmanas kommer att kallas till träningar och matcher med F-13</a:t>
            </a:r>
          </a:p>
          <a:p>
            <a:r>
              <a:rPr lang="sv-SE" sz="2400" dirty="0"/>
              <a:t>I </a:t>
            </a:r>
            <a:r>
              <a:rPr lang="sv-SE" sz="2400" dirty="0" err="1">
                <a:hlinkClick r:id="rId2"/>
              </a:rPr>
              <a:t>Profixio</a:t>
            </a:r>
            <a:r>
              <a:rPr lang="sv-SE" sz="2400" dirty="0"/>
              <a:t> </a:t>
            </a:r>
            <a:r>
              <a:rPr lang="sv-SE" sz="2400" dirty="0" err="1"/>
              <a:t>app</a:t>
            </a:r>
            <a:r>
              <a:rPr lang="sv-SE" sz="2400" dirty="0"/>
              <a:t> finns alla matcher med tider och spelplats </a:t>
            </a:r>
          </a:p>
          <a:p>
            <a:r>
              <a:rPr lang="sv-SE" sz="2400" dirty="0"/>
              <a:t>Matchkläder, svarta shorts och matchtröja, tillhandahålls av föreningen</a:t>
            </a:r>
          </a:p>
          <a:p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098523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235867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FEA16EA-3F1A-7F55-5EDB-99CB8840B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1520377"/>
          </a:xfrm>
        </p:spPr>
        <p:txBody>
          <a:bodyPr anchor="ctr"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Cuper </a:t>
            </a:r>
          </a:p>
        </p:txBody>
      </p:sp>
      <p:sp>
        <p:nvSpPr>
          <p:cNvPr id="2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58676"/>
            <a:ext cx="12191990" cy="45454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8936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870925BE-E999-92DB-EFFA-5C9D677C6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59" y="3100283"/>
            <a:ext cx="9889788" cy="3076679"/>
          </a:xfrm>
        </p:spPr>
        <p:txBody>
          <a:bodyPr>
            <a:normAutofit/>
          </a:bodyPr>
          <a:lstStyle/>
          <a:p>
            <a:r>
              <a:rPr lang="sv-SE" sz="2400"/>
              <a:t>Denna säsong har vi planerat för följande cuper:</a:t>
            </a:r>
          </a:p>
          <a:p>
            <a:r>
              <a:rPr lang="sv-SE" sz="2400"/>
              <a:t>Tyresö Cup med övernattning</a:t>
            </a:r>
          </a:p>
          <a:p>
            <a:r>
              <a:rPr lang="sv-SE" sz="2400"/>
              <a:t>Irsta-Blixten</a:t>
            </a:r>
          </a:p>
          <a:p>
            <a:r>
              <a:rPr lang="sv-SE" sz="2400"/>
              <a:t>Järnvägen Cup</a:t>
            </a:r>
          </a:p>
          <a:p>
            <a:endParaRPr lang="sv-SE" sz="2400"/>
          </a:p>
          <a:p>
            <a:r>
              <a:rPr lang="sv-SE" sz="2400"/>
              <a:t>Eventuellt Åhus Beachhandboll Festival i Juli</a:t>
            </a:r>
          </a:p>
        </p:txBody>
      </p:sp>
    </p:spTree>
    <p:extLst>
      <p:ext uri="{BB962C8B-B14F-4D97-AF65-F5344CB8AC3E}">
        <p14:creationId xmlns:p14="http://schemas.microsoft.com/office/powerpoint/2010/main" val="2152095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0383" y="0"/>
            <a:ext cx="8451607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3745177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EAB7D1E-2656-8578-A9A3-5976ABB10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2" y="637762"/>
            <a:ext cx="2190782" cy="5576770"/>
          </a:xfrm>
        </p:spPr>
        <p:txBody>
          <a:bodyPr anchor="t">
            <a:normAutofit/>
          </a:bodyPr>
          <a:lstStyle/>
          <a:p>
            <a:r>
              <a:rPr lang="sv-SE" sz="2800">
                <a:solidFill>
                  <a:schemeClr val="bg1"/>
                </a:solidFill>
              </a:rPr>
              <a:t>Föräldragrupp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F5D57BDC-E588-635E-B13C-29B46D62AA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4318006"/>
              </p:ext>
            </p:extLst>
          </p:nvPr>
        </p:nvGraphicFramePr>
        <p:xfrm>
          <a:off x="4648871" y="637762"/>
          <a:ext cx="6396484" cy="5576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3525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Nät</Template>
  <TotalTime>912</TotalTime>
  <Words>589</Words>
  <Application>Microsoft Office PowerPoint</Application>
  <PresentationFormat>Bredbild</PresentationFormat>
  <Paragraphs>83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Office-tema</vt:lpstr>
      <vt:lpstr>Föräldramöte 2025-09-24 Säsongen 25/26</vt:lpstr>
      <vt:lpstr>Säsongen 24/25</vt:lpstr>
      <vt:lpstr>Säsongen 25/26</vt:lpstr>
      <vt:lpstr>Seriespel Lag svart F11 Västra Mitt</vt:lpstr>
      <vt:lpstr> Lag gul och lag rosa F11 Östra Mitt  </vt:lpstr>
      <vt:lpstr>Lagindelning</vt:lpstr>
      <vt:lpstr>Matchspel</vt:lpstr>
      <vt:lpstr>Cuper </vt:lpstr>
      <vt:lpstr>Föräldragrupp</vt:lpstr>
      <vt:lpstr>Förväntningar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Camilla Thofelt</dc:creator>
  <cp:lastModifiedBy>Camilla Thofelt</cp:lastModifiedBy>
  <cp:revision>2</cp:revision>
  <dcterms:created xsi:type="dcterms:W3CDTF">2025-09-22T14:54:10Z</dcterms:created>
  <dcterms:modified xsi:type="dcterms:W3CDTF">2025-09-23T19:25:55Z</dcterms:modified>
</cp:coreProperties>
</file>