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D1402E-596F-4CA1-B72B-C348FF56B981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B5EBC96-7456-4419-BE1F-E90CC741E4CF}">
      <dgm:prSet/>
      <dgm:spPr/>
      <dgm:t>
        <a:bodyPr/>
        <a:lstStyle/>
        <a:p>
          <a:r>
            <a:rPr lang="en-US" dirty="0" err="1"/>
            <a:t>Truppen</a:t>
          </a:r>
          <a:r>
            <a:rPr lang="en-US" dirty="0"/>
            <a:t> </a:t>
          </a:r>
          <a:r>
            <a:rPr lang="en-US" dirty="0" err="1"/>
            <a:t>och</a:t>
          </a:r>
          <a:r>
            <a:rPr lang="en-US" dirty="0"/>
            <a:t> </a:t>
          </a:r>
          <a:r>
            <a:rPr lang="en-US" dirty="0" err="1"/>
            <a:t>ledare</a:t>
          </a:r>
          <a:endParaRPr lang="en-US" dirty="0"/>
        </a:p>
      </dgm:t>
    </dgm:pt>
    <dgm:pt modelId="{ADAAACD1-9D45-49F7-B443-C356CAA8E8DC}" type="parTrans" cxnId="{07CF58DA-4F4E-40E4-AFCB-E07AFDC886E4}">
      <dgm:prSet/>
      <dgm:spPr/>
      <dgm:t>
        <a:bodyPr/>
        <a:lstStyle/>
        <a:p>
          <a:endParaRPr lang="en-US"/>
        </a:p>
      </dgm:t>
    </dgm:pt>
    <dgm:pt modelId="{B6F2E4EC-3E1B-45A2-BA00-0E4A66B72E5F}" type="sibTrans" cxnId="{07CF58DA-4F4E-40E4-AFCB-E07AFDC886E4}">
      <dgm:prSet/>
      <dgm:spPr/>
      <dgm:t>
        <a:bodyPr/>
        <a:lstStyle/>
        <a:p>
          <a:endParaRPr lang="en-US"/>
        </a:p>
      </dgm:t>
    </dgm:pt>
    <dgm:pt modelId="{A2B5BABE-F5CE-4387-BBC0-35FAE591B44C}">
      <dgm:prSet/>
      <dgm:spPr/>
      <dgm:t>
        <a:bodyPr/>
        <a:lstStyle/>
        <a:p>
          <a:r>
            <a:rPr lang="en-US"/>
            <a:t>Träningar</a:t>
          </a:r>
        </a:p>
      </dgm:t>
    </dgm:pt>
    <dgm:pt modelId="{D106FA05-BD09-422F-A993-BF3C078D15B8}" type="parTrans" cxnId="{7BF469F5-CC19-4DA1-A721-5C9A227E67A2}">
      <dgm:prSet/>
      <dgm:spPr/>
      <dgm:t>
        <a:bodyPr/>
        <a:lstStyle/>
        <a:p>
          <a:endParaRPr lang="en-US"/>
        </a:p>
      </dgm:t>
    </dgm:pt>
    <dgm:pt modelId="{515E998B-0D38-47F0-A9F1-B5AFBE2BE075}" type="sibTrans" cxnId="{7BF469F5-CC19-4DA1-A721-5C9A227E67A2}">
      <dgm:prSet/>
      <dgm:spPr/>
      <dgm:t>
        <a:bodyPr/>
        <a:lstStyle/>
        <a:p>
          <a:endParaRPr lang="en-US"/>
        </a:p>
      </dgm:t>
    </dgm:pt>
    <dgm:pt modelId="{C1374862-2E37-45A3-AF0B-AC1DA8152773}">
      <dgm:prSet/>
      <dgm:spPr/>
      <dgm:t>
        <a:bodyPr/>
        <a:lstStyle/>
        <a:p>
          <a:r>
            <a:rPr lang="en-US" dirty="0"/>
            <a:t>Matcher </a:t>
          </a:r>
          <a:r>
            <a:rPr lang="en-US" dirty="0" err="1"/>
            <a:t>och</a:t>
          </a:r>
          <a:r>
            <a:rPr lang="en-US" dirty="0"/>
            <a:t> </a:t>
          </a:r>
          <a:r>
            <a:rPr lang="en-US" dirty="0" err="1"/>
            <a:t>seriespel</a:t>
          </a:r>
          <a:endParaRPr lang="en-US" dirty="0"/>
        </a:p>
      </dgm:t>
    </dgm:pt>
    <dgm:pt modelId="{971F1D81-D5FD-44B8-97C6-B6F1C099AA8C}" type="parTrans" cxnId="{E2F85FB3-DF8D-4F88-AE6A-BF0B3F91D71A}">
      <dgm:prSet/>
      <dgm:spPr/>
      <dgm:t>
        <a:bodyPr/>
        <a:lstStyle/>
        <a:p>
          <a:endParaRPr lang="en-US"/>
        </a:p>
      </dgm:t>
    </dgm:pt>
    <dgm:pt modelId="{DB05D30D-32D8-4466-A51C-C4AF26443770}" type="sibTrans" cxnId="{E2F85FB3-DF8D-4F88-AE6A-BF0B3F91D71A}">
      <dgm:prSet/>
      <dgm:spPr/>
      <dgm:t>
        <a:bodyPr/>
        <a:lstStyle/>
        <a:p>
          <a:endParaRPr lang="en-US"/>
        </a:p>
      </dgm:t>
    </dgm:pt>
    <dgm:pt modelId="{395EF6F0-B500-47DB-B22C-82D8F4FBBF27}">
      <dgm:prSet/>
      <dgm:spPr/>
      <dgm:t>
        <a:bodyPr/>
        <a:lstStyle/>
        <a:p>
          <a:r>
            <a:rPr lang="en-US"/>
            <a:t>Föräldragrupp</a:t>
          </a:r>
        </a:p>
      </dgm:t>
    </dgm:pt>
    <dgm:pt modelId="{75C39F96-7D2E-4BDD-943E-E690A8B8945F}" type="parTrans" cxnId="{169DD1CC-CCD6-41D1-BCDC-5149392BB47B}">
      <dgm:prSet/>
      <dgm:spPr/>
      <dgm:t>
        <a:bodyPr/>
        <a:lstStyle/>
        <a:p>
          <a:endParaRPr lang="en-US"/>
        </a:p>
      </dgm:t>
    </dgm:pt>
    <dgm:pt modelId="{1B1505DC-E7F1-4073-B43C-B805387135E6}" type="sibTrans" cxnId="{169DD1CC-CCD6-41D1-BCDC-5149392BB47B}">
      <dgm:prSet/>
      <dgm:spPr/>
      <dgm:t>
        <a:bodyPr/>
        <a:lstStyle/>
        <a:p>
          <a:endParaRPr lang="en-US"/>
        </a:p>
      </dgm:t>
    </dgm:pt>
    <dgm:pt modelId="{653B9614-F616-4107-A85D-688A27077788}">
      <dgm:prSet/>
      <dgm:spPr/>
      <dgm:t>
        <a:bodyPr/>
        <a:lstStyle/>
        <a:p>
          <a:r>
            <a:rPr lang="en-US"/>
            <a:t>Lagkassa</a:t>
          </a:r>
        </a:p>
      </dgm:t>
    </dgm:pt>
    <dgm:pt modelId="{6B91530C-C791-41F7-8667-D27B722A36DA}" type="parTrans" cxnId="{4660FB2B-3D2A-42B6-A1C2-4951EC7EB157}">
      <dgm:prSet/>
      <dgm:spPr/>
      <dgm:t>
        <a:bodyPr/>
        <a:lstStyle/>
        <a:p>
          <a:endParaRPr lang="en-US"/>
        </a:p>
      </dgm:t>
    </dgm:pt>
    <dgm:pt modelId="{40096D12-8C45-4F67-939F-9B5DC256006D}" type="sibTrans" cxnId="{4660FB2B-3D2A-42B6-A1C2-4951EC7EB157}">
      <dgm:prSet/>
      <dgm:spPr/>
      <dgm:t>
        <a:bodyPr/>
        <a:lstStyle/>
        <a:p>
          <a:endParaRPr lang="en-US"/>
        </a:p>
      </dgm:t>
    </dgm:pt>
    <dgm:pt modelId="{882DAD56-FFFE-4DAC-89A3-CFD7230C0614}">
      <dgm:prSet/>
      <dgm:spPr/>
      <dgm:t>
        <a:bodyPr/>
        <a:lstStyle/>
        <a:p>
          <a:r>
            <a:rPr lang="en-US" dirty="0"/>
            <a:t>Cuper</a:t>
          </a:r>
        </a:p>
      </dgm:t>
    </dgm:pt>
    <dgm:pt modelId="{CDF86A24-E5DE-4775-9F4B-CAFA876108DB}" type="parTrans" cxnId="{63B8E01C-FD26-49B4-877B-10216F0C31FE}">
      <dgm:prSet/>
      <dgm:spPr/>
      <dgm:t>
        <a:bodyPr/>
        <a:lstStyle/>
        <a:p>
          <a:endParaRPr lang="en-US"/>
        </a:p>
      </dgm:t>
    </dgm:pt>
    <dgm:pt modelId="{198AD309-BC0F-483F-9CF6-CA805EB4BB1B}" type="sibTrans" cxnId="{63B8E01C-FD26-49B4-877B-10216F0C31FE}">
      <dgm:prSet/>
      <dgm:spPr/>
      <dgm:t>
        <a:bodyPr/>
        <a:lstStyle/>
        <a:p>
          <a:endParaRPr lang="en-US"/>
        </a:p>
      </dgm:t>
    </dgm:pt>
    <dgm:pt modelId="{E0A0D7F4-B5B5-4C3E-BF14-1862C82B19D7}">
      <dgm:prSet/>
      <dgm:spPr/>
      <dgm:t>
        <a:bodyPr/>
        <a:lstStyle/>
        <a:p>
          <a:r>
            <a:rPr lang="en-US" dirty="0" err="1"/>
            <a:t>Försäljning</a:t>
          </a:r>
          <a:r>
            <a:rPr lang="en-US" dirty="0"/>
            <a:t> </a:t>
          </a:r>
          <a:r>
            <a:rPr lang="en-US" dirty="0" err="1"/>
            <a:t>förening</a:t>
          </a:r>
          <a:endParaRPr lang="en-US" dirty="0"/>
        </a:p>
      </dgm:t>
    </dgm:pt>
    <dgm:pt modelId="{DF3B2505-4C07-4AF1-B00C-52F6E3E2E030}" type="parTrans" cxnId="{03A43BC7-D683-4A40-9D8E-214861E180C0}">
      <dgm:prSet/>
      <dgm:spPr/>
      <dgm:t>
        <a:bodyPr/>
        <a:lstStyle/>
        <a:p>
          <a:endParaRPr lang="en-US"/>
        </a:p>
      </dgm:t>
    </dgm:pt>
    <dgm:pt modelId="{9C9BC71C-4888-4FD3-9391-29CA4E937439}" type="sibTrans" cxnId="{03A43BC7-D683-4A40-9D8E-214861E180C0}">
      <dgm:prSet/>
      <dgm:spPr/>
      <dgm:t>
        <a:bodyPr/>
        <a:lstStyle/>
        <a:p>
          <a:endParaRPr lang="en-US"/>
        </a:p>
      </dgm:t>
    </dgm:pt>
    <dgm:pt modelId="{61247610-82CE-4D52-9BC2-A2F8ED2EBD84}" type="pres">
      <dgm:prSet presAssocID="{67D1402E-596F-4CA1-B72B-C348FF56B981}" presName="vert0" presStyleCnt="0">
        <dgm:presLayoutVars>
          <dgm:dir/>
          <dgm:animOne val="branch"/>
          <dgm:animLvl val="lvl"/>
        </dgm:presLayoutVars>
      </dgm:prSet>
      <dgm:spPr/>
    </dgm:pt>
    <dgm:pt modelId="{471CCECE-6C46-4701-BB71-57A7C9792495}" type="pres">
      <dgm:prSet presAssocID="{AB5EBC96-7456-4419-BE1F-E90CC741E4CF}" presName="thickLine" presStyleLbl="alignNode1" presStyleIdx="0" presStyleCnt="7"/>
      <dgm:spPr/>
    </dgm:pt>
    <dgm:pt modelId="{1B92C00B-9B23-4ED4-A4FE-4F0C977CBCD1}" type="pres">
      <dgm:prSet presAssocID="{AB5EBC96-7456-4419-BE1F-E90CC741E4CF}" presName="horz1" presStyleCnt="0"/>
      <dgm:spPr/>
    </dgm:pt>
    <dgm:pt modelId="{6A6A97D7-902D-4EB4-9893-FE5D4C8C5C8B}" type="pres">
      <dgm:prSet presAssocID="{AB5EBC96-7456-4419-BE1F-E90CC741E4CF}" presName="tx1" presStyleLbl="revTx" presStyleIdx="0" presStyleCnt="7"/>
      <dgm:spPr/>
    </dgm:pt>
    <dgm:pt modelId="{3F77EBA6-160F-45DF-8488-B38D206EA1A3}" type="pres">
      <dgm:prSet presAssocID="{AB5EBC96-7456-4419-BE1F-E90CC741E4CF}" presName="vert1" presStyleCnt="0"/>
      <dgm:spPr/>
    </dgm:pt>
    <dgm:pt modelId="{3BC3F7CD-7A0E-4A48-AC55-4C1879E8F433}" type="pres">
      <dgm:prSet presAssocID="{A2B5BABE-F5CE-4387-BBC0-35FAE591B44C}" presName="thickLine" presStyleLbl="alignNode1" presStyleIdx="1" presStyleCnt="7"/>
      <dgm:spPr/>
    </dgm:pt>
    <dgm:pt modelId="{0304D902-6B31-4FB1-8B9D-A82EF2F6EA9D}" type="pres">
      <dgm:prSet presAssocID="{A2B5BABE-F5CE-4387-BBC0-35FAE591B44C}" presName="horz1" presStyleCnt="0"/>
      <dgm:spPr/>
    </dgm:pt>
    <dgm:pt modelId="{53407F26-7BEE-4188-A61F-C7CB0B3AB496}" type="pres">
      <dgm:prSet presAssocID="{A2B5BABE-F5CE-4387-BBC0-35FAE591B44C}" presName="tx1" presStyleLbl="revTx" presStyleIdx="1" presStyleCnt="7"/>
      <dgm:spPr/>
    </dgm:pt>
    <dgm:pt modelId="{3A7DC14E-7CDB-48EB-A581-4760A54CBA29}" type="pres">
      <dgm:prSet presAssocID="{A2B5BABE-F5CE-4387-BBC0-35FAE591B44C}" presName="vert1" presStyleCnt="0"/>
      <dgm:spPr/>
    </dgm:pt>
    <dgm:pt modelId="{50814D3A-CF65-4FF6-BB79-A9FCA1BCE27A}" type="pres">
      <dgm:prSet presAssocID="{C1374862-2E37-45A3-AF0B-AC1DA8152773}" presName="thickLine" presStyleLbl="alignNode1" presStyleIdx="2" presStyleCnt="7"/>
      <dgm:spPr/>
    </dgm:pt>
    <dgm:pt modelId="{1FDA0DD1-848B-4624-9D5F-DC0029D8C4FE}" type="pres">
      <dgm:prSet presAssocID="{C1374862-2E37-45A3-AF0B-AC1DA8152773}" presName="horz1" presStyleCnt="0"/>
      <dgm:spPr/>
    </dgm:pt>
    <dgm:pt modelId="{E4E18B1C-68DC-4874-AB22-7968BEABA3F4}" type="pres">
      <dgm:prSet presAssocID="{C1374862-2E37-45A3-AF0B-AC1DA8152773}" presName="tx1" presStyleLbl="revTx" presStyleIdx="2" presStyleCnt="7"/>
      <dgm:spPr/>
    </dgm:pt>
    <dgm:pt modelId="{9A9D6779-6AC0-482D-BEAB-C277BBE5C406}" type="pres">
      <dgm:prSet presAssocID="{C1374862-2E37-45A3-AF0B-AC1DA8152773}" presName="vert1" presStyleCnt="0"/>
      <dgm:spPr/>
    </dgm:pt>
    <dgm:pt modelId="{E1168AF8-1BA6-49F0-86C4-973476ADFFE7}" type="pres">
      <dgm:prSet presAssocID="{395EF6F0-B500-47DB-B22C-82D8F4FBBF27}" presName="thickLine" presStyleLbl="alignNode1" presStyleIdx="3" presStyleCnt="7"/>
      <dgm:spPr/>
    </dgm:pt>
    <dgm:pt modelId="{FF3B9A02-C96C-46A5-BB50-7B13EB1C02B8}" type="pres">
      <dgm:prSet presAssocID="{395EF6F0-B500-47DB-B22C-82D8F4FBBF27}" presName="horz1" presStyleCnt="0"/>
      <dgm:spPr/>
    </dgm:pt>
    <dgm:pt modelId="{92F51E4F-E16B-47E5-B34D-E8090885540F}" type="pres">
      <dgm:prSet presAssocID="{395EF6F0-B500-47DB-B22C-82D8F4FBBF27}" presName="tx1" presStyleLbl="revTx" presStyleIdx="3" presStyleCnt="7"/>
      <dgm:spPr/>
    </dgm:pt>
    <dgm:pt modelId="{1950CC89-4269-4E45-AC2B-9BC57B143BE0}" type="pres">
      <dgm:prSet presAssocID="{395EF6F0-B500-47DB-B22C-82D8F4FBBF27}" presName="vert1" presStyleCnt="0"/>
      <dgm:spPr/>
    </dgm:pt>
    <dgm:pt modelId="{8BECE244-118C-481A-8871-069FD0FC5229}" type="pres">
      <dgm:prSet presAssocID="{653B9614-F616-4107-A85D-688A27077788}" presName="thickLine" presStyleLbl="alignNode1" presStyleIdx="4" presStyleCnt="7"/>
      <dgm:spPr/>
    </dgm:pt>
    <dgm:pt modelId="{6FB04735-26C7-4AF3-99CC-1757F9C93BAB}" type="pres">
      <dgm:prSet presAssocID="{653B9614-F616-4107-A85D-688A27077788}" presName="horz1" presStyleCnt="0"/>
      <dgm:spPr/>
    </dgm:pt>
    <dgm:pt modelId="{D6BBA3C9-DCE1-4ADA-AD85-9561F3020922}" type="pres">
      <dgm:prSet presAssocID="{653B9614-F616-4107-A85D-688A27077788}" presName="tx1" presStyleLbl="revTx" presStyleIdx="4" presStyleCnt="7"/>
      <dgm:spPr/>
    </dgm:pt>
    <dgm:pt modelId="{6F3F0974-8E8B-400B-9F84-1F9D95F28228}" type="pres">
      <dgm:prSet presAssocID="{653B9614-F616-4107-A85D-688A27077788}" presName="vert1" presStyleCnt="0"/>
      <dgm:spPr/>
    </dgm:pt>
    <dgm:pt modelId="{617F9DFF-ACB9-4869-909F-4987B31FA9FB}" type="pres">
      <dgm:prSet presAssocID="{882DAD56-FFFE-4DAC-89A3-CFD7230C0614}" presName="thickLine" presStyleLbl="alignNode1" presStyleIdx="5" presStyleCnt="7"/>
      <dgm:spPr/>
    </dgm:pt>
    <dgm:pt modelId="{096EFEB2-0E7A-48EE-84F7-FBB82AFB1F25}" type="pres">
      <dgm:prSet presAssocID="{882DAD56-FFFE-4DAC-89A3-CFD7230C0614}" presName="horz1" presStyleCnt="0"/>
      <dgm:spPr/>
    </dgm:pt>
    <dgm:pt modelId="{BCC81020-19D2-48DB-AB6C-9B7BAC2E4FC6}" type="pres">
      <dgm:prSet presAssocID="{882DAD56-FFFE-4DAC-89A3-CFD7230C0614}" presName="tx1" presStyleLbl="revTx" presStyleIdx="5" presStyleCnt="7"/>
      <dgm:spPr/>
    </dgm:pt>
    <dgm:pt modelId="{34421C00-076F-4929-BC22-96E3BECECCED}" type="pres">
      <dgm:prSet presAssocID="{882DAD56-FFFE-4DAC-89A3-CFD7230C0614}" presName="vert1" presStyleCnt="0"/>
      <dgm:spPr/>
    </dgm:pt>
    <dgm:pt modelId="{8A423B5F-2E53-40DB-B329-42F374499119}" type="pres">
      <dgm:prSet presAssocID="{E0A0D7F4-B5B5-4C3E-BF14-1862C82B19D7}" presName="thickLine" presStyleLbl="alignNode1" presStyleIdx="6" presStyleCnt="7"/>
      <dgm:spPr/>
    </dgm:pt>
    <dgm:pt modelId="{215B4DCA-E5D0-4B82-8985-3BCEB32E0D33}" type="pres">
      <dgm:prSet presAssocID="{E0A0D7F4-B5B5-4C3E-BF14-1862C82B19D7}" presName="horz1" presStyleCnt="0"/>
      <dgm:spPr/>
    </dgm:pt>
    <dgm:pt modelId="{A1834FD3-A988-4318-B84F-6AD07074FFEF}" type="pres">
      <dgm:prSet presAssocID="{E0A0D7F4-B5B5-4C3E-BF14-1862C82B19D7}" presName="tx1" presStyleLbl="revTx" presStyleIdx="6" presStyleCnt="7"/>
      <dgm:spPr/>
    </dgm:pt>
    <dgm:pt modelId="{1E78E215-9141-44B8-AD52-C4EF70A94A7B}" type="pres">
      <dgm:prSet presAssocID="{E0A0D7F4-B5B5-4C3E-BF14-1862C82B19D7}" presName="vert1" presStyleCnt="0"/>
      <dgm:spPr/>
    </dgm:pt>
  </dgm:ptLst>
  <dgm:cxnLst>
    <dgm:cxn modelId="{0C229D1A-F151-49FA-93BB-5C3732411AD6}" type="presOf" srcId="{395EF6F0-B500-47DB-B22C-82D8F4FBBF27}" destId="{92F51E4F-E16B-47E5-B34D-E8090885540F}" srcOrd="0" destOrd="0" presId="urn:microsoft.com/office/officeart/2008/layout/LinedList"/>
    <dgm:cxn modelId="{63B8E01C-FD26-49B4-877B-10216F0C31FE}" srcId="{67D1402E-596F-4CA1-B72B-C348FF56B981}" destId="{882DAD56-FFFE-4DAC-89A3-CFD7230C0614}" srcOrd="5" destOrd="0" parTransId="{CDF86A24-E5DE-4775-9F4B-CAFA876108DB}" sibTransId="{198AD309-BC0F-483F-9CF6-CA805EB4BB1B}"/>
    <dgm:cxn modelId="{4660FB2B-3D2A-42B6-A1C2-4951EC7EB157}" srcId="{67D1402E-596F-4CA1-B72B-C348FF56B981}" destId="{653B9614-F616-4107-A85D-688A27077788}" srcOrd="4" destOrd="0" parTransId="{6B91530C-C791-41F7-8667-D27B722A36DA}" sibTransId="{40096D12-8C45-4F67-939F-9B5DC256006D}"/>
    <dgm:cxn modelId="{D9AD2A64-4520-4D9F-9BEF-2054709D2C2D}" type="presOf" srcId="{653B9614-F616-4107-A85D-688A27077788}" destId="{D6BBA3C9-DCE1-4ADA-AD85-9561F3020922}" srcOrd="0" destOrd="0" presId="urn:microsoft.com/office/officeart/2008/layout/LinedList"/>
    <dgm:cxn modelId="{F88F8774-5FDB-4DB7-879B-C94B111C93CF}" type="presOf" srcId="{A2B5BABE-F5CE-4387-BBC0-35FAE591B44C}" destId="{53407F26-7BEE-4188-A61F-C7CB0B3AB496}" srcOrd="0" destOrd="0" presId="urn:microsoft.com/office/officeart/2008/layout/LinedList"/>
    <dgm:cxn modelId="{5B119478-B2E7-48D8-AD76-9777BEB76233}" type="presOf" srcId="{C1374862-2E37-45A3-AF0B-AC1DA8152773}" destId="{E4E18B1C-68DC-4874-AB22-7968BEABA3F4}" srcOrd="0" destOrd="0" presId="urn:microsoft.com/office/officeart/2008/layout/LinedList"/>
    <dgm:cxn modelId="{9F996D79-6DE5-4075-903A-A08022834F15}" type="presOf" srcId="{AB5EBC96-7456-4419-BE1F-E90CC741E4CF}" destId="{6A6A97D7-902D-4EB4-9893-FE5D4C8C5C8B}" srcOrd="0" destOrd="0" presId="urn:microsoft.com/office/officeart/2008/layout/LinedList"/>
    <dgm:cxn modelId="{3EAFFA94-306C-463D-84A8-C28F5BB56534}" type="presOf" srcId="{E0A0D7F4-B5B5-4C3E-BF14-1862C82B19D7}" destId="{A1834FD3-A988-4318-B84F-6AD07074FFEF}" srcOrd="0" destOrd="0" presId="urn:microsoft.com/office/officeart/2008/layout/LinedList"/>
    <dgm:cxn modelId="{E2F85FB3-DF8D-4F88-AE6A-BF0B3F91D71A}" srcId="{67D1402E-596F-4CA1-B72B-C348FF56B981}" destId="{C1374862-2E37-45A3-AF0B-AC1DA8152773}" srcOrd="2" destOrd="0" parTransId="{971F1D81-D5FD-44B8-97C6-B6F1C099AA8C}" sibTransId="{DB05D30D-32D8-4466-A51C-C4AF26443770}"/>
    <dgm:cxn modelId="{03A43BC7-D683-4A40-9D8E-214861E180C0}" srcId="{67D1402E-596F-4CA1-B72B-C348FF56B981}" destId="{E0A0D7F4-B5B5-4C3E-BF14-1862C82B19D7}" srcOrd="6" destOrd="0" parTransId="{DF3B2505-4C07-4AF1-B00C-52F6E3E2E030}" sibTransId="{9C9BC71C-4888-4FD3-9391-29CA4E937439}"/>
    <dgm:cxn modelId="{169DD1CC-CCD6-41D1-BCDC-5149392BB47B}" srcId="{67D1402E-596F-4CA1-B72B-C348FF56B981}" destId="{395EF6F0-B500-47DB-B22C-82D8F4FBBF27}" srcOrd="3" destOrd="0" parTransId="{75C39F96-7D2E-4BDD-943E-E690A8B8945F}" sibTransId="{1B1505DC-E7F1-4073-B43C-B805387135E6}"/>
    <dgm:cxn modelId="{07CF58DA-4F4E-40E4-AFCB-E07AFDC886E4}" srcId="{67D1402E-596F-4CA1-B72B-C348FF56B981}" destId="{AB5EBC96-7456-4419-BE1F-E90CC741E4CF}" srcOrd="0" destOrd="0" parTransId="{ADAAACD1-9D45-49F7-B443-C356CAA8E8DC}" sibTransId="{B6F2E4EC-3E1B-45A2-BA00-0E4A66B72E5F}"/>
    <dgm:cxn modelId="{7BF469F5-CC19-4DA1-A721-5C9A227E67A2}" srcId="{67D1402E-596F-4CA1-B72B-C348FF56B981}" destId="{A2B5BABE-F5CE-4387-BBC0-35FAE591B44C}" srcOrd="1" destOrd="0" parTransId="{D106FA05-BD09-422F-A993-BF3C078D15B8}" sibTransId="{515E998B-0D38-47F0-A9F1-B5AFBE2BE075}"/>
    <dgm:cxn modelId="{34D2AEFA-280D-473C-B99E-752ED8EEAC09}" type="presOf" srcId="{67D1402E-596F-4CA1-B72B-C348FF56B981}" destId="{61247610-82CE-4D52-9BC2-A2F8ED2EBD84}" srcOrd="0" destOrd="0" presId="urn:microsoft.com/office/officeart/2008/layout/LinedList"/>
    <dgm:cxn modelId="{C3F74FFB-3075-4FD6-8440-1B1AAFCE5525}" type="presOf" srcId="{882DAD56-FFFE-4DAC-89A3-CFD7230C0614}" destId="{BCC81020-19D2-48DB-AB6C-9B7BAC2E4FC6}" srcOrd="0" destOrd="0" presId="urn:microsoft.com/office/officeart/2008/layout/LinedList"/>
    <dgm:cxn modelId="{289ECFDC-1EB0-4B38-A684-97CB2165D352}" type="presParOf" srcId="{61247610-82CE-4D52-9BC2-A2F8ED2EBD84}" destId="{471CCECE-6C46-4701-BB71-57A7C9792495}" srcOrd="0" destOrd="0" presId="urn:microsoft.com/office/officeart/2008/layout/LinedList"/>
    <dgm:cxn modelId="{7231CFA4-ED52-4C44-A898-C1D726B7C1CD}" type="presParOf" srcId="{61247610-82CE-4D52-9BC2-A2F8ED2EBD84}" destId="{1B92C00B-9B23-4ED4-A4FE-4F0C977CBCD1}" srcOrd="1" destOrd="0" presId="urn:microsoft.com/office/officeart/2008/layout/LinedList"/>
    <dgm:cxn modelId="{7DC11020-A83D-4F1E-A4AC-373107D85DDF}" type="presParOf" srcId="{1B92C00B-9B23-4ED4-A4FE-4F0C977CBCD1}" destId="{6A6A97D7-902D-4EB4-9893-FE5D4C8C5C8B}" srcOrd="0" destOrd="0" presId="urn:microsoft.com/office/officeart/2008/layout/LinedList"/>
    <dgm:cxn modelId="{8F0BC5AB-5921-4D6E-B14C-2D84CAB43647}" type="presParOf" srcId="{1B92C00B-9B23-4ED4-A4FE-4F0C977CBCD1}" destId="{3F77EBA6-160F-45DF-8488-B38D206EA1A3}" srcOrd="1" destOrd="0" presId="urn:microsoft.com/office/officeart/2008/layout/LinedList"/>
    <dgm:cxn modelId="{83C458CB-A6FD-47D5-80D8-B6C2555C2DEA}" type="presParOf" srcId="{61247610-82CE-4D52-9BC2-A2F8ED2EBD84}" destId="{3BC3F7CD-7A0E-4A48-AC55-4C1879E8F433}" srcOrd="2" destOrd="0" presId="urn:microsoft.com/office/officeart/2008/layout/LinedList"/>
    <dgm:cxn modelId="{7F08C8FA-30B8-4762-AFB9-88349E8E1272}" type="presParOf" srcId="{61247610-82CE-4D52-9BC2-A2F8ED2EBD84}" destId="{0304D902-6B31-4FB1-8B9D-A82EF2F6EA9D}" srcOrd="3" destOrd="0" presId="urn:microsoft.com/office/officeart/2008/layout/LinedList"/>
    <dgm:cxn modelId="{2A8DAAF9-1A02-4526-974E-6967DFDBE2E9}" type="presParOf" srcId="{0304D902-6B31-4FB1-8B9D-A82EF2F6EA9D}" destId="{53407F26-7BEE-4188-A61F-C7CB0B3AB496}" srcOrd="0" destOrd="0" presId="urn:microsoft.com/office/officeart/2008/layout/LinedList"/>
    <dgm:cxn modelId="{D83B86E9-3086-4386-8253-873B7E1B8C56}" type="presParOf" srcId="{0304D902-6B31-4FB1-8B9D-A82EF2F6EA9D}" destId="{3A7DC14E-7CDB-48EB-A581-4760A54CBA29}" srcOrd="1" destOrd="0" presId="urn:microsoft.com/office/officeart/2008/layout/LinedList"/>
    <dgm:cxn modelId="{673312AB-1D7C-4544-8C78-E9D3BB4DEA79}" type="presParOf" srcId="{61247610-82CE-4D52-9BC2-A2F8ED2EBD84}" destId="{50814D3A-CF65-4FF6-BB79-A9FCA1BCE27A}" srcOrd="4" destOrd="0" presId="urn:microsoft.com/office/officeart/2008/layout/LinedList"/>
    <dgm:cxn modelId="{4832D978-E75B-4329-B239-4A220D2C88B8}" type="presParOf" srcId="{61247610-82CE-4D52-9BC2-A2F8ED2EBD84}" destId="{1FDA0DD1-848B-4624-9D5F-DC0029D8C4FE}" srcOrd="5" destOrd="0" presId="urn:microsoft.com/office/officeart/2008/layout/LinedList"/>
    <dgm:cxn modelId="{6796970A-DC09-4178-9066-FE0E1DE0F005}" type="presParOf" srcId="{1FDA0DD1-848B-4624-9D5F-DC0029D8C4FE}" destId="{E4E18B1C-68DC-4874-AB22-7968BEABA3F4}" srcOrd="0" destOrd="0" presId="urn:microsoft.com/office/officeart/2008/layout/LinedList"/>
    <dgm:cxn modelId="{448CD9DE-3FB3-4012-9493-5A1EFA7B20C8}" type="presParOf" srcId="{1FDA0DD1-848B-4624-9D5F-DC0029D8C4FE}" destId="{9A9D6779-6AC0-482D-BEAB-C277BBE5C406}" srcOrd="1" destOrd="0" presId="urn:microsoft.com/office/officeart/2008/layout/LinedList"/>
    <dgm:cxn modelId="{2DF9E516-7014-43FA-9727-546D10CCD5D2}" type="presParOf" srcId="{61247610-82CE-4D52-9BC2-A2F8ED2EBD84}" destId="{E1168AF8-1BA6-49F0-86C4-973476ADFFE7}" srcOrd="6" destOrd="0" presId="urn:microsoft.com/office/officeart/2008/layout/LinedList"/>
    <dgm:cxn modelId="{12FE4107-1338-40CD-A486-AF510BBD1FBC}" type="presParOf" srcId="{61247610-82CE-4D52-9BC2-A2F8ED2EBD84}" destId="{FF3B9A02-C96C-46A5-BB50-7B13EB1C02B8}" srcOrd="7" destOrd="0" presId="urn:microsoft.com/office/officeart/2008/layout/LinedList"/>
    <dgm:cxn modelId="{8D1755FB-A895-470E-AD24-800A237350FA}" type="presParOf" srcId="{FF3B9A02-C96C-46A5-BB50-7B13EB1C02B8}" destId="{92F51E4F-E16B-47E5-B34D-E8090885540F}" srcOrd="0" destOrd="0" presId="urn:microsoft.com/office/officeart/2008/layout/LinedList"/>
    <dgm:cxn modelId="{7ABAE33C-BC50-4FF9-85EF-019B2DEFD79E}" type="presParOf" srcId="{FF3B9A02-C96C-46A5-BB50-7B13EB1C02B8}" destId="{1950CC89-4269-4E45-AC2B-9BC57B143BE0}" srcOrd="1" destOrd="0" presId="urn:microsoft.com/office/officeart/2008/layout/LinedList"/>
    <dgm:cxn modelId="{BDDF40E1-2094-4145-B947-4A8DC324F7CC}" type="presParOf" srcId="{61247610-82CE-4D52-9BC2-A2F8ED2EBD84}" destId="{8BECE244-118C-481A-8871-069FD0FC5229}" srcOrd="8" destOrd="0" presId="urn:microsoft.com/office/officeart/2008/layout/LinedList"/>
    <dgm:cxn modelId="{16A10409-382D-44CA-AB2D-B53AC6F2B1A2}" type="presParOf" srcId="{61247610-82CE-4D52-9BC2-A2F8ED2EBD84}" destId="{6FB04735-26C7-4AF3-99CC-1757F9C93BAB}" srcOrd="9" destOrd="0" presId="urn:microsoft.com/office/officeart/2008/layout/LinedList"/>
    <dgm:cxn modelId="{50EC3F58-EAB4-461E-9DC6-5B34CF12FBFC}" type="presParOf" srcId="{6FB04735-26C7-4AF3-99CC-1757F9C93BAB}" destId="{D6BBA3C9-DCE1-4ADA-AD85-9561F3020922}" srcOrd="0" destOrd="0" presId="urn:microsoft.com/office/officeart/2008/layout/LinedList"/>
    <dgm:cxn modelId="{7612F760-3DDF-4B1E-A20E-006340469DF9}" type="presParOf" srcId="{6FB04735-26C7-4AF3-99CC-1757F9C93BAB}" destId="{6F3F0974-8E8B-400B-9F84-1F9D95F28228}" srcOrd="1" destOrd="0" presId="urn:microsoft.com/office/officeart/2008/layout/LinedList"/>
    <dgm:cxn modelId="{283CD6C1-C629-4216-A924-DE8286933058}" type="presParOf" srcId="{61247610-82CE-4D52-9BC2-A2F8ED2EBD84}" destId="{617F9DFF-ACB9-4869-909F-4987B31FA9FB}" srcOrd="10" destOrd="0" presId="urn:microsoft.com/office/officeart/2008/layout/LinedList"/>
    <dgm:cxn modelId="{5861567E-910C-4AFC-9F58-307571EE18D6}" type="presParOf" srcId="{61247610-82CE-4D52-9BC2-A2F8ED2EBD84}" destId="{096EFEB2-0E7A-48EE-84F7-FBB82AFB1F25}" srcOrd="11" destOrd="0" presId="urn:microsoft.com/office/officeart/2008/layout/LinedList"/>
    <dgm:cxn modelId="{FD028482-3CD2-4DDF-87D7-19D01B7A72FB}" type="presParOf" srcId="{096EFEB2-0E7A-48EE-84F7-FBB82AFB1F25}" destId="{BCC81020-19D2-48DB-AB6C-9B7BAC2E4FC6}" srcOrd="0" destOrd="0" presId="urn:microsoft.com/office/officeart/2008/layout/LinedList"/>
    <dgm:cxn modelId="{81B5C84A-18EA-4546-B629-85F4C6BCF401}" type="presParOf" srcId="{096EFEB2-0E7A-48EE-84F7-FBB82AFB1F25}" destId="{34421C00-076F-4929-BC22-96E3BECECCED}" srcOrd="1" destOrd="0" presId="urn:microsoft.com/office/officeart/2008/layout/LinedList"/>
    <dgm:cxn modelId="{267066F9-9050-4A5A-81AF-AE334B01D8B4}" type="presParOf" srcId="{61247610-82CE-4D52-9BC2-A2F8ED2EBD84}" destId="{8A423B5F-2E53-40DB-B329-42F374499119}" srcOrd="12" destOrd="0" presId="urn:microsoft.com/office/officeart/2008/layout/LinedList"/>
    <dgm:cxn modelId="{BEEED5CD-C238-4E9C-AB9B-FF027E37D601}" type="presParOf" srcId="{61247610-82CE-4D52-9BC2-A2F8ED2EBD84}" destId="{215B4DCA-E5D0-4B82-8985-3BCEB32E0D33}" srcOrd="13" destOrd="0" presId="urn:microsoft.com/office/officeart/2008/layout/LinedList"/>
    <dgm:cxn modelId="{07FF9AD0-129F-4CAB-985F-30AFB4790582}" type="presParOf" srcId="{215B4DCA-E5D0-4B82-8985-3BCEB32E0D33}" destId="{A1834FD3-A988-4318-B84F-6AD07074FFEF}" srcOrd="0" destOrd="0" presId="urn:microsoft.com/office/officeart/2008/layout/LinedList"/>
    <dgm:cxn modelId="{DB01B50B-CA8F-49A9-8D2A-12C3C2E7E728}" type="presParOf" srcId="{215B4DCA-E5D0-4B82-8985-3BCEB32E0D33}" destId="{1E78E215-9141-44B8-AD52-C4EF70A94A7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C4D999-1DFA-4EB1-8699-180097EB95FC}" type="doc">
      <dgm:prSet loTypeId="urn:microsoft.com/office/officeart/2005/8/layout/hierarchy1" loCatId="hierarchy" qsTypeId="urn:microsoft.com/office/officeart/2005/8/quickstyle/simple2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9759084A-EC55-419D-BA45-109A33A484EA}">
      <dgm:prSet/>
      <dgm:spPr/>
      <dgm:t>
        <a:bodyPr/>
        <a:lstStyle/>
        <a:p>
          <a:r>
            <a:rPr lang="en-US" baseline="0"/>
            <a:t>I nuläget är det 26 inskrivna tjejer i laget</a:t>
          </a:r>
          <a:endParaRPr lang="en-US"/>
        </a:p>
      </dgm:t>
    </dgm:pt>
    <dgm:pt modelId="{8690C6A4-BB7E-47A5-9301-815DDC38376D}" type="parTrans" cxnId="{49750C95-FDEC-4E71-B282-3292498F4914}">
      <dgm:prSet/>
      <dgm:spPr/>
      <dgm:t>
        <a:bodyPr/>
        <a:lstStyle/>
        <a:p>
          <a:endParaRPr lang="en-US"/>
        </a:p>
      </dgm:t>
    </dgm:pt>
    <dgm:pt modelId="{B16E9DB6-2558-4BAC-99A1-C6F53611D5A7}" type="sibTrans" cxnId="{49750C95-FDEC-4E71-B282-3292498F4914}">
      <dgm:prSet/>
      <dgm:spPr/>
      <dgm:t>
        <a:bodyPr/>
        <a:lstStyle/>
        <a:p>
          <a:endParaRPr lang="en-US"/>
        </a:p>
      </dgm:t>
    </dgm:pt>
    <dgm:pt modelId="{1C800F26-B7FB-4BFC-B46C-A99C271025A1}">
      <dgm:prSet/>
      <dgm:spPr/>
      <dgm:t>
        <a:bodyPr/>
        <a:lstStyle/>
        <a:p>
          <a:r>
            <a:rPr lang="en-US" baseline="0"/>
            <a:t>Tränare är Marcus, Elias, Fredrik sedan tidigare och ny för i år är Lina</a:t>
          </a:r>
          <a:endParaRPr lang="en-US"/>
        </a:p>
      </dgm:t>
    </dgm:pt>
    <dgm:pt modelId="{37AE7082-DEB1-4421-ABE5-62848331C6E3}" type="parTrans" cxnId="{C598EF50-8AF9-42B7-919D-4794BDB1D9C9}">
      <dgm:prSet/>
      <dgm:spPr/>
      <dgm:t>
        <a:bodyPr/>
        <a:lstStyle/>
        <a:p>
          <a:endParaRPr lang="en-US"/>
        </a:p>
      </dgm:t>
    </dgm:pt>
    <dgm:pt modelId="{D3A7F42C-74B9-4428-A3BC-440411D7C333}" type="sibTrans" cxnId="{C598EF50-8AF9-42B7-919D-4794BDB1D9C9}">
      <dgm:prSet/>
      <dgm:spPr/>
      <dgm:t>
        <a:bodyPr/>
        <a:lstStyle/>
        <a:p>
          <a:endParaRPr lang="en-US"/>
        </a:p>
      </dgm:t>
    </dgm:pt>
    <dgm:pt modelId="{63837A40-C667-4EFC-AA08-40DB62B2AE79}" type="pres">
      <dgm:prSet presAssocID="{8AC4D999-1DFA-4EB1-8699-180097EB95F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97E5A0D-8513-4FE1-B893-517090AF7EE8}" type="pres">
      <dgm:prSet presAssocID="{9759084A-EC55-419D-BA45-109A33A484EA}" presName="hierRoot1" presStyleCnt="0"/>
      <dgm:spPr/>
    </dgm:pt>
    <dgm:pt modelId="{E290B27C-D91B-4828-9ED4-E4F6A45DB519}" type="pres">
      <dgm:prSet presAssocID="{9759084A-EC55-419D-BA45-109A33A484EA}" presName="composite" presStyleCnt="0"/>
      <dgm:spPr/>
    </dgm:pt>
    <dgm:pt modelId="{F890CEE8-5026-48E6-8E24-F0B21A80DDA4}" type="pres">
      <dgm:prSet presAssocID="{9759084A-EC55-419D-BA45-109A33A484EA}" presName="background" presStyleLbl="node0" presStyleIdx="0" presStyleCnt="2"/>
      <dgm:spPr/>
    </dgm:pt>
    <dgm:pt modelId="{38D15148-3023-47E4-95AB-532BB63CE4B1}" type="pres">
      <dgm:prSet presAssocID="{9759084A-EC55-419D-BA45-109A33A484EA}" presName="text" presStyleLbl="fgAcc0" presStyleIdx="0" presStyleCnt="2">
        <dgm:presLayoutVars>
          <dgm:chPref val="3"/>
        </dgm:presLayoutVars>
      </dgm:prSet>
      <dgm:spPr/>
    </dgm:pt>
    <dgm:pt modelId="{0F996D17-39A5-4657-B2C5-4DCA42DC4067}" type="pres">
      <dgm:prSet presAssocID="{9759084A-EC55-419D-BA45-109A33A484EA}" presName="hierChild2" presStyleCnt="0"/>
      <dgm:spPr/>
    </dgm:pt>
    <dgm:pt modelId="{2F1E8B72-3CD8-44BD-94DF-6A5A9D3DEA30}" type="pres">
      <dgm:prSet presAssocID="{1C800F26-B7FB-4BFC-B46C-A99C271025A1}" presName="hierRoot1" presStyleCnt="0"/>
      <dgm:spPr/>
    </dgm:pt>
    <dgm:pt modelId="{639A4ABF-A8F8-4DB7-82BD-97E49751A0C7}" type="pres">
      <dgm:prSet presAssocID="{1C800F26-B7FB-4BFC-B46C-A99C271025A1}" presName="composite" presStyleCnt="0"/>
      <dgm:spPr/>
    </dgm:pt>
    <dgm:pt modelId="{5E617224-1DE5-4B7D-A0F0-FA14FC4C9659}" type="pres">
      <dgm:prSet presAssocID="{1C800F26-B7FB-4BFC-B46C-A99C271025A1}" presName="background" presStyleLbl="node0" presStyleIdx="1" presStyleCnt="2"/>
      <dgm:spPr/>
    </dgm:pt>
    <dgm:pt modelId="{A0D7EB1E-2AEE-448D-BF82-BE9852D439DF}" type="pres">
      <dgm:prSet presAssocID="{1C800F26-B7FB-4BFC-B46C-A99C271025A1}" presName="text" presStyleLbl="fgAcc0" presStyleIdx="1" presStyleCnt="2">
        <dgm:presLayoutVars>
          <dgm:chPref val="3"/>
        </dgm:presLayoutVars>
      </dgm:prSet>
      <dgm:spPr/>
    </dgm:pt>
    <dgm:pt modelId="{2F5FACF1-76E4-4637-800C-8D923B5D205E}" type="pres">
      <dgm:prSet presAssocID="{1C800F26-B7FB-4BFC-B46C-A99C271025A1}" presName="hierChild2" presStyleCnt="0"/>
      <dgm:spPr/>
    </dgm:pt>
  </dgm:ptLst>
  <dgm:cxnLst>
    <dgm:cxn modelId="{7B67FC16-624B-4027-881D-5B0631403EA0}" type="presOf" srcId="{1C800F26-B7FB-4BFC-B46C-A99C271025A1}" destId="{A0D7EB1E-2AEE-448D-BF82-BE9852D439DF}" srcOrd="0" destOrd="0" presId="urn:microsoft.com/office/officeart/2005/8/layout/hierarchy1"/>
    <dgm:cxn modelId="{69DC001B-02FD-4085-9F68-E65CBD28686C}" type="presOf" srcId="{9759084A-EC55-419D-BA45-109A33A484EA}" destId="{38D15148-3023-47E4-95AB-532BB63CE4B1}" srcOrd="0" destOrd="0" presId="urn:microsoft.com/office/officeart/2005/8/layout/hierarchy1"/>
    <dgm:cxn modelId="{B80E0C64-DC45-411D-B80C-E79F7ADB31E1}" type="presOf" srcId="{8AC4D999-1DFA-4EB1-8699-180097EB95FC}" destId="{63837A40-C667-4EFC-AA08-40DB62B2AE79}" srcOrd="0" destOrd="0" presId="urn:microsoft.com/office/officeart/2005/8/layout/hierarchy1"/>
    <dgm:cxn modelId="{C598EF50-8AF9-42B7-919D-4794BDB1D9C9}" srcId="{8AC4D999-1DFA-4EB1-8699-180097EB95FC}" destId="{1C800F26-B7FB-4BFC-B46C-A99C271025A1}" srcOrd="1" destOrd="0" parTransId="{37AE7082-DEB1-4421-ABE5-62848331C6E3}" sibTransId="{D3A7F42C-74B9-4428-A3BC-440411D7C333}"/>
    <dgm:cxn modelId="{49750C95-FDEC-4E71-B282-3292498F4914}" srcId="{8AC4D999-1DFA-4EB1-8699-180097EB95FC}" destId="{9759084A-EC55-419D-BA45-109A33A484EA}" srcOrd="0" destOrd="0" parTransId="{8690C6A4-BB7E-47A5-9301-815DDC38376D}" sibTransId="{B16E9DB6-2558-4BAC-99A1-C6F53611D5A7}"/>
    <dgm:cxn modelId="{0AB6921C-19E3-4D27-97B4-3461F57AD1B2}" type="presParOf" srcId="{63837A40-C667-4EFC-AA08-40DB62B2AE79}" destId="{797E5A0D-8513-4FE1-B893-517090AF7EE8}" srcOrd="0" destOrd="0" presId="urn:microsoft.com/office/officeart/2005/8/layout/hierarchy1"/>
    <dgm:cxn modelId="{2A484252-F942-4388-BA03-B2441218A789}" type="presParOf" srcId="{797E5A0D-8513-4FE1-B893-517090AF7EE8}" destId="{E290B27C-D91B-4828-9ED4-E4F6A45DB519}" srcOrd="0" destOrd="0" presId="urn:microsoft.com/office/officeart/2005/8/layout/hierarchy1"/>
    <dgm:cxn modelId="{AAC6FF84-1FFA-4461-BBE1-C831735728B6}" type="presParOf" srcId="{E290B27C-D91B-4828-9ED4-E4F6A45DB519}" destId="{F890CEE8-5026-48E6-8E24-F0B21A80DDA4}" srcOrd="0" destOrd="0" presId="urn:microsoft.com/office/officeart/2005/8/layout/hierarchy1"/>
    <dgm:cxn modelId="{49A691A3-69B1-4A28-B76F-B005EC2FA16D}" type="presParOf" srcId="{E290B27C-D91B-4828-9ED4-E4F6A45DB519}" destId="{38D15148-3023-47E4-95AB-532BB63CE4B1}" srcOrd="1" destOrd="0" presId="urn:microsoft.com/office/officeart/2005/8/layout/hierarchy1"/>
    <dgm:cxn modelId="{0FD9BF2E-C442-4193-9BBD-F659F11F2C65}" type="presParOf" srcId="{797E5A0D-8513-4FE1-B893-517090AF7EE8}" destId="{0F996D17-39A5-4657-B2C5-4DCA42DC4067}" srcOrd="1" destOrd="0" presId="urn:microsoft.com/office/officeart/2005/8/layout/hierarchy1"/>
    <dgm:cxn modelId="{E86C5B54-51BE-4304-A217-A5AE9330DC15}" type="presParOf" srcId="{63837A40-C667-4EFC-AA08-40DB62B2AE79}" destId="{2F1E8B72-3CD8-44BD-94DF-6A5A9D3DEA30}" srcOrd="1" destOrd="0" presId="urn:microsoft.com/office/officeart/2005/8/layout/hierarchy1"/>
    <dgm:cxn modelId="{A44B7C8B-8EEE-4EE4-815C-A25BCD05F1C4}" type="presParOf" srcId="{2F1E8B72-3CD8-44BD-94DF-6A5A9D3DEA30}" destId="{639A4ABF-A8F8-4DB7-82BD-97E49751A0C7}" srcOrd="0" destOrd="0" presId="urn:microsoft.com/office/officeart/2005/8/layout/hierarchy1"/>
    <dgm:cxn modelId="{8C559427-D99D-4303-A544-80F6C89FB846}" type="presParOf" srcId="{639A4ABF-A8F8-4DB7-82BD-97E49751A0C7}" destId="{5E617224-1DE5-4B7D-A0F0-FA14FC4C9659}" srcOrd="0" destOrd="0" presId="urn:microsoft.com/office/officeart/2005/8/layout/hierarchy1"/>
    <dgm:cxn modelId="{110946DE-96CA-45A9-9167-EB5EEB54DE4C}" type="presParOf" srcId="{639A4ABF-A8F8-4DB7-82BD-97E49751A0C7}" destId="{A0D7EB1E-2AEE-448D-BF82-BE9852D439DF}" srcOrd="1" destOrd="0" presId="urn:microsoft.com/office/officeart/2005/8/layout/hierarchy1"/>
    <dgm:cxn modelId="{7AEABF2D-15D2-4658-A2D0-574C235126F8}" type="presParOf" srcId="{2F1E8B72-3CD8-44BD-94DF-6A5A9D3DEA30}" destId="{2F5FACF1-76E4-4637-800C-8D923B5D205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602051-D727-4C9C-9DE4-36ABF3FFA922}" type="doc">
      <dgm:prSet loTypeId="urn:microsoft.com/office/officeart/2005/8/layout/vList2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44B22DC-3F8A-4568-97A0-95F87E1D5DC6}">
      <dgm:prSet/>
      <dgm:spPr/>
      <dgm:t>
        <a:bodyPr/>
        <a:lstStyle/>
        <a:p>
          <a:r>
            <a:rPr lang="en-US" dirty="0" err="1"/>
            <a:t>Tisdagar</a:t>
          </a:r>
          <a:r>
            <a:rPr lang="en-US" dirty="0"/>
            <a:t> 17-18:30 </a:t>
          </a:r>
          <a:r>
            <a:rPr lang="en-US" dirty="0" err="1"/>
            <a:t>och</a:t>
          </a:r>
          <a:r>
            <a:rPr lang="en-US" dirty="0"/>
            <a:t> </a:t>
          </a:r>
          <a:r>
            <a:rPr lang="en-US" dirty="0" err="1"/>
            <a:t>torsdagar</a:t>
          </a:r>
          <a:r>
            <a:rPr lang="en-US" dirty="0"/>
            <a:t> 18-19:30 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Gökstensskolan</a:t>
          </a:r>
          <a:r>
            <a:rPr lang="en-US" dirty="0"/>
            <a:t>.</a:t>
          </a:r>
        </a:p>
        <a:p>
          <a:r>
            <a:rPr lang="en-US" dirty="0" err="1"/>
            <a:t>Kallelse</a:t>
          </a:r>
          <a:r>
            <a:rPr lang="en-US" dirty="0"/>
            <a:t> 3 </a:t>
          </a:r>
          <a:r>
            <a:rPr lang="en-US" dirty="0" err="1"/>
            <a:t>dagar</a:t>
          </a:r>
          <a:r>
            <a:rPr lang="en-US" dirty="0"/>
            <a:t> </a:t>
          </a:r>
          <a:r>
            <a:rPr lang="en-US" dirty="0" err="1"/>
            <a:t>innan</a:t>
          </a:r>
          <a:r>
            <a:rPr lang="en-US" dirty="0"/>
            <a:t> </a:t>
          </a:r>
          <a:r>
            <a:rPr lang="en-US" dirty="0" err="1"/>
            <a:t>varje</a:t>
          </a:r>
          <a:r>
            <a:rPr lang="en-US" dirty="0"/>
            <a:t> </a:t>
          </a:r>
          <a:r>
            <a:rPr lang="en-US" dirty="0" err="1"/>
            <a:t>träning</a:t>
          </a:r>
          <a:endParaRPr lang="en-US" dirty="0"/>
        </a:p>
      </dgm:t>
    </dgm:pt>
    <dgm:pt modelId="{98C32AC4-9578-4BAC-B93A-BE41183EA8A7}" type="parTrans" cxnId="{72E44A4D-15B5-4BBE-A348-4B954E7C76A3}">
      <dgm:prSet/>
      <dgm:spPr/>
      <dgm:t>
        <a:bodyPr/>
        <a:lstStyle/>
        <a:p>
          <a:endParaRPr lang="en-US"/>
        </a:p>
      </dgm:t>
    </dgm:pt>
    <dgm:pt modelId="{013BB08E-3FAC-4C4E-B223-CEED0F2C7838}" type="sibTrans" cxnId="{72E44A4D-15B5-4BBE-A348-4B954E7C76A3}">
      <dgm:prSet/>
      <dgm:spPr/>
      <dgm:t>
        <a:bodyPr/>
        <a:lstStyle/>
        <a:p>
          <a:endParaRPr lang="en-US"/>
        </a:p>
      </dgm:t>
    </dgm:pt>
    <dgm:pt modelId="{7C74E7CC-C351-40F8-9827-7DC7DAA9754A}">
      <dgm:prSet/>
      <dgm:spPr/>
      <dgm:t>
        <a:bodyPr/>
        <a:lstStyle/>
        <a:p>
          <a:r>
            <a:rPr lang="en-US"/>
            <a:t>Koden till dörren är samma som tidigare. Var snälla och se till att den stängs när ni gått in eller ut. Den får heller inte ställas upp då larmet går.</a:t>
          </a:r>
        </a:p>
      </dgm:t>
    </dgm:pt>
    <dgm:pt modelId="{FD082817-91A2-47B9-8DE0-1A3CF3DCCE82}" type="parTrans" cxnId="{37483964-6EE7-4F41-B1DB-18FDBE28C298}">
      <dgm:prSet/>
      <dgm:spPr/>
      <dgm:t>
        <a:bodyPr/>
        <a:lstStyle/>
        <a:p>
          <a:endParaRPr lang="en-US"/>
        </a:p>
      </dgm:t>
    </dgm:pt>
    <dgm:pt modelId="{9E5EF219-97F2-44A1-BB91-19D2B7DAF5D7}" type="sibTrans" cxnId="{37483964-6EE7-4F41-B1DB-18FDBE28C298}">
      <dgm:prSet/>
      <dgm:spPr/>
      <dgm:t>
        <a:bodyPr/>
        <a:lstStyle/>
        <a:p>
          <a:endParaRPr lang="en-US"/>
        </a:p>
      </dgm:t>
    </dgm:pt>
    <dgm:pt modelId="{F0B0892A-B5A6-43FC-AA6B-28444E825FEE}">
      <dgm:prSet/>
      <dgm:spPr/>
      <dgm:t>
        <a:bodyPr/>
        <a:lstStyle/>
        <a:p>
          <a:r>
            <a:rPr lang="en-US"/>
            <a:t>Kallelser till träningar skickas på laget.se. Svara så snabbt ni kan, bättre att anmäla och sedan avanmäla om hinder skulle uppstå.</a:t>
          </a:r>
        </a:p>
      </dgm:t>
    </dgm:pt>
    <dgm:pt modelId="{12DD2481-E452-4CFE-9E33-F7FE1C67A28D}" type="parTrans" cxnId="{306517A6-2520-41A0-ABC6-B8B8B65263F6}">
      <dgm:prSet/>
      <dgm:spPr/>
      <dgm:t>
        <a:bodyPr/>
        <a:lstStyle/>
        <a:p>
          <a:endParaRPr lang="en-US"/>
        </a:p>
      </dgm:t>
    </dgm:pt>
    <dgm:pt modelId="{D06993BF-1E18-4E23-8625-30446448A029}" type="sibTrans" cxnId="{306517A6-2520-41A0-ABC6-B8B8B65263F6}">
      <dgm:prSet/>
      <dgm:spPr/>
      <dgm:t>
        <a:bodyPr/>
        <a:lstStyle/>
        <a:p>
          <a:endParaRPr lang="en-US"/>
        </a:p>
      </dgm:t>
    </dgm:pt>
    <dgm:pt modelId="{739338C2-6EA8-416C-93A6-B391D184786F}" type="pres">
      <dgm:prSet presAssocID="{A4602051-D727-4C9C-9DE4-36ABF3FFA922}" presName="linear" presStyleCnt="0">
        <dgm:presLayoutVars>
          <dgm:animLvl val="lvl"/>
          <dgm:resizeHandles val="exact"/>
        </dgm:presLayoutVars>
      </dgm:prSet>
      <dgm:spPr/>
    </dgm:pt>
    <dgm:pt modelId="{FEB309D9-FE8C-4C6B-998F-E81DB7715B3A}" type="pres">
      <dgm:prSet presAssocID="{344B22DC-3F8A-4568-97A0-95F87E1D5DC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EC2798F-E0DE-43A9-8C30-B50219CEA8CA}" type="pres">
      <dgm:prSet presAssocID="{013BB08E-3FAC-4C4E-B223-CEED0F2C7838}" presName="spacer" presStyleCnt="0"/>
      <dgm:spPr/>
    </dgm:pt>
    <dgm:pt modelId="{B0D917F0-EA55-4F85-B8DD-7FAF3D473C0E}" type="pres">
      <dgm:prSet presAssocID="{7C74E7CC-C351-40F8-9827-7DC7DAA9754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E90EFD9-48E3-464C-85B9-3C82EABEADBF}" type="pres">
      <dgm:prSet presAssocID="{9E5EF219-97F2-44A1-BB91-19D2B7DAF5D7}" presName="spacer" presStyleCnt="0"/>
      <dgm:spPr/>
    </dgm:pt>
    <dgm:pt modelId="{EA88BAC0-CAEC-4B27-A1DD-51924B916C1A}" type="pres">
      <dgm:prSet presAssocID="{F0B0892A-B5A6-43FC-AA6B-28444E825FEE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358E70A-9BFF-402F-A11B-B1FB13468402}" type="presOf" srcId="{F0B0892A-B5A6-43FC-AA6B-28444E825FEE}" destId="{EA88BAC0-CAEC-4B27-A1DD-51924B916C1A}" srcOrd="0" destOrd="0" presId="urn:microsoft.com/office/officeart/2005/8/layout/vList2"/>
    <dgm:cxn modelId="{83873F3B-B910-4C3A-9FEB-2F70DDEBFADA}" type="presOf" srcId="{7C74E7CC-C351-40F8-9827-7DC7DAA9754A}" destId="{B0D917F0-EA55-4F85-B8DD-7FAF3D473C0E}" srcOrd="0" destOrd="0" presId="urn:microsoft.com/office/officeart/2005/8/layout/vList2"/>
    <dgm:cxn modelId="{37483964-6EE7-4F41-B1DB-18FDBE28C298}" srcId="{A4602051-D727-4C9C-9DE4-36ABF3FFA922}" destId="{7C74E7CC-C351-40F8-9827-7DC7DAA9754A}" srcOrd="1" destOrd="0" parTransId="{FD082817-91A2-47B9-8DE0-1A3CF3DCCE82}" sibTransId="{9E5EF219-97F2-44A1-BB91-19D2B7DAF5D7}"/>
    <dgm:cxn modelId="{72E44A4D-15B5-4BBE-A348-4B954E7C76A3}" srcId="{A4602051-D727-4C9C-9DE4-36ABF3FFA922}" destId="{344B22DC-3F8A-4568-97A0-95F87E1D5DC6}" srcOrd="0" destOrd="0" parTransId="{98C32AC4-9578-4BAC-B93A-BE41183EA8A7}" sibTransId="{013BB08E-3FAC-4C4E-B223-CEED0F2C7838}"/>
    <dgm:cxn modelId="{4CFE7984-91CD-4EC2-8C7E-05E741C42926}" type="presOf" srcId="{A4602051-D727-4C9C-9DE4-36ABF3FFA922}" destId="{739338C2-6EA8-416C-93A6-B391D184786F}" srcOrd="0" destOrd="0" presId="urn:microsoft.com/office/officeart/2005/8/layout/vList2"/>
    <dgm:cxn modelId="{306517A6-2520-41A0-ABC6-B8B8B65263F6}" srcId="{A4602051-D727-4C9C-9DE4-36ABF3FFA922}" destId="{F0B0892A-B5A6-43FC-AA6B-28444E825FEE}" srcOrd="2" destOrd="0" parTransId="{12DD2481-E452-4CFE-9E33-F7FE1C67A28D}" sibTransId="{D06993BF-1E18-4E23-8625-30446448A029}"/>
    <dgm:cxn modelId="{2022B3BD-9BB8-437D-99B9-BC86AB05D699}" type="presOf" srcId="{344B22DC-3F8A-4568-97A0-95F87E1D5DC6}" destId="{FEB309D9-FE8C-4C6B-998F-E81DB7715B3A}" srcOrd="0" destOrd="0" presId="urn:microsoft.com/office/officeart/2005/8/layout/vList2"/>
    <dgm:cxn modelId="{5DBD365B-809C-4FD5-A8BE-6B4E108F848C}" type="presParOf" srcId="{739338C2-6EA8-416C-93A6-B391D184786F}" destId="{FEB309D9-FE8C-4C6B-998F-E81DB7715B3A}" srcOrd="0" destOrd="0" presId="urn:microsoft.com/office/officeart/2005/8/layout/vList2"/>
    <dgm:cxn modelId="{E266E7A5-E6F3-43BB-868D-5DDF66BFF9E4}" type="presParOf" srcId="{739338C2-6EA8-416C-93A6-B391D184786F}" destId="{9EC2798F-E0DE-43A9-8C30-B50219CEA8CA}" srcOrd="1" destOrd="0" presId="urn:microsoft.com/office/officeart/2005/8/layout/vList2"/>
    <dgm:cxn modelId="{32954999-10AC-4E4B-9D3E-816CB089E429}" type="presParOf" srcId="{739338C2-6EA8-416C-93A6-B391D184786F}" destId="{B0D917F0-EA55-4F85-B8DD-7FAF3D473C0E}" srcOrd="2" destOrd="0" presId="urn:microsoft.com/office/officeart/2005/8/layout/vList2"/>
    <dgm:cxn modelId="{4C32C525-EF09-4337-8433-8C129FABEFD2}" type="presParOf" srcId="{739338C2-6EA8-416C-93A6-B391D184786F}" destId="{6E90EFD9-48E3-464C-85B9-3C82EABEADBF}" srcOrd="3" destOrd="0" presId="urn:microsoft.com/office/officeart/2005/8/layout/vList2"/>
    <dgm:cxn modelId="{BA324EEB-9354-4F8D-86BF-8F38D4D30B31}" type="presParOf" srcId="{739338C2-6EA8-416C-93A6-B391D184786F}" destId="{EA88BAC0-CAEC-4B27-A1DD-51924B916C1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495316F-E340-4414-958D-5E8BDDE5EBCB}" type="doc">
      <dgm:prSet loTypeId="urn:microsoft.com/office/officeart/2005/8/layout/default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69484B4-0AB8-49D2-8F04-E8769567F776}">
      <dgm:prSet/>
      <dgm:spPr/>
      <dgm:t>
        <a:bodyPr/>
        <a:lstStyle/>
        <a:p>
          <a:r>
            <a:rPr lang="en-US" dirty="0"/>
            <a:t>Denna </a:t>
          </a:r>
          <a:r>
            <a:rPr lang="en-US" dirty="0" err="1"/>
            <a:t>säsong</a:t>
          </a:r>
          <a:r>
            <a:rPr lang="en-US" dirty="0"/>
            <a:t> </a:t>
          </a:r>
          <a:r>
            <a:rPr lang="en-US" dirty="0" err="1"/>
            <a:t>spelar</a:t>
          </a:r>
          <a:r>
            <a:rPr lang="en-US" dirty="0"/>
            <a:t> vi </a:t>
          </a:r>
          <a:r>
            <a:rPr lang="en-US" dirty="0" err="1"/>
            <a:t>seriespel</a:t>
          </a:r>
          <a:r>
            <a:rPr lang="en-US" dirty="0"/>
            <a:t>, </a:t>
          </a:r>
          <a:r>
            <a:rPr lang="en-US" dirty="0" err="1"/>
            <a:t>okt</a:t>
          </a:r>
          <a:r>
            <a:rPr lang="en-US" dirty="0"/>
            <a:t>-mars, med </a:t>
          </a:r>
          <a:r>
            <a:rPr lang="en-US" dirty="0" err="1"/>
            <a:t>två</a:t>
          </a:r>
          <a:r>
            <a:rPr lang="en-US" dirty="0"/>
            <a:t> lag </a:t>
          </a:r>
          <a:r>
            <a:rPr lang="en-US" dirty="0" err="1"/>
            <a:t>utan</a:t>
          </a:r>
          <a:r>
            <a:rPr lang="en-US" dirty="0"/>
            <a:t> </a:t>
          </a:r>
          <a:r>
            <a:rPr lang="en-US" dirty="0" err="1"/>
            <a:t>resultaträkning</a:t>
          </a:r>
          <a:r>
            <a:rPr lang="en-US" dirty="0"/>
            <a:t> </a:t>
          </a:r>
          <a:r>
            <a:rPr lang="en-US" dirty="0" err="1"/>
            <a:t>och</a:t>
          </a:r>
          <a:r>
            <a:rPr lang="en-US" dirty="0"/>
            <a:t> </a:t>
          </a:r>
          <a:r>
            <a:rPr lang="en-US" dirty="0" err="1"/>
            <a:t>tabell</a:t>
          </a:r>
          <a:r>
            <a:rPr lang="en-US" dirty="0"/>
            <a:t>. Delas </a:t>
          </a:r>
          <a:r>
            <a:rPr lang="en-US" dirty="0" err="1"/>
            <a:t>ev</a:t>
          </a:r>
          <a:r>
            <a:rPr lang="en-US" dirty="0"/>
            <a:t> in 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perioder</a:t>
          </a:r>
          <a:r>
            <a:rPr lang="en-US" dirty="0"/>
            <a:t> om </a:t>
          </a:r>
          <a:r>
            <a:rPr lang="en-US" dirty="0" err="1"/>
            <a:t>tre</a:t>
          </a:r>
          <a:r>
            <a:rPr lang="en-US" dirty="0"/>
            <a:t>.</a:t>
          </a:r>
        </a:p>
        <a:p>
          <a:r>
            <a:rPr lang="en-US" dirty="0" err="1"/>
            <a:t>Hemmamatcher</a:t>
          </a:r>
          <a:r>
            <a:rPr lang="en-US" dirty="0"/>
            <a:t> </a:t>
          </a:r>
          <a:r>
            <a:rPr lang="en-US" dirty="0" err="1"/>
            <a:t>spelas</a:t>
          </a:r>
          <a:r>
            <a:rPr lang="en-US" dirty="0"/>
            <a:t> 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Gökstenshallen</a:t>
          </a:r>
          <a:r>
            <a:rPr lang="en-US"/>
            <a:t>. </a:t>
          </a:r>
          <a:endParaRPr lang="en-US" dirty="0"/>
        </a:p>
      </dgm:t>
    </dgm:pt>
    <dgm:pt modelId="{F47879C8-0238-463D-B51C-2995794EB043}" type="parTrans" cxnId="{A9AD9AC2-37AE-42E5-B46F-99EC1B4F575A}">
      <dgm:prSet/>
      <dgm:spPr/>
      <dgm:t>
        <a:bodyPr/>
        <a:lstStyle/>
        <a:p>
          <a:endParaRPr lang="en-US"/>
        </a:p>
      </dgm:t>
    </dgm:pt>
    <dgm:pt modelId="{54B6DD35-D0FE-48D5-9CE4-86570C990AC9}" type="sibTrans" cxnId="{A9AD9AC2-37AE-42E5-B46F-99EC1B4F575A}">
      <dgm:prSet/>
      <dgm:spPr/>
      <dgm:t>
        <a:bodyPr/>
        <a:lstStyle/>
        <a:p>
          <a:endParaRPr lang="en-US"/>
        </a:p>
      </dgm:t>
    </dgm:pt>
    <dgm:pt modelId="{ACC3AEB0-E157-4486-A209-78DFCC5A2C97}">
      <dgm:prSet/>
      <dgm:spPr/>
      <dgm:t>
        <a:bodyPr/>
        <a:lstStyle/>
        <a:p>
          <a:r>
            <a:rPr lang="en-US"/>
            <a:t>5 mot 5 utespelare + målvakt, påhängsribba, utan linjespelare, speltid 2x20 minuter med en utbildningstime-out per halvlek.</a:t>
          </a:r>
        </a:p>
      </dgm:t>
    </dgm:pt>
    <dgm:pt modelId="{06FF1777-2F0A-42F6-8D14-DA06022E38C9}" type="parTrans" cxnId="{1FC7B536-D678-4941-B357-F286ABFB03EC}">
      <dgm:prSet/>
      <dgm:spPr/>
      <dgm:t>
        <a:bodyPr/>
        <a:lstStyle/>
        <a:p>
          <a:endParaRPr lang="en-US"/>
        </a:p>
      </dgm:t>
    </dgm:pt>
    <dgm:pt modelId="{60C3CF72-A0FF-4AA3-9E33-FC751447457A}" type="sibTrans" cxnId="{1FC7B536-D678-4941-B357-F286ABFB03EC}">
      <dgm:prSet/>
      <dgm:spPr/>
      <dgm:t>
        <a:bodyPr/>
        <a:lstStyle/>
        <a:p>
          <a:endParaRPr lang="en-US"/>
        </a:p>
      </dgm:t>
    </dgm:pt>
    <dgm:pt modelId="{9033CFEE-F6D1-42FD-AFAE-59767348DE80}">
      <dgm:prSet/>
      <dgm:spPr/>
      <dgm:t>
        <a:bodyPr/>
        <a:lstStyle/>
        <a:p>
          <a:r>
            <a:rPr lang="en-US"/>
            <a:t>Från och med 1/9 finns fastställda serier i Profixio-appen</a:t>
          </a:r>
        </a:p>
      </dgm:t>
    </dgm:pt>
    <dgm:pt modelId="{F108EBE0-90B3-4970-B7D2-23712108ED30}" type="parTrans" cxnId="{DA111EA9-163C-4477-B68C-C40459DDB903}">
      <dgm:prSet/>
      <dgm:spPr/>
      <dgm:t>
        <a:bodyPr/>
        <a:lstStyle/>
        <a:p>
          <a:endParaRPr lang="en-US"/>
        </a:p>
      </dgm:t>
    </dgm:pt>
    <dgm:pt modelId="{DFF01670-15CA-45B1-B2D7-2400D5D24970}" type="sibTrans" cxnId="{DA111EA9-163C-4477-B68C-C40459DDB903}">
      <dgm:prSet/>
      <dgm:spPr/>
      <dgm:t>
        <a:bodyPr/>
        <a:lstStyle/>
        <a:p>
          <a:endParaRPr lang="en-US"/>
        </a:p>
      </dgm:t>
    </dgm:pt>
    <dgm:pt modelId="{B6E62729-81A7-40B1-A0A7-F1E1D453A7FC}">
      <dgm:prSet/>
      <dgm:spPr/>
      <dgm:t>
        <a:bodyPr/>
        <a:lstStyle/>
        <a:p>
          <a:r>
            <a:rPr lang="en-US" dirty="0" err="1"/>
            <a:t>Träningsmatcher</a:t>
          </a:r>
          <a:r>
            <a:rPr lang="en-US" dirty="0"/>
            <a:t> </a:t>
          </a:r>
          <a:r>
            <a:rPr lang="en-US" dirty="0" err="1"/>
            <a:t>i</a:t>
          </a:r>
          <a:r>
            <a:rPr lang="en-US" dirty="0"/>
            <a:t> Karlstad 15/9, </a:t>
          </a:r>
          <a:r>
            <a:rPr lang="en-US" dirty="0" err="1"/>
            <a:t>två</a:t>
          </a:r>
          <a:r>
            <a:rPr lang="en-US" dirty="0"/>
            <a:t> lag </a:t>
          </a:r>
          <a:r>
            <a:rPr lang="en-US" dirty="0" err="1"/>
            <a:t>anmälda</a:t>
          </a:r>
          <a:r>
            <a:rPr lang="en-US" dirty="0"/>
            <a:t>. </a:t>
          </a:r>
          <a:r>
            <a:rPr lang="en-US" dirty="0" err="1"/>
            <a:t>Separat</a:t>
          </a:r>
          <a:r>
            <a:rPr lang="en-US" dirty="0"/>
            <a:t> information </a:t>
          </a:r>
          <a:r>
            <a:rPr lang="en-US" dirty="0" err="1"/>
            <a:t>lägger</a:t>
          </a:r>
          <a:r>
            <a:rPr lang="en-US" dirty="0"/>
            <a:t> vi </a:t>
          </a:r>
          <a:r>
            <a:rPr lang="en-US" dirty="0" err="1"/>
            <a:t>ut</a:t>
          </a:r>
          <a:r>
            <a:rPr lang="en-US" dirty="0"/>
            <a:t> </a:t>
          </a:r>
          <a:r>
            <a:rPr lang="en-US" dirty="0" err="1"/>
            <a:t>på</a:t>
          </a:r>
          <a:r>
            <a:rPr lang="en-US" dirty="0"/>
            <a:t> Laget.se</a:t>
          </a:r>
        </a:p>
        <a:p>
          <a:r>
            <a:rPr lang="en-US" dirty="0" err="1"/>
            <a:t>Kallelser</a:t>
          </a:r>
          <a:r>
            <a:rPr lang="en-US" dirty="0"/>
            <a:t> </a:t>
          </a:r>
          <a:r>
            <a:rPr lang="en-US" dirty="0" err="1"/>
            <a:t>inför</a:t>
          </a:r>
          <a:r>
            <a:rPr lang="en-US" dirty="0"/>
            <a:t> </a:t>
          </a:r>
          <a:r>
            <a:rPr lang="en-US" dirty="0" err="1"/>
            <a:t>seriematcher</a:t>
          </a:r>
          <a:r>
            <a:rPr lang="en-US" dirty="0"/>
            <a:t> </a:t>
          </a:r>
          <a:r>
            <a:rPr lang="en-US" dirty="0" err="1"/>
            <a:t>skickas</a:t>
          </a:r>
          <a:r>
            <a:rPr lang="en-US" dirty="0"/>
            <a:t> </a:t>
          </a:r>
          <a:r>
            <a:rPr lang="en-US" dirty="0" err="1"/>
            <a:t>ut</a:t>
          </a:r>
          <a:r>
            <a:rPr lang="en-US" dirty="0"/>
            <a:t> </a:t>
          </a:r>
          <a:r>
            <a:rPr lang="en-US" dirty="0" err="1"/>
            <a:t>efter</a:t>
          </a:r>
          <a:r>
            <a:rPr lang="en-US" dirty="0"/>
            <a:t> </a:t>
          </a:r>
          <a:r>
            <a:rPr lang="en-US" dirty="0" err="1"/>
            <a:t>torsdagens</a:t>
          </a:r>
          <a:r>
            <a:rPr lang="en-US" dirty="0"/>
            <a:t> </a:t>
          </a:r>
          <a:r>
            <a:rPr lang="en-US" dirty="0" err="1"/>
            <a:t>träning</a:t>
          </a:r>
          <a:r>
            <a:rPr lang="en-US" dirty="0"/>
            <a:t>.</a:t>
          </a:r>
        </a:p>
        <a:p>
          <a:endParaRPr lang="en-US" dirty="0"/>
        </a:p>
      </dgm:t>
    </dgm:pt>
    <dgm:pt modelId="{82A71398-0933-42FF-ABEC-32C4C8105E1B}" type="parTrans" cxnId="{8A022EAF-61C3-4BAA-A9C2-025E9A0EB303}">
      <dgm:prSet/>
      <dgm:spPr/>
      <dgm:t>
        <a:bodyPr/>
        <a:lstStyle/>
        <a:p>
          <a:endParaRPr lang="en-US"/>
        </a:p>
      </dgm:t>
    </dgm:pt>
    <dgm:pt modelId="{38643C5D-1D62-4E20-9CAF-41C81810E16E}" type="sibTrans" cxnId="{8A022EAF-61C3-4BAA-A9C2-025E9A0EB303}">
      <dgm:prSet/>
      <dgm:spPr/>
      <dgm:t>
        <a:bodyPr/>
        <a:lstStyle/>
        <a:p>
          <a:endParaRPr lang="en-US"/>
        </a:p>
      </dgm:t>
    </dgm:pt>
    <dgm:pt modelId="{98782C98-B4FD-4CB0-B83E-126147603E6C}" type="pres">
      <dgm:prSet presAssocID="{A495316F-E340-4414-958D-5E8BDDE5EBCB}" presName="diagram" presStyleCnt="0">
        <dgm:presLayoutVars>
          <dgm:dir/>
          <dgm:resizeHandles val="exact"/>
        </dgm:presLayoutVars>
      </dgm:prSet>
      <dgm:spPr/>
    </dgm:pt>
    <dgm:pt modelId="{996A6E0E-C840-430F-B171-9AE3E9F5FD58}" type="pres">
      <dgm:prSet presAssocID="{269484B4-0AB8-49D2-8F04-E8769567F776}" presName="node" presStyleLbl="node1" presStyleIdx="0" presStyleCnt="4">
        <dgm:presLayoutVars>
          <dgm:bulletEnabled val="1"/>
        </dgm:presLayoutVars>
      </dgm:prSet>
      <dgm:spPr/>
    </dgm:pt>
    <dgm:pt modelId="{C42519F8-65D1-43DB-9BF8-A25BD82EDADC}" type="pres">
      <dgm:prSet presAssocID="{54B6DD35-D0FE-48D5-9CE4-86570C990AC9}" presName="sibTrans" presStyleCnt="0"/>
      <dgm:spPr/>
    </dgm:pt>
    <dgm:pt modelId="{0B26B572-6DAD-49AF-8DC9-796E5DB76E24}" type="pres">
      <dgm:prSet presAssocID="{ACC3AEB0-E157-4486-A209-78DFCC5A2C97}" presName="node" presStyleLbl="node1" presStyleIdx="1" presStyleCnt="4">
        <dgm:presLayoutVars>
          <dgm:bulletEnabled val="1"/>
        </dgm:presLayoutVars>
      </dgm:prSet>
      <dgm:spPr/>
    </dgm:pt>
    <dgm:pt modelId="{AF7830F9-E4D8-484D-992D-9E00E2E95CAD}" type="pres">
      <dgm:prSet presAssocID="{60C3CF72-A0FF-4AA3-9E33-FC751447457A}" presName="sibTrans" presStyleCnt="0"/>
      <dgm:spPr/>
    </dgm:pt>
    <dgm:pt modelId="{C05E7B1D-DDE6-4ABF-A6AE-9E09BBDE24DD}" type="pres">
      <dgm:prSet presAssocID="{9033CFEE-F6D1-42FD-AFAE-59767348DE80}" presName="node" presStyleLbl="node1" presStyleIdx="2" presStyleCnt="4">
        <dgm:presLayoutVars>
          <dgm:bulletEnabled val="1"/>
        </dgm:presLayoutVars>
      </dgm:prSet>
      <dgm:spPr/>
    </dgm:pt>
    <dgm:pt modelId="{72EB3684-1CA8-4863-B46B-4928883DDB20}" type="pres">
      <dgm:prSet presAssocID="{DFF01670-15CA-45B1-B2D7-2400D5D24970}" presName="sibTrans" presStyleCnt="0"/>
      <dgm:spPr/>
    </dgm:pt>
    <dgm:pt modelId="{70978AB0-D5F4-42FA-85AD-D7488C75CE34}" type="pres">
      <dgm:prSet presAssocID="{B6E62729-81A7-40B1-A0A7-F1E1D453A7FC}" presName="node" presStyleLbl="node1" presStyleIdx="3" presStyleCnt="4">
        <dgm:presLayoutVars>
          <dgm:bulletEnabled val="1"/>
        </dgm:presLayoutVars>
      </dgm:prSet>
      <dgm:spPr/>
    </dgm:pt>
  </dgm:ptLst>
  <dgm:cxnLst>
    <dgm:cxn modelId="{1FC7B536-D678-4941-B357-F286ABFB03EC}" srcId="{A495316F-E340-4414-958D-5E8BDDE5EBCB}" destId="{ACC3AEB0-E157-4486-A209-78DFCC5A2C97}" srcOrd="1" destOrd="0" parTransId="{06FF1777-2F0A-42F6-8D14-DA06022E38C9}" sibTransId="{60C3CF72-A0FF-4AA3-9E33-FC751447457A}"/>
    <dgm:cxn modelId="{16C11A5F-27DF-46C8-8180-7D48BBD17F54}" type="presOf" srcId="{ACC3AEB0-E157-4486-A209-78DFCC5A2C97}" destId="{0B26B572-6DAD-49AF-8DC9-796E5DB76E24}" srcOrd="0" destOrd="0" presId="urn:microsoft.com/office/officeart/2005/8/layout/default"/>
    <dgm:cxn modelId="{62890496-7770-4134-AC9A-DBF3AC5B0B7B}" type="presOf" srcId="{269484B4-0AB8-49D2-8F04-E8769567F776}" destId="{996A6E0E-C840-430F-B171-9AE3E9F5FD58}" srcOrd="0" destOrd="0" presId="urn:microsoft.com/office/officeart/2005/8/layout/default"/>
    <dgm:cxn modelId="{E5497EA5-8A36-4C7E-A194-31CD5FDB6001}" type="presOf" srcId="{A495316F-E340-4414-958D-5E8BDDE5EBCB}" destId="{98782C98-B4FD-4CB0-B83E-126147603E6C}" srcOrd="0" destOrd="0" presId="urn:microsoft.com/office/officeart/2005/8/layout/default"/>
    <dgm:cxn modelId="{DA111EA9-163C-4477-B68C-C40459DDB903}" srcId="{A495316F-E340-4414-958D-5E8BDDE5EBCB}" destId="{9033CFEE-F6D1-42FD-AFAE-59767348DE80}" srcOrd="2" destOrd="0" parTransId="{F108EBE0-90B3-4970-B7D2-23712108ED30}" sibTransId="{DFF01670-15CA-45B1-B2D7-2400D5D24970}"/>
    <dgm:cxn modelId="{8A022EAF-61C3-4BAA-A9C2-025E9A0EB303}" srcId="{A495316F-E340-4414-958D-5E8BDDE5EBCB}" destId="{B6E62729-81A7-40B1-A0A7-F1E1D453A7FC}" srcOrd="3" destOrd="0" parTransId="{82A71398-0933-42FF-ABEC-32C4C8105E1B}" sibTransId="{38643C5D-1D62-4E20-9CAF-41C81810E16E}"/>
    <dgm:cxn modelId="{A9AD9AC2-37AE-42E5-B46F-99EC1B4F575A}" srcId="{A495316F-E340-4414-958D-5E8BDDE5EBCB}" destId="{269484B4-0AB8-49D2-8F04-E8769567F776}" srcOrd="0" destOrd="0" parTransId="{F47879C8-0238-463D-B51C-2995794EB043}" sibTransId="{54B6DD35-D0FE-48D5-9CE4-86570C990AC9}"/>
    <dgm:cxn modelId="{8B3E96DB-5A15-40CF-B1C8-949C36E7950A}" type="presOf" srcId="{9033CFEE-F6D1-42FD-AFAE-59767348DE80}" destId="{C05E7B1D-DDE6-4ABF-A6AE-9E09BBDE24DD}" srcOrd="0" destOrd="0" presId="urn:microsoft.com/office/officeart/2005/8/layout/default"/>
    <dgm:cxn modelId="{3C5763E8-297A-4C34-9847-712184C311A4}" type="presOf" srcId="{B6E62729-81A7-40B1-A0A7-F1E1D453A7FC}" destId="{70978AB0-D5F4-42FA-85AD-D7488C75CE34}" srcOrd="0" destOrd="0" presId="urn:microsoft.com/office/officeart/2005/8/layout/default"/>
    <dgm:cxn modelId="{3577EF7F-F0E7-4D45-AAD5-78FA4DCA4F5A}" type="presParOf" srcId="{98782C98-B4FD-4CB0-B83E-126147603E6C}" destId="{996A6E0E-C840-430F-B171-9AE3E9F5FD58}" srcOrd="0" destOrd="0" presId="urn:microsoft.com/office/officeart/2005/8/layout/default"/>
    <dgm:cxn modelId="{E1224511-B7B8-4C5E-A5FE-AB5B85662C43}" type="presParOf" srcId="{98782C98-B4FD-4CB0-B83E-126147603E6C}" destId="{C42519F8-65D1-43DB-9BF8-A25BD82EDADC}" srcOrd="1" destOrd="0" presId="urn:microsoft.com/office/officeart/2005/8/layout/default"/>
    <dgm:cxn modelId="{4DDED0EB-DB2E-4980-AE5A-C37C671CB1DD}" type="presParOf" srcId="{98782C98-B4FD-4CB0-B83E-126147603E6C}" destId="{0B26B572-6DAD-49AF-8DC9-796E5DB76E24}" srcOrd="2" destOrd="0" presId="urn:microsoft.com/office/officeart/2005/8/layout/default"/>
    <dgm:cxn modelId="{B2696518-3AFE-4D7E-96AF-BCFFA95BC1E7}" type="presParOf" srcId="{98782C98-B4FD-4CB0-B83E-126147603E6C}" destId="{AF7830F9-E4D8-484D-992D-9E00E2E95CAD}" srcOrd="3" destOrd="0" presId="urn:microsoft.com/office/officeart/2005/8/layout/default"/>
    <dgm:cxn modelId="{70FB11F0-0AA4-43BB-93BE-A81D8C13E17B}" type="presParOf" srcId="{98782C98-B4FD-4CB0-B83E-126147603E6C}" destId="{C05E7B1D-DDE6-4ABF-A6AE-9E09BBDE24DD}" srcOrd="4" destOrd="0" presId="urn:microsoft.com/office/officeart/2005/8/layout/default"/>
    <dgm:cxn modelId="{4CD10665-525F-44F6-9330-B41C1FF299F0}" type="presParOf" srcId="{98782C98-B4FD-4CB0-B83E-126147603E6C}" destId="{72EB3684-1CA8-4863-B46B-4928883DDB20}" srcOrd="5" destOrd="0" presId="urn:microsoft.com/office/officeart/2005/8/layout/default"/>
    <dgm:cxn modelId="{3B9414C0-C943-4900-8AD8-222997F99C5F}" type="presParOf" srcId="{98782C98-B4FD-4CB0-B83E-126147603E6C}" destId="{70978AB0-D5F4-42FA-85AD-D7488C75CE34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168CAC9-CE31-4F58-92BF-9ED2B3A7FF5C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68AE28A-AFA2-46E5-B13D-1285735E6678}">
      <dgm:prSet/>
      <dgm:spPr/>
      <dgm:t>
        <a:bodyPr/>
        <a:lstStyle/>
        <a:p>
          <a:r>
            <a:rPr lang="en-US" dirty="0"/>
            <a:t>3-4 </a:t>
          </a:r>
          <a:r>
            <a:rPr lang="en-US" dirty="0" err="1"/>
            <a:t>personer</a:t>
          </a:r>
          <a:r>
            <a:rPr lang="en-US" dirty="0"/>
            <a:t> </a:t>
          </a:r>
          <a:r>
            <a:rPr lang="en-US" dirty="0" err="1"/>
            <a:t>som</a:t>
          </a:r>
          <a:r>
            <a:rPr lang="en-US" dirty="0"/>
            <a:t> </a:t>
          </a:r>
          <a:r>
            <a:rPr lang="en-US" dirty="0" err="1"/>
            <a:t>ansvarar</a:t>
          </a:r>
          <a:r>
            <a:rPr lang="en-US" dirty="0"/>
            <a:t> för </a:t>
          </a:r>
          <a:r>
            <a:rPr lang="en-US" dirty="0" err="1"/>
            <a:t>tillsättning</a:t>
          </a:r>
          <a:r>
            <a:rPr lang="en-US" dirty="0"/>
            <a:t> av kiosk </a:t>
          </a:r>
          <a:r>
            <a:rPr lang="en-US" dirty="0" err="1"/>
            <a:t>och</a:t>
          </a:r>
          <a:r>
            <a:rPr lang="en-US" dirty="0"/>
            <a:t> </a:t>
          </a:r>
          <a:r>
            <a:rPr lang="en-US" dirty="0" err="1"/>
            <a:t>matchvärd</a:t>
          </a:r>
          <a:r>
            <a:rPr lang="en-US" dirty="0"/>
            <a:t> vid </a:t>
          </a:r>
          <a:r>
            <a:rPr lang="en-US" dirty="0" err="1"/>
            <a:t>hemmamatcher</a:t>
          </a:r>
          <a:r>
            <a:rPr lang="en-US" dirty="0"/>
            <a:t>. </a:t>
          </a:r>
          <a:r>
            <a:rPr lang="en-US" dirty="0" err="1"/>
            <a:t>Kiosken</a:t>
          </a:r>
          <a:r>
            <a:rPr lang="en-US" dirty="0"/>
            <a:t> </a:t>
          </a:r>
          <a:r>
            <a:rPr lang="en-US" dirty="0" err="1"/>
            <a:t>bemannas</a:t>
          </a:r>
          <a:r>
            <a:rPr lang="en-US" dirty="0"/>
            <a:t> av </a:t>
          </a:r>
          <a:r>
            <a:rPr lang="en-US" dirty="0" err="1"/>
            <a:t>två</a:t>
          </a:r>
          <a:r>
            <a:rPr lang="en-US" dirty="0"/>
            <a:t> </a:t>
          </a:r>
          <a:r>
            <a:rPr lang="en-US" dirty="0" err="1"/>
            <a:t>vuxna</a:t>
          </a:r>
          <a:r>
            <a:rPr lang="en-US" dirty="0"/>
            <a:t>. </a:t>
          </a:r>
          <a:r>
            <a:rPr lang="en-US" dirty="0" err="1"/>
            <a:t>Möjlighet</a:t>
          </a:r>
          <a:r>
            <a:rPr lang="en-US" dirty="0"/>
            <a:t> </a:t>
          </a:r>
          <a:r>
            <a:rPr lang="en-US" dirty="0" err="1"/>
            <a:t>att</a:t>
          </a:r>
          <a:r>
            <a:rPr lang="en-US" dirty="0"/>
            <a:t> </a:t>
          </a:r>
          <a:r>
            <a:rPr lang="en-US" dirty="0" err="1"/>
            <a:t>sälja</a:t>
          </a:r>
          <a:r>
            <a:rPr lang="en-US" dirty="0"/>
            <a:t> </a:t>
          </a:r>
          <a:r>
            <a:rPr lang="en-US" dirty="0" err="1"/>
            <a:t>hembakt</a:t>
          </a:r>
          <a:r>
            <a:rPr lang="en-US" dirty="0"/>
            <a:t> </a:t>
          </a:r>
          <a:r>
            <a:rPr lang="en-US" dirty="0" err="1"/>
            <a:t>som</a:t>
          </a:r>
          <a:r>
            <a:rPr lang="en-US" dirty="0"/>
            <a:t> </a:t>
          </a:r>
          <a:r>
            <a:rPr lang="en-US" dirty="0" err="1"/>
            <a:t>tillfaller</a:t>
          </a:r>
          <a:r>
            <a:rPr lang="en-US" dirty="0"/>
            <a:t> </a:t>
          </a:r>
          <a:r>
            <a:rPr lang="en-US" dirty="0" err="1"/>
            <a:t>lagkassan</a:t>
          </a:r>
          <a:endParaRPr lang="en-US" dirty="0"/>
        </a:p>
      </dgm:t>
    </dgm:pt>
    <dgm:pt modelId="{8307E6BD-C4FC-49CE-94CB-C676B1851948}" type="parTrans" cxnId="{CC9115BC-7554-42D7-BE75-1A481AA82828}">
      <dgm:prSet/>
      <dgm:spPr/>
      <dgm:t>
        <a:bodyPr/>
        <a:lstStyle/>
        <a:p>
          <a:endParaRPr lang="en-US"/>
        </a:p>
      </dgm:t>
    </dgm:pt>
    <dgm:pt modelId="{A1A9976F-4332-4AAD-BD64-82B5B359EB13}" type="sibTrans" cxnId="{CC9115BC-7554-42D7-BE75-1A481AA82828}">
      <dgm:prSet/>
      <dgm:spPr/>
      <dgm:t>
        <a:bodyPr/>
        <a:lstStyle/>
        <a:p>
          <a:endParaRPr lang="en-US"/>
        </a:p>
      </dgm:t>
    </dgm:pt>
    <dgm:pt modelId="{2249BAAF-FCEF-484A-AF12-55D03572B7D6}">
      <dgm:prSet/>
      <dgm:spPr/>
      <dgm:t>
        <a:bodyPr/>
        <a:lstStyle/>
        <a:p>
          <a:r>
            <a:rPr lang="en-US"/>
            <a:t>Ansvarar för försäljning till lagkassan som vi behöver jobba in pengar till för att kunna delta i cuper</a:t>
          </a:r>
        </a:p>
      </dgm:t>
    </dgm:pt>
    <dgm:pt modelId="{25FE8A1C-ED4A-4EB6-BF67-EF3D59EDE75F}" type="parTrans" cxnId="{67676CAC-D7FA-42E8-8ACD-92CA11FCAC93}">
      <dgm:prSet/>
      <dgm:spPr/>
      <dgm:t>
        <a:bodyPr/>
        <a:lstStyle/>
        <a:p>
          <a:endParaRPr lang="en-US"/>
        </a:p>
      </dgm:t>
    </dgm:pt>
    <dgm:pt modelId="{E12DF042-E083-495C-872B-B89ED4973127}" type="sibTrans" cxnId="{67676CAC-D7FA-42E8-8ACD-92CA11FCAC93}">
      <dgm:prSet/>
      <dgm:spPr/>
      <dgm:t>
        <a:bodyPr/>
        <a:lstStyle/>
        <a:p>
          <a:endParaRPr lang="en-US"/>
        </a:p>
      </dgm:t>
    </dgm:pt>
    <dgm:pt modelId="{B56E3915-BD1C-4D2D-AA10-6D94329F9292}">
      <dgm:prSet/>
      <dgm:spPr/>
      <dgm:t>
        <a:bodyPr/>
        <a:lstStyle/>
        <a:p>
          <a:r>
            <a:rPr lang="en-US" dirty="0" err="1"/>
            <a:t>Kassör</a:t>
          </a:r>
          <a:r>
            <a:rPr lang="en-US" dirty="0"/>
            <a:t> Jessica Meng?</a:t>
          </a:r>
        </a:p>
      </dgm:t>
    </dgm:pt>
    <dgm:pt modelId="{CDFC3F8E-68A0-4159-BDF8-987AE5915E43}" type="parTrans" cxnId="{A5B3A3D9-8758-4EEB-A2D2-873E5F7F8E56}">
      <dgm:prSet/>
      <dgm:spPr/>
      <dgm:t>
        <a:bodyPr/>
        <a:lstStyle/>
        <a:p>
          <a:endParaRPr lang="en-US"/>
        </a:p>
      </dgm:t>
    </dgm:pt>
    <dgm:pt modelId="{28C43A06-AEF6-4FDF-A1B7-146A24ECF22C}" type="sibTrans" cxnId="{A5B3A3D9-8758-4EEB-A2D2-873E5F7F8E56}">
      <dgm:prSet/>
      <dgm:spPr/>
      <dgm:t>
        <a:bodyPr/>
        <a:lstStyle/>
        <a:p>
          <a:endParaRPr lang="en-US"/>
        </a:p>
      </dgm:t>
    </dgm:pt>
    <dgm:pt modelId="{2FF1E6D1-2EC5-4F34-8FAF-826B8F90A7BB}" type="pres">
      <dgm:prSet presAssocID="{F168CAC9-CE31-4F58-92BF-9ED2B3A7FF5C}" presName="Name0" presStyleCnt="0">
        <dgm:presLayoutVars>
          <dgm:dir/>
          <dgm:animLvl val="lvl"/>
          <dgm:resizeHandles val="exact"/>
        </dgm:presLayoutVars>
      </dgm:prSet>
      <dgm:spPr/>
    </dgm:pt>
    <dgm:pt modelId="{62CB232E-8EA3-4DAA-A204-B45133CAF163}" type="pres">
      <dgm:prSet presAssocID="{B56E3915-BD1C-4D2D-AA10-6D94329F9292}" presName="boxAndChildren" presStyleCnt="0"/>
      <dgm:spPr/>
    </dgm:pt>
    <dgm:pt modelId="{E828E6CE-2A8B-400F-819F-3B46D6CA3C91}" type="pres">
      <dgm:prSet presAssocID="{B56E3915-BD1C-4D2D-AA10-6D94329F9292}" presName="parentTextBox" presStyleLbl="node1" presStyleIdx="0" presStyleCnt="3"/>
      <dgm:spPr/>
    </dgm:pt>
    <dgm:pt modelId="{0AB0ECBE-0218-417A-911F-32AFD08D4CA8}" type="pres">
      <dgm:prSet presAssocID="{E12DF042-E083-495C-872B-B89ED4973127}" presName="sp" presStyleCnt="0"/>
      <dgm:spPr/>
    </dgm:pt>
    <dgm:pt modelId="{60224371-6A16-40F6-AB7D-AEC269D4F6F3}" type="pres">
      <dgm:prSet presAssocID="{2249BAAF-FCEF-484A-AF12-55D03572B7D6}" presName="arrowAndChildren" presStyleCnt="0"/>
      <dgm:spPr/>
    </dgm:pt>
    <dgm:pt modelId="{A32C7A73-5964-4AB0-A563-0D04B3F23259}" type="pres">
      <dgm:prSet presAssocID="{2249BAAF-FCEF-484A-AF12-55D03572B7D6}" presName="parentTextArrow" presStyleLbl="node1" presStyleIdx="1" presStyleCnt="3"/>
      <dgm:spPr/>
    </dgm:pt>
    <dgm:pt modelId="{7A9FCA5A-E81F-42CB-B0F2-B6E90E1BACB3}" type="pres">
      <dgm:prSet presAssocID="{A1A9976F-4332-4AAD-BD64-82B5B359EB13}" presName="sp" presStyleCnt="0"/>
      <dgm:spPr/>
    </dgm:pt>
    <dgm:pt modelId="{DD0C37BF-0E6B-4F2B-A15B-86AAECFA9FD6}" type="pres">
      <dgm:prSet presAssocID="{D68AE28A-AFA2-46E5-B13D-1285735E6678}" presName="arrowAndChildren" presStyleCnt="0"/>
      <dgm:spPr/>
    </dgm:pt>
    <dgm:pt modelId="{8533A7C7-816C-4AE3-88AE-9D61786F2C2D}" type="pres">
      <dgm:prSet presAssocID="{D68AE28A-AFA2-46E5-B13D-1285735E6678}" presName="parentTextArrow" presStyleLbl="node1" presStyleIdx="2" presStyleCnt="3"/>
      <dgm:spPr/>
    </dgm:pt>
  </dgm:ptLst>
  <dgm:cxnLst>
    <dgm:cxn modelId="{CEFD3004-4C61-4753-8522-5E090902D5E5}" type="presOf" srcId="{2249BAAF-FCEF-484A-AF12-55D03572B7D6}" destId="{A32C7A73-5964-4AB0-A563-0D04B3F23259}" srcOrd="0" destOrd="0" presId="urn:microsoft.com/office/officeart/2005/8/layout/process4"/>
    <dgm:cxn modelId="{3D9D335A-CA3C-41B8-B809-F95F254F004C}" type="presOf" srcId="{F168CAC9-CE31-4F58-92BF-9ED2B3A7FF5C}" destId="{2FF1E6D1-2EC5-4F34-8FAF-826B8F90A7BB}" srcOrd="0" destOrd="0" presId="urn:microsoft.com/office/officeart/2005/8/layout/process4"/>
    <dgm:cxn modelId="{67676CAC-D7FA-42E8-8ACD-92CA11FCAC93}" srcId="{F168CAC9-CE31-4F58-92BF-9ED2B3A7FF5C}" destId="{2249BAAF-FCEF-484A-AF12-55D03572B7D6}" srcOrd="1" destOrd="0" parTransId="{25FE8A1C-ED4A-4EB6-BF67-EF3D59EDE75F}" sibTransId="{E12DF042-E083-495C-872B-B89ED4973127}"/>
    <dgm:cxn modelId="{CC9115BC-7554-42D7-BE75-1A481AA82828}" srcId="{F168CAC9-CE31-4F58-92BF-9ED2B3A7FF5C}" destId="{D68AE28A-AFA2-46E5-B13D-1285735E6678}" srcOrd="0" destOrd="0" parTransId="{8307E6BD-C4FC-49CE-94CB-C676B1851948}" sibTransId="{A1A9976F-4332-4AAD-BD64-82B5B359EB13}"/>
    <dgm:cxn modelId="{A5B3A3D9-8758-4EEB-A2D2-873E5F7F8E56}" srcId="{F168CAC9-CE31-4F58-92BF-9ED2B3A7FF5C}" destId="{B56E3915-BD1C-4D2D-AA10-6D94329F9292}" srcOrd="2" destOrd="0" parTransId="{CDFC3F8E-68A0-4159-BDF8-987AE5915E43}" sibTransId="{28C43A06-AEF6-4FDF-A1B7-146A24ECF22C}"/>
    <dgm:cxn modelId="{3148D4DB-EB21-47B8-B86B-23457992A4B6}" type="presOf" srcId="{B56E3915-BD1C-4D2D-AA10-6D94329F9292}" destId="{E828E6CE-2A8B-400F-819F-3B46D6CA3C91}" srcOrd="0" destOrd="0" presId="urn:microsoft.com/office/officeart/2005/8/layout/process4"/>
    <dgm:cxn modelId="{C45893DC-F8D6-4EB2-A9C3-41EA3A239153}" type="presOf" srcId="{D68AE28A-AFA2-46E5-B13D-1285735E6678}" destId="{8533A7C7-816C-4AE3-88AE-9D61786F2C2D}" srcOrd="0" destOrd="0" presId="urn:microsoft.com/office/officeart/2005/8/layout/process4"/>
    <dgm:cxn modelId="{4D9E938D-0E6D-4669-A738-0C84FD735317}" type="presParOf" srcId="{2FF1E6D1-2EC5-4F34-8FAF-826B8F90A7BB}" destId="{62CB232E-8EA3-4DAA-A204-B45133CAF163}" srcOrd="0" destOrd="0" presId="urn:microsoft.com/office/officeart/2005/8/layout/process4"/>
    <dgm:cxn modelId="{8F793D8E-1D30-48C6-99BC-4CF37023C781}" type="presParOf" srcId="{62CB232E-8EA3-4DAA-A204-B45133CAF163}" destId="{E828E6CE-2A8B-400F-819F-3B46D6CA3C91}" srcOrd="0" destOrd="0" presId="urn:microsoft.com/office/officeart/2005/8/layout/process4"/>
    <dgm:cxn modelId="{F84EBA2A-8AB6-4D14-94DF-F94283ECDA1D}" type="presParOf" srcId="{2FF1E6D1-2EC5-4F34-8FAF-826B8F90A7BB}" destId="{0AB0ECBE-0218-417A-911F-32AFD08D4CA8}" srcOrd="1" destOrd="0" presId="urn:microsoft.com/office/officeart/2005/8/layout/process4"/>
    <dgm:cxn modelId="{0AED8DFC-6A9F-40F6-B327-83D5B1CA5562}" type="presParOf" srcId="{2FF1E6D1-2EC5-4F34-8FAF-826B8F90A7BB}" destId="{60224371-6A16-40F6-AB7D-AEC269D4F6F3}" srcOrd="2" destOrd="0" presId="urn:microsoft.com/office/officeart/2005/8/layout/process4"/>
    <dgm:cxn modelId="{693F1311-FF1E-486C-A00B-AFE3A2277321}" type="presParOf" srcId="{60224371-6A16-40F6-AB7D-AEC269D4F6F3}" destId="{A32C7A73-5964-4AB0-A563-0D04B3F23259}" srcOrd="0" destOrd="0" presId="urn:microsoft.com/office/officeart/2005/8/layout/process4"/>
    <dgm:cxn modelId="{88696FBD-8140-48F4-9139-8F61E542571D}" type="presParOf" srcId="{2FF1E6D1-2EC5-4F34-8FAF-826B8F90A7BB}" destId="{7A9FCA5A-E81F-42CB-B0F2-B6E90E1BACB3}" srcOrd="3" destOrd="0" presId="urn:microsoft.com/office/officeart/2005/8/layout/process4"/>
    <dgm:cxn modelId="{C4D5763E-53A4-406D-9602-86675D78C1F9}" type="presParOf" srcId="{2FF1E6D1-2EC5-4F34-8FAF-826B8F90A7BB}" destId="{DD0C37BF-0E6B-4F2B-A15B-86AAECFA9FD6}" srcOrd="4" destOrd="0" presId="urn:microsoft.com/office/officeart/2005/8/layout/process4"/>
    <dgm:cxn modelId="{88B77527-4C30-4739-A796-951D2A4D741B}" type="presParOf" srcId="{DD0C37BF-0E6B-4F2B-A15B-86AAECFA9FD6}" destId="{8533A7C7-816C-4AE3-88AE-9D61786F2C2D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38B3F5E-4CA8-4B88-8956-E1BAE5BA4D32}" type="doc">
      <dgm:prSet loTypeId="urn:microsoft.com/office/officeart/2005/8/layout/hierarchy1" loCatId="hierarchy" qsTypeId="urn:microsoft.com/office/officeart/2005/8/quickstyle/simple2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34952905-38B5-4387-9333-EE68EE759395}">
      <dgm:prSet/>
      <dgm:spPr/>
      <dgm:t>
        <a:bodyPr/>
        <a:lstStyle/>
        <a:p>
          <a:r>
            <a:rPr lang="en-US" baseline="0"/>
            <a:t>Team Sales, Stadium</a:t>
          </a:r>
          <a:endParaRPr lang="en-US"/>
        </a:p>
      </dgm:t>
    </dgm:pt>
    <dgm:pt modelId="{DE148E8E-C8E3-4B03-BC96-6F695E3AE747}" type="parTrans" cxnId="{C528BCFE-5954-499D-8FB2-D40AC0AF18CE}">
      <dgm:prSet/>
      <dgm:spPr/>
      <dgm:t>
        <a:bodyPr/>
        <a:lstStyle/>
        <a:p>
          <a:endParaRPr lang="en-US"/>
        </a:p>
      </dgm:t>
    </dgm:pt>
    <dgm:pt modelId="{4BE409E1-2158-4B9C-839E-854A5C2BC4EA}" type="sibTrans" cxnId="{C528BCFE-5954-499D-8FB2-D40AC0AF18CE}">
      <dgm:prSet/>
      <dgm:spPr/>
      <dgm:t>
        <a:bodyPr/>
        <a:lstStyle/>
        <a:p>
          <a:endParaRPr lang="en-US"/>
        </a:p>
      </dgm:t>
    </dgm:pt>
    <dgm:pt modelId="{A8180B03-2A0A-44B9-8722-F699A422805B}">
      <dgm:prSet/>
      <dgm:spPr/>
      <dgm:t>
        <a:bodyPr/>
        <a:lstStyle/>
        <a:p>
          <a:r>
            <a:rPr lang="en-US" baseline="0"/>
            <a:t>Finns möjlighet att införskaffa overall, träningströjor, strumpor mm</a:t>
          </a:r>
          <a:endParaRPr lang="en-US"/>
        </a:p>
      </dgm:t>
    </dgm:pt>
    <dgm:pt modelId="{7B3881A1-41D9-41AF-ACD5-CCB748AA0EA8}" type="parTrans" cxnId="{10A579C3-8DF5-4AA7-9369-981B746157A0}">
      <dgm:prSet/>
      <dgm:spPr/>
      <dgm:t>
        <a:bodyPr/>
        <a:lstStyle/>
        <a:p>
          <a:endParaRPr lang="en-US"/>
        </a:p>
      </dgm:t>
    </dgm:pt>
    <dgm:pt modelId="{3B5914C2-D388-478D-BFD9-28A1C6A90B81}" type="sibTrans" cxnId="{10A579C3-8DF5-4AA7-9369-981B746157A0}">
      <dgm:prSet/>
      <dgm:spPr/>
      <dgm:t>
        <a:bodyPr/>
        <a:lstStyle/>
        <a:p>
          <a:endParaRPr lang="en-US"/>
        </a:p>
      </dgm:t>
    </dgm:pt>
    <dgm:pt modelId="{B39AD105-8160-40D6-8D2D-8A52A468AC6C}">
      <dgm:prSet/>
      <dgm:spPr/>
      <dgm:t>
        <a:bodyPr/>
        <a:lstStyle/>
        <a:p>
          <a:r>
            <a:rPr lang="en-US" baseline="0"/>
            <a:t>Klubben står för matchtröja samt svarta shorts</a:t>
          </a:r>
          <a:endParaRPr lang="en-US"/>
        </a:p>
      </dgm:t>
    </dgm:pt>
    <dgm:pt modelId="{184C65E2-95B7-44E4-8B60-C509B21976C3}" type="parTrans" cxnId="{BC41D075-9321-4086-97E7-F6AF35D382D0}">
      <dgm:prSet/>
      <dgm:spPr/>
      <dgm:t>
        <a:bodyPr/>
        <a:lstStyle/>
        <a:p>
          <a:endParaRPr lang="en-US"/>
        </a:p>
      </dgm:t>
    </dgm:pt>
    <dgm:pt modelId="{5EC6456E-E53B-4DAD-98A8-0FA3BFCEBBFE}" type="sibTrans" cxnId="{BC41D075-9321-4086-97E7-F6AF35D382D0}">
      <dgm:prSet/>
      <dgm:spPr/>
      <dgm:t>
        <a:bodyPr/>
        <a:lstStyle/>
        <a:p>
          <a:endParaRPr lang="en-US"/>
        </a:p>
      </dgm:t>
    </dgm:pt>
    <dgm:pt modelId="{EBFA57A1-3858-4126-8F9E-9C01D75160BE}" type="pres">
      <dgm:prSet presAssocID="{B38B3F5E-4CA8-4B88-8956-E1BAE5BA4D3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DC4B68D-928A-44FF-9534-865F0212A7B0}" type="pres">
      <dgm:prSet presAssocID="{34952905-38B5-4387-9333-EE68EE759395}" presName="hierRoot1" presStyleCnt="0"/>
      <dgm:spPr/>
    </dgm:pt>
    <dgm:pt modelId="{8C34C818-BC16-4A40-A831-C71668B20434}" type="pres">
      <dgm:prSet presAssocID="{34952905-38B5-4387-9333-EE68EE759395}" presName="composite" presStyleCnt="0"/>
      <dgm:spPr/>
    </dgm:pt>
    <dgm:pt modelId="{19B434F1-0A45-4AB5-BFAA-C2FADDEE945B}" type="pres">
      <dgm:prSet presAssocID="{34952905-38B5-4387-9333-EE68EE759395}" presName="background" presStyleLbl="node0" presStyleIdx="0" presStyleCnt="3"/>
      <dgm:spPr/>
    </dgm:pt>
    <dgm:pt modelId="{EC71D439-8FDA-4FAC-8EB6-73E5B3504687}" type="pres">
      <dgm:prSet presAssocID="{34952905-38B5-4387-9333-EE68EE759395}" presName="text" presStyleLbl="fgAcc0" presStyleIdx="0" presStyleCnt="3">
        <dgm:presLayoutVars>
          <dgm:chPref val="3"/>
        </dgm:presLayoutVars>
      </dgm:prSet>
      <dgm:spPr/>
    </dgm:pt>
    <dgm:pt modelId="{2371F0C4-AF48-4982-9F0C-AE18A20C7409}" type="pres">
      <dgm:prSet presAssocID="{34952905-38B5-4387-9333-EE68EE759395}" presName="hierChild2" presStyleCnt="0"/>
      <dgm:spPr/>
    </dgm:pt>
    <dgm:pt modelId="{62B7DE1F-2229-4120-9436-F0C8D8CDDFC4}" type="pres">
      <dgm:prSet presAssocID="{A8180B03-2A0A-44B9-8722-F699A422805B}" presName="hierRoot1" presStyleCnt="0"/>
      <dgm:spPr/>
    </dgm:pt>
    <dgm:pt modelId="{F2AF3726-9ADD-4063-8171-06C08E2CDDEC}" type="pres">
      <dgm:prSet presAssocID="{A8180B03-2A0A-44B9-8722-F699A422805B}" presName="composite" presStyleCnt="0"/>
      <dgm:spPr/>
    </dgm:pt>
    <dgm:pt modelId="{C757363A-B4A1-4757-BDD3-D71A67920C56}" type="pres">
      <dgm:prSet presAssocID="{A8180B03-2A0A-44B9-8722-F699A422805B}" presName="background" presStyleLbl="node0" presStyleIdx="1" presStyleCnt="3"/>
      <dgm:spPr/>
    </dgm:pt>
    <dgm:pt modelId="{9460EE7F-9FE1-45C6-BC76-9A3D923DB993}" type="pres">
      <dgm:prSet presAssocID="{A8180B03-2A0A-44B9-8722-F699A422805B}" presName="text" presStyleLbl="fgAcc0" presStyleIdx="1" presStyleCnt="3">
        <dgm:presLayoutVars>
          <dgm:chPref val="3"/>
        </dgm:presLayoutVars>
      </dgm:prSet>
      <dgm:spPr/>
    </dgm:pt>
    <dgm:pt modelId="{63CBEE25-D8C8-4B0F-A9F1-6D69A03F721A}" type="pres">
      <dgm:prSet presAssocID="{A8180B03-2A0A-44B9-8722-F699A422805B}" presName="hierChild2" presStyleCnt="0"/>
      <dgm:spPr/>
    </dgm:pt>
    <dgm:pt modelId="{39AFB3FF-F59B-456F-9300-0C3F036CF0DA}" type="pres">
      <dgm:prSet presAssocID="{B39AD105-8160-40D6-8D2D-8A52A468AC6C}" presName="hierRoot1" presStyleCnt="0"/>
      <dgm:spPr/>
    </dgm:pt>
    <dgm:pt modelId="{A5410CAF-E1E1-4CFD-BEC0-9EE074061FEA}" type="pres">
      <dgm:prSet presAssocID="{B39AD105-8160-40D6-8D2D-8A52A468AC6C}" presName="composite" presStyleCnt="0"/>
      <dgm:spPr/>
    </dgm:pt>
    <dgm:pt modelId="{FEB50844-0F6B-4371-8570-04DD41CA71D8}" type="pres">
      <dgm:prSet presAssocID="{B39AD105-8160-40D6-8D2D-8A52A468AC6C}" presName="background" presStyleLbl="node0" presStyleIdx="2" presStyleCnt="3"/>
      <dgm:spPr/>
    </dgm:pt>
    <dgm:pt modelId="{F068D2BB-4D37-4F89-A547-371A95177570}" type="pres">
      <dgm:prSet presAssocID="{B39AD105-8160-40D6-8D2D-8A52A468AC6C}" presName="text" presStyleLbl="fgAcc0" presStyleIdx="2" presStyleCnt="3">
        <dgm:presLayoutVars>
          <dgm:chPref val="3"/>
        </dgm:presLayoutVars>
      </dgm:prSet>
      <dgm:spPr/>
    </dgm:pt>
    <dgm:pt modelId="{E14F0AED-2B80-4C7A-B867-99719B4F0F4F}" type="pres">
      <dgm:prSet presAssocID="{B39AD105-8160-40D6-8D2D-8A52A468AC6C}" presName="hierChild2" presStyleCnt="0"/>
      <dgm:spPr/>
    </dgm:pt>
  </dgm:ptLst>
  <dgm:cxnLst>
    <dgm:cxn modelId="{F7B7AA1A-765A-4E35-A2EC-F5E8D402CF58}" type="presOf" srcId="{B39AD105-8160-40D6-8D2D-8A52A468AC6C}" destId="{F068D2BB-4D37-4F89-A547-371A95177570}" srcOrd="0" destOrd="0" presId="urn:microsoft.com/office/officeart/2005/8/layout/hierarchy1"/>
    <dgm:cxn modelId="{4672A629-3568-48C0-B629-90C6AA626833}" type="presOf" srcId="{34952905-38B5-4387-9333-EE68EE759395}" destId="{EC71D439-8FDA-4FAC-8EB6-73E5B3504687}" srcOrd="0" destOrd="0" presId="urn:microsoft.com/office/officeart/2005/8/layout/hierarchy1"/>
    <dgm:cxn modelId="{BC41D075-9321-4086-97E7-F6AF35D382D0}" srcId="{B38B3F5E-4CA8-4B88-8956-E1BAE5BA4D32}" destId="{B39AD105-8160-40D6-8D2D-8A52A468AC6C}" srcOrd="2" destOrd="0" parTransId="{184C65E2-95B7-44E4-8B60-C509B21976C3}" sibTransId="{5EC6456E-E53B-4DAD-98A8-0FA3BFCEBBFE}"/>
    <dgm:cxn modelId="{10A579C3-8DF5-4AA7-9369-981B746157A0}" srcId="{B38B3F5E-4CA8-4B88-8956-E1BAE5BA4D32}" destId="{A8180B03-2A0A-44B9-8722-F699A422805B}" srcOrd="1" destOrd="0" parTransId="{7B3881A1-41D9-41AF-ACD5-CCB748AA0EA8}" sibTransId="{3B5914C2-D388-478D-BFD9-28A1C6A90B81}"/>
    <dgm:cxn modelId="{00656EE5-A63C-4122-894F-AA7756D3BEB6}" type="presOf" srcId="{A8180B03-2A0A-44B9-8722-F699A422805B}" destId="{9460EE7F-9FE1-45C6-BC76-9A3D923DB993}" srcOrd="0" destOrd="0" presId="urn:microsoft.com/office/officeart/2005/8/layout/hierarchy1"/>
    <dgm:cxn modelId="{B07F7AF3-C25D-46B1-8C02-A9BCC67E23CB}" type="presOf" srcId="{B38B3F5E-4CA8-4B88-8956-E1BAE5BA4D32}" destId="{EBFA57A1-3858-4126-8F9E-9C01D75160BE}" srcOrd="0" destOrd="0" presId="urn:microsoft.com/office/officeart/2005/8/layout/hierarchy1"/>
    <dgm:cxn modelId="{C528BCFE-5954-499D-8FB2-D40AC0AF18CE}" srcId="{B38B3F5E-4CA8-4B88-8956-E1BAE5BA4D32}" destId="{34952905-38B5-4387-9333-EE68EE759395}" srcOrd="0" destOrd="0" parTransId="{DE148E8E-C8E3-4B03-BC96-6F695E3AE747}" sibTransId="{4BE409E1-2158-4B9C-839E-854A5C2BC4EA}"/>
    <dgm:cxn modelId="{BA89A8B3-7567-4FA5-966A-2B79AC7338F6}" type="presParOf" srcId="{EBFA57A1-3858-4126-8F9E-9C01D75160BE}" destId="{1DC4B68D-928A-44FF-9534-865F0212A7B0}" srcOrd="0" destOrd="0" presId="urn:microsoft.com/office/officeart/2005/8/layout/hierarchy1"/>
    <dgm:cxn modelId="{20B87D16-091C-4567-9EC8-15E1ED484E33}" type="presParOf" srcId="{1DC4B68D-928A-44FF-9534-865F0212A7B0}" destId="{8C34C818-BC16-4A40-A831-C71668B20434}" srcOrd="0" destOrd="0" presId="urn:microsoft.com/office/officeart/2005/8/layout/hierarchy1"/>
    <dgm:cxn modelId="{1FBCB110-E19D-4D70-BFCB-95379362BEFD}" type="presParOf" srcId="{8C34C818-BC16-4A40-A831-C71668B20434}" destId="{19B434F1-0A45-4AB5-BFAA-C2FADDEE945B}" srcOrd="0" destOrd="0" presId="urn:microsoft.com/office/officeart/2005/8/layout/hierarchy1"/>
    <dgm:cxn modelId="{8C50D10A-9036-46BC-B3A9-CFCDBF865BDD}" type="presParOf" srcId="{8C34C818-BC16-4A40-A831-C71668B20434}" destId="{EC71D439-8FDA-4FAC-8EB6-73E5B3504687}" srcOrd="1" destOrd="0" presId="urn:microsoft.com/office/officeart/2005/8/layout/hierarchy1"/>
    <dgm:cxn modelId="{340E7591-2984-4AD7-B941-027854FC8B35}" type="presParOf" srcId="{1DC4B68D-928A-44FF-9534-865F0212A7B0}" destId="{2371F0C4-AF48-4982-9F0C-AE18A20C7409}" srcOrd="1" destOrd="0" presId="urn:microsoft.com/office/officeart/2005/8/layout/hierarchy1"/>
    <dgm:cxn modelId="{B6EBDCC7-C873-4C43-87FA-165CD54B098E}" type="presParOf" srcId="{EBFA57A1-3858-4126-8F9E-9C01D75160BE}" destId="{62B7DE1F-2229-4120-9436-F0C8D8CDDFC4}" srcOrd="1" destOrd="0" presId="urn:microsoft.com/office/officeart/2005/8/layout/hierarchy1"/>
    <dgm:cxn modelId="{76451496-C577-4223-8D4B-3907E81D6D20}" type="presParOf" srcId="{62B7DE1F-2229-4120-9436-F0C8D8CDDFC4}" destId="{F2AF3726-9ADD-4063-8171-06C08E2CDDEC}" srcOrd="0" destOrd="0" presId="urn:microsoft.com/office/officeart/2005/8/layout/hierarchy1"/>
    <dgm:cxn modelId="{395B9920-9CA8-4975-A115-8E8A37789812}" type="presParOf" srcId="{F2AF3726-9ADD-4063-8171-06C08E2CDDEC}" destId="{C757363A-B4A1-4757-BDD3-D71A67920C56}" srcOrd="0" destOrd="0" presId="urn:microsoft.com/office/officeart/2005/8/layout/hierarchy1"/>
    <dgm:cxn modelId="{F62820A9-8892-4DB3-BF1C-B9BD7A194E23}" type="presParOf" srcId="{F2AF3726-9ADD-4063-8171-06C08E2CDDEC}" destId="{9460EE7F-9FE1-45C6-BC76-9A3D923DB993}" srcOrd="1" destOrd="0" presId="urn:microsoft.com/office/officeart/2005/8/layout/hierarchy1"/>
    <dgm:cxn modelId="{E9B9D967-BC8D-43CC-9F0F-E16806FE73EA}" type="presParOf" srcId="{62B7DE1F-2229-4120-9436-F0C8D8CDDFC4}" destId="{63CBEE25-D8C8-4B0F-A9F1-6D69A03F721A}" srcOrd="1" destOrd="0" presId="urn:microsoft.com/office/officeart/2005/8/layout/hierarchy1"/>
    <dgm:cxn modelId="{2EF4C2F4-02D2-4C02-881D-4905984273F2}" type="presParOf" srcId="{EBFA57A1-3858-4126-8F9E-9C01D75160BE}" destId="{39AFB3FF-F59B-456F-9300-0C3F036CF0DA}" srcOrd="2" destOrd="0" presId="urn:microsoft.com/office/officeart/2005/8/layout/hierarchy1"/>
    <dgm:cxn modelId="{0E2C9874-A8DD-4D66-90FA-E1E6AD81E12C}" type="presParOf" srcId="{39AFB3FF-F59B-456F-9300-0C3F036CF0DA}" destId="{A5410CAF-E1E1-4CFD-BEC0-9EE074061FEA}" srcOrd="0" destOrd="0" presId="urn:microsoft.com/office/officeart/2005/8/layout/hierarchy1"/>
    <dgm:cxn modelId="{2A774E8C-66B3-4FD8-9D9F-33B51C27772E}" type="presParOf" srcId="{A5410CAF-E1E1-4CFD-BEC0-9EE074061FEA}" destId="{FEB50844-0F6B-4371-8570-04DD41CA71D8}" srcOrd="0" destOrd="0" presId="urn:microsoft.com/office/officeart/2005/8/layout/hierarchy1"/>
    <dgm:cxn modelId="{702FB0DF-FA42-4E4B-B1B9-BF17AED28B4F}" type="presParOf" srcId="{A5410CAF-E1E1-4CFD-BEC0-9EE074061FEA}" destId="{F068D2BB-4D37-4F89-A547-371A95177570}" srcOrd="1" destOrd="0" presId="urn:microsoft.com/office/officeart/2005/8/layout/hierarchy1"/>
    <dgm:cxn modelId="{BAFAECCE-B33C-4652-AEC8-12B0C7E9CC58}" type="presParOf" srcId="{39AFB3FF-F59B-456F-9300-0C3F036CF0DA}" destId="{E14F0AED-2B80-4C7A-B867-99719B4F0F4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1CCECE-6C46-4701-BB71-57A7C9792495}">
      <dsp:nvSpPr>
        <dsp:cNvPr id="0" name=""/>
        <dsp:cNvSpPr/>
      </dsp:nvSpPr>
      <dsp:spPr>
        <a:xfrm>
          <a:off x="0" y="531"/>
          <a:ext cx="85953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6A97D7-902D-4EB4-9893-FE5D4C8C5C8B}">
      <dsp:nvSpPr>
        <dsp:cNvPr id="0" name=""/>
        <dsp:cNvSpPr/>
      </dsp:nvSpPr>
      <dsp:spPr>
        <a:xfrm>
          <a:off x="0" y="531"/>
          <a:ext cx="8595360" cy="621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 err="1"/>
            <a:t>Truppen</a:t>
          </a:r>
          <a:r>
            <a:rPr lang="en-US" sz="2900" kern="1200" dirty="0"/>
            <a:t> </a:t>
          </a:r>
          <a:r>
            <a:rPr lang="en-US" sz="2900" kern="1200" dirty="0" err="1"/>
            <a:t>och</a:t>
          </a:r>
          <a:r>
            <a:rPr lang="en-US" sz="2900" kern="1200" dirty="0"/>
            <a:t> </a:t>
          </a:r>
          <a:r>
            <a:rPr lang="en-US" sz="2900" kern="1200" dirty="0" err="1"/>
            <a:t>ledare</a:t>
          </a:r>
          <a:endParaRPr lang="en-US" sz="2900" kern="1200" dirty="0"/>
        </a:p>
      </dsp:txBody>
      <dsp:txXfrm>
        <a:off x="0" y="531"/>
        <a:ext cx="8595360" cy="621467"/>
      </dsp:txXfrm>
    </dsp:sp>
    <dsp:sp modelId="{3BC3F7CD-7A0E-4A48-AC55-4C1879E8F433}">
      <dsp:nvSpPr>
        <dsp:cNvPr id="0" name=""/>
        <dsp:cNvSpPr/>
      </dsp:nvSpPr>
      <dsp:spPr>
        <a:xfrm>
          <a:off x="0" y="621998"/>
          <a:ext cx="85953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407F26-7BEE-4188-A61F-C7CB0B3AB496}">
      <dsp:nvSpPr>
        <dsp:cNvPr id="0" name=""/>
        <dsp:cNvSpPr/>
      </dsp:nvSpPr>
      <dsp:spPr>
        <a:xfrm>
          <a:off x="0" y="621998"/>
          <a:ext cx="8595360" cy="621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Träningar</a:t>
          </a:r>
        </a:p>
      </dsp:txBody>
      <dsp:txXfrm>
        <a:off x="0" y="621998"/>
        <a:ext cx="8595360" cy="621467"/>
      </dsp:txXfrm>
    </dsp:sp>
    <dsp:sp modelId="{50814D3A-CF65-4FF6-BB79-A9FCA1BCE27A}">
      <dsp:nvSpPr>
        <dsp:cNvPr id="0" name=""/>
        <dsp:cNvSpPr/>
      </dsp:nvSpPr>
      <dsp:spPr>
        <a:xfrm>
          <a:off x="0" y="1243466"/>
          <a:ext cx="85953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E18B1C-68DC-4874-AB22-7968BEABA3F4}">
      <dsp:nvSpPr>
        <dsp:cNvPr id="0" name=""/>
        <dsp:cNvSpPr/>
      </dsp:nvSpPr>
      <dsp:spPr>
        <a:xfrm>
          <a:off x="0" y="1243466"/>
          <a:ext cx="8595360" cy="621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Matcher </a:t>
          </a:r>
          <a:r>
            <a:rPr lang="en-US" sz="2900" kern="1200" dirty="0" err="1"/>
            <a:t>och</a:t>
          </a:r>
          <a:r>
            <a:rPr lang="en-US" sz="2900" kern="1200" dirty="0"/>
            <a:t> </a:t>
          </a:r>
          <a:r>
            <a:rPr lang="en-US" sz="2900" kern="1200" dirty="0" err="1"/>
            <a:t>seriespel</a:t>
          </a:r>
          <a:endParaRPr lang="en-US" sz="2900" kern="1200" dirty="0"/>
        </a:p>
      </dsp:txBody>
      <dsp:txXfrm>
        <a:off x="0" y="1243466"/>
        <a:ext cx="8595360" cy="621467"/>
      </dsp:txXfrm>
    </dsp:sp>
    <dsp:sp modelId="{E1168AF8-1BA6-49F0-86C4-973476ADFFE7}">
      <dsp:nvSpPr>
        <dsp:cNvPr id="0" name=""/>
        <dsp:cNvSpPr/>
      </dsp:nvSpPr>
      <dsp:spPr>
        <a:xfrm>
          <a:off x="0" y="1864934"/>
          <a:ext cx="85953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F51E4F-E16B-47E5-B34D-E8090885540F}">
      <dsp:nvSpPr>
        <dsp:cNvPr id="0" name=""/>
        <dsp:cNvSpPr/>
      </dsp:nvSpPr>
      <dsp:spPr>
        <a:xfrm>
          <a:off x="0" y="1864934"/>
          <a:ext cx="8595360" cy="621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Föräldragrupp</a:t>
          </a:r>
        </a:p>
      </dsp:txBody>
      <dsp:txXfrm>
        <a:off x="0" y="1864934"/>
        <a:ext cx="8595360" cy="621467"/>
      </dsp:txXfrm>
    </dsp:sp>
    <dsp:sp modelId="{8BECE244-118C-481A-8871-069FD0FC5229}">
      <dsp:nvSpPr>
        <dsp:cNvPr id="0" name=""/>
        <dsp:cNvSpPr/>
      </dsp:nvSpPr>
      <dsp:spPr>
        <a:xfrm>
          <a:off x="0" y="2486402"/>
          <a:ext cx="85953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BBA3C9-DCE1-4ADA-AD85-9561F3020922}">
      <dsp:nvSpPr>
        <dsp:cNvPr id="0" name=""/>
        <dsp:cNvSpPr/>
      </dsp:nvSpPr>
      <dsp:spPr>
        <a:xfrm>
          <a:off x="0" y="2486402"/>
          <a:ext cx="8595360" cy="621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Lagkassa</a:t>
          </a:r>
        </a:p>
      </dsp:txBody>
      <dsp:txXfrm>
        <a:off x="0" y="2486402"/>
        <a:ext cx="8595360" cy="621467"/>
      </dsp:txXfrm>
    </dsp:sp>
    <dsp:sp modelId="{617F9DFF-ACB9-4869-909F-4987B31FA9FB}">
      <dsp:nvSpPr>
        <dsp:cNvPr id="0" name=""/>
        <dsp:cNvSpPr/>
      </dsp:nvSpPr>
      <dsp:spPr>
        <a:xfrm>
          <a:off x="0" y="3107870"/>
          <a:ext cx="85953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C81020-19D2-48DB-AB6C-9B7BAC2E4FC6}">
      <dsp:nvSpPr>
        <dsp:cNvPr id="0" name=""/>
        <dsp:cNvSpPr/>
      </dsp:nvSpPr>
      <dsp:spPr>
        <a:xfrm>
          <a:off x="0" y="3107870"/>
          <a:ext cx="8595360" cy="621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Cuper</a:t>
          </a:r>
        </a:p>
      </dsp:txBody>
      <dsp:txXfrm>
        <a:off x="0" y="3107870"/>
        <a:ext cx="8595360" cy="621467"/>
      </dsp:txXfrm>
    </dsp:sp>
    <dsp:sp modelId="{8A423B5F-2E53-40DB-B329-42F374499119}">
      <dsp:nvSpPr>
        <dsp:cNvPr id="0" name=""/>
        <dsp:cNvSpPr/>
      </dsp:nvSpPr>
      <dsp:spPr>
        <a:xfrm>
          <a:off x="0" y="3729338"/>
          <a:ext cx="85953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834FD3-A988-4318-B84F-6AD07074FFEF}">
      <dsp:nvSpPr>
        <dsp:cNvPr id="0" name=""/>
        <dsp:cNvSpPr/>
      </dsp:nvSpPr>
      <dsp:spPr>
        <a:xfrm>
          <a:off x="0" y="3729338"/>
          <a:ext cx="8595360" cy="621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 err="1"/>
            <a:t>Försäljning</a:t>
          </a:r>
          <a:r>
            <a:rPr lang="en-US" sz="2900" kern="1200" dirty="0"/>
            <a:t> </a:t>
          </a:r>
          <a:r>
            <a:rPr lang="en-US" sz="2900" kern="1200" dirty="0" err="1"/>
            <a:t>förening</a:t>
          </a:r>
          <a:endParaRPr lang="en-US" sz="2900" kern="1200" dirty="0"/>
        </a:p>
      </dsp:txBody>
      <dsp:txXfrm>
        <a:off x="0" y="3729338"/>
        <a:ext cx="8595360" cy="6214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90CEE8-5026-48E6-8E24-F0B21A80DDA4}">
      <dsp:nvSpPr>
        <dsp:cNvPr id="0" name=""/>
        <dsp:cNvSpPr/>
      </dsp:nvSpPr>
      <dsp:spPr>
        <a:xfrm>
          <a:off x="1203" y="536719"/>
          <a:ext cx="4223907" cy="268218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8D15148-3023-47E4-95AB-532BB63CE4B1}">
      <dsp:nvSpPr>
        <dsp:cNvPr id="0" name=""/>
        <dsp:cNvSpPr/>
      </dsp:nvSpPr>
      <dsp:spPr>
        <a:xfrm>
          <a:off x="470526" y="982576"/>
          <a:ext cx="4223907" cy="268218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baseline="0"/>
            <a:t>I nuläget är det 26 inskrivna tjejer i laget</a:t>
          </a:r>
          <a:endParaRPr lang="en-US" sz="3300" kern="1200"/>
        </a:p>
      </dsp:txBody>
      <dsp:txXfrm>
        <a:off x="549084" y="1061134"/>
        <a:ext cx="4066791" cy="2525065"/>
      </dsp:txXfrm>
    </dsp:sp>
    <dsp:sp modelId="{5E617224-1DE5-4B7D-A0F0-FA14FC4C9659}">
      <dsp:nvSpPr>
        <dsp:cNvPr id="0" name=""/>
        <dsp:cNvSpPr/>
      </dsp:nvSpPr>
      <dsp:spPr>
        <a:xfrm>
          <a:off x="5163757" y="536719"/>
          <a:ext cx="4223907" cy="268218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0D7EB1E-2AEE-448D-BF82-BE9852D439DF}">
      <dsp:nvSpPr>
        <dsp:cNvPr id="0" name=""/>
        <dsp:cNvSpPr/>
      </dsp:nvSpPr>
      <dsp:spPr>
        <a:xfrm>
          <a:off x="5633080" y="982576"/>
          <a:ext cx="4223907" cy="268218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baseline="0"/>
            <a:t>Tränare är Marcus, Elias, Fredrik sedan tidigare och ny för i år är Lina</a:t>
          </a:r>
          <a:endParaRPr lang="en-US" sz="3300" kern="1200"/>
        </a:p>
      </dsp:txBody>
      <dsp:txXfrm>
        <a:off x="5711638" y="1061134"/>
        <a:ext cx="4066791" cy="25250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B309D9-FE8C-4C6B-998F-E81DB7715B3A}">
      <dsp:nvSpPr>
        <dsp:cNvPr id="0" name=""/>
        <dsp:cNvSpPr/>
      </dsp:nvSpPr>
      <dsp:spPr>
        <a:xfrm>
          <a:off x="0" y="80936"/>
          <a:ext cx="9858191" cy="130045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Tisdagar</a:t>
          </a:r>
          <a:r>
            <a:rPr lang="en-US" sz="2400" kern="1200" dirty="0"/>
            <a:t> 17-18:30 </a:t>
          </a:r>
          <a:r>
            <a:rPr lang="en-US" sz="2400" kern="1200" dirty="0" err="1"/>
            <a:t>och</a:t>
          </a:r>
          <a:r>
            <a:rPr lang="en-US" sz="2400" kern="1200" dirty="0"/>
            <a:t> </a:t>
          </a:r>
          <a:r>
            <a:rPr lang="en-US" sz="2400" kern="1200" dirty="0" err="1"/>
            <a:t>torsdagar</a:t>
          </a:r>
          <a:r>
            <a:rPr lang="en-US" sz="2400" kern="1200" dirty="0"/>
            <a:t> 18-19:30 </a:t>
          </a:r>
          <a:r>
            <a:rPr lang="en-US" sz="2400" kern="1200" dirty="0" err="1"/>
            <a:t>i</a:t>
          </a:r>
          <a:r>
            <a:rPr lang="en-US" sz="2400" kern="1200" dirty="0"/>
            <a:t> </a:t>
          </a:r>
          <a:r>
            <a:rPr lang="en-US" sz="2400" kern="1200" dirty="0" err="1"/>
            <a:t>Gökstensskolan</a:t>
          </a:r>
          <a:r>
            <a:rPr lang="en-US" sz="2400" kern="1200" dirty="0"/>
            <a:t>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Kallelse</a:t>
          </a:r>
          <a:r>
            <a:rPr lang="en-US" sz="2400" kern="1200" dirty="0"/>
            <a:t> 3 </a:t>
          </a:r>
          <a:r>
            <a:rPr lang="en-US" sz="2400" kern="1200" dirty="0" err="1"/>
            <a:t>dagar</a:t>
          </a:r>
          <a:r>
            <a:rPr lang="en-US" sz="2400" kern="1200" dirty="0"/>
            <a:t> </a:t>
          </a:r>
          <a:r>
            <a:rPr lang="en-US" sz="2400" kern="1200" dirty="0" err="1"/>
            <a:t>innan</a:t>
          </a:r>
          <a:r>
            <a:rPr lang="en-US" sz="2400" kern="1200" dirty="0"/>
            <a:t> </a:t>
          </a:r>
          <a:r>
            <a:rPr lang="en-US" sz="2400" kern="1200" dirty="0" err="1"/>
            <a:t>varje</a:t>
          </a:r>
          <a:r>
            <a:rPr lang="en-US" sz="2400" kern="1200" dirty="0"/>
            <a:t> </a:t>
          </a:r>
          <a:r>
            <a:rPr lang="en-US" sz="2400" kern="1200" dirty="0" err="1"/>
            <a:t>träning</a:t>
          </a:r>
          <a:endParaRPr lang="en-US" sz="2400" kern="1200" dirty="0"/>
        </a:p>
      </dsp:txBody>
      <dsp:txXfrm>
        <a:off x="63483" y="144419"/>
        <a:ext cx="9731225" cy="1173488"/>
      </dsp:txXfrm>
    </dsp:sp>
    <dsp:sp modelId="{B0D917F0-EA55-4F85-B8DD-7FAF3D473C0E}">
      <dsp:nvSpPr>
        <dsp:cNvPr id="0" name=""/>
        <dsp:cNvSpPr/>
      </dsp:nvSpPr>
      <dsp:spPr>
        <a:xfrm>
          <a:off x="0" y="1450511"/>
          <a:ext cx="9858191" cy="1300454"/>
        </a:xfrm>
        <a:prstGeom prst="roundRect">
          <a:avLst/>
        </a:prstGeom>
        <a:solidFill>
          <a:schemeClr val="accent2">
            <a:hueOff val="-3712334"/>
            <a:satOff val="1211"/>
            <a:lumOff val="-1079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Koden till dörren är samma som tidigare. Var snälla och se till att den stängs när ni gått in eller ut. Den får heller inte ställas upp då larmet går.</a:t>
          </a:r>
        </a:p>
      </dsp:txBody>
      <dsp:txXfrm>
        <a:off x="63483" y="1513994"/>
        <a:ext cx="9731225" cy="1173488"/>
      </dsp:txXfrm>
    </dsp:sp>
    <dsp:sp modelId="{EA88BAC0-CAEC-4B27-A1DD-51924B916C1A}">
      <dsp:nvSpPr>
        <dsp:cNvPr id="0" name=""/>
        <dsp:cNvSpPr/>
      </dsp:nvSpPr>
      <dsp:spPr>
        <a:xfrm>
          <a:off x="0" y="2820086"/>
          <a:ext cx="9858191" cy="1300454"/>
        </a:xfrm>
        <a:prstGeom prst="roundRect">
          <a:avLst/>
        </a:prstGeom>
        <a:solidFill>
          <a:schemeClr val="accent2">
            <a:hueOff val="-7424668"/>
            <a:satOff val="2422"/>
            <a:lumOff val="-2157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Kallelser till träningar skickas på laget.se. Svara så snabbt ni kan, bättre att anmäla och sedan avanmäla om hinder skulle uppstå.</a:t>
          </a:r>
        </a:p>
      </dsp:txBody>
      <dsp:txXfrm>
        <a:off x="63483" y="2883569"/>
        <a:ext cx="9731225" cy="117348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6A6E0E-C840-430F-B171-9AE3E9F5FD58}">
      <dsp:nvSpPr>
        <dsp:cNvPr id="0" name=""/>
        <dsp:cNvSpPr/>
      </dsp:nvSpPr>
      <dsp:spPr>
        <a:xfrm>
          <a:off x="1537694" y="1300"/>
          <a:ext cx="3229905" cy="193794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Denna </a:t>
          </a:r>
          <a:r>
            <a:rPr lang="en-US" sz="1500" kern="1200" dirty="0" err="1"/>
            <a:t>säsong</a:t>
          </a:r>
          <a:r>
            <a:rPr lang="en-US" sz="1500" kern="1200" dirty="0"/>
            <a:t> </a:t>
          </a:r>
          <a:r>
            <a:rPr lang="en-US" sz="1500" kern="1200" dirty="0" err="1"/>
            <a:t>spelar</a:t>
          </a:r>
          <a:r>
            <a:rPr lang="en-US" sz="1500" kern="1200" dirty="0"/>
            <a:t> vi </a:t>
          </a:r>
          <a:r>
            <a:rPr lang="en-US" sz="1500" kern="1200" dirty="0" err="1"/>
            <a:t>seriespel</a:t>
          </a:r>
          <a:r>
            <a:rPr lang="en-US" sz="1500" kern="1200" dirty="0"/>
            <a:t>, </a:t>
          </a:r>
          <a:r>
            <a:rPr lang="en-US" sz="1500" kern="1200" dirty="0" err="1"/>
            <a:t>okt</a:t>
          </a:r>
          <a:r>
            <a:rPr lang="en-US" sz="1500" kern="1200" dirty="0"/>
            <a:t>-mars, med </a:t>
          </a:r>
          <a:r>
            <a:rPr lang="en-US" sz="1500" kern="1200" dirty="0" err="1"/>
            <a:t>två</a:t>
          </a:r>
          <a:r>
            <a:rPr lang="en-US" sz="1500" kern="1200" dirty="0"/>
            <a:t> lag </a:t>
          </a:r>
          <a:r>
            <a:rPr lang="en-US" sz="1500" kern="1200" dirty="0" err="1"/>
            <a:t>utan</a:t>
          </a:r>
          <a:r>
            <a:rPr lang="en-US" sz="1500" kern="1200" dirty="0"/>
            <a:t> </a:t>
          </a:r>
          <a:r>
            <a:rPr lang="en-US" sz="1500" kern="1200" dirty="0" err="1"/>
            <a:t>resultaträkning</a:t>
          </a:r>
          <a:r>
            <a:rPr lang="en-US" sz="1500" kern="1200" dirty="0"/>
            <a:t> </a:t>
          </a:r>
          <a:r>
            <a:rPr lang="en-US" sz="1500" kern="1200" dirty="0" err="1"/>
            <a:t>och</a:t>
          </a:r>
          <a:r>
            <a:rPr lang="en-US" sz="1500" kern="1200" dirty="0"/>
            <a:t> </a:t>
          </a:r>
          <a:r>
            <a:rPr lang="en-US" sz="1500" kern="1200" dirty="0" err="1"/>
            <a:t>tabell</a:t>
          </a:r>
          <a:r>
            <a:rPr lang="en-US" sz="1500" kern="1200" dirty="0"/>
            <a:t>. Delas </a:t>
          </a:r>
          <a:r>
            <a:rPr lang="en-US" sz="1500" kern="1200" dirty="0" err="1"/>
            <a:t>ev</a:t>
          </a:r>
          <a:r>
            <a:rPr lang="en-US" sz="1500" kern="1200" dirty="0"/>
            <a:t> in </a:t>
          </a:r>
          <a:r>
            <a:rPr lang="en-US" sz="1500" kern="1200" dirty="0" err="1"/>
            <a:t>i</a:t>
          </a:r>
          <a:r>
            <a:rPr lang="en-US" sz="1500" kern="1200" dirty="0"/>
            <a:t> </a:t>
          </a:r>
          <a:r>
            <a:rPr lang="en-US" sz="1500" kern="1200" dirty="0" err="1"/>
            <a:t>perioder</a:t>
          </a:r>
          <a:r>
            <a:rPr lang="en-US" sz="1500" kern="1200" dirty="0"/>
            <a:t> om </a:t>
          </a:r>
          <a:r>
            <a:rPr lang="en-US" sz="1500" kern="1200" dirty="0" err="1"/>
            <a:t>tre</a:t>
          </a:r>
          <a:r>
            <a:rPr lang="en-US" sz="1500" kern="1200" dirty="0"/>
            <a:t>.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Hemmamatcher</a:t>
          </a:r>
          <a:r>
            <a:rPr lang="en-US" sz="1500" kern="1200" dirty="0"/>
            <a:t> </a:t>
          </a:r>
          <a:r>
            <a:rPr lang="en-US" sz="1500" kern="1200" dirty="0" err="1"/>
            <a:t>spelas</a:t>
          </a:r>
          <a:r>
            <a:rPr lang="en-US" sz="1500" kern="1200" dirty="0"/>
            <a:t> </a:t>
          </a:r>
          <a:r>
            <a:rPr lang="en-US" sz="1500" kern="1200" dirty="0" err="1"/>
            <a:t>i</a:t>
          </a:r>
          <a:r>
            <a:rPr lang="en-US" sz="1500" kern="1200" dirty="0"/>
            <a:t> </a:t>
          </a:r>
          <a:r>
            <a:rPr lang="en-US" sz="1500" kern="1200" dirty="0" err="1"/>
            <a:t>Gökstenshallen</a:t>
          </a:r>
          <a:r>
            <a:rPr lang="en-US" sz="1500" kern="1200"/>
            <a:t>. </a:t>
          </a:r>
          <a:endParaRPr lang="en-US" sz="1500" kern="1200" dirty="0"/>
        </a:p>
      </dsp:txBody>
      <dsp:txXfrm>
        <a:off x="1537694" y="1300"/>
        <a:ext cx="3229905" cy="1937943"/>
      </dsp:txXfrm>
    </dsp:sp>
    <dsp:sp modelId="{0B26B572-6DAD-49AF-8DC9-796E5DB76E24}">
      <dsp:nvSpPr>
        <dsp:cNvPr id="0" name=""/>
        <dsp:cNvSpPr/>
      </dsp:nvSpPr>
      <dsp:spPr>
        <a:xfrm>
          <a:off x="5090590" y="1300"/>
          <a:ext cx="3229905" cy="1937943"/>
        </a:xfrm>
        <a:prstGeom prst="rect">
          <a:avLst/>
        </a:prstGeom>
        <a:solidFill>
          <a:schemeClr val="accent2">
            <a:hueOff val="-2474889"/>
            <a:satOff val="807"/>
            <a:lumOff val="-719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5 mot 5 utespelare + målvakt, påhängsribba, utan linjespelare, speltid 2x20 minuter med en utbildningstime-out per halvlek.</a:t>
          </a:r>
        </a:p>
      </dsp:txBody>
      <dsp:txXfrm>
        <a:off x="5090590" y="1300"/>
        <a:ext cx="3229905" cy="1937943"/>
      </dsp:txXfrm>
    </dsp:sp>
    <dsp:sp modelId="{C05E7B1D-DDE6-4ABF-A6AE-9E09BBDE24DD}">
      <dsp:nvSpPr>
        <dsp:cNvPr id="0" name=""/>
        <dsp:cNvSpPr/>
      </dsp:nvSpPr>
      <dsp:spPr>
        <a:xfrm>
          <a:off x="1537694" y="2262234"/>
          <a:ext cx="3229905" cy="1937943"/>
        </a:xfrm>
        <a:prstGeom prst="rect">
          <a:avLst/>
        </a:prstGeom>
        <a:solidFill>
          <a:schemeClr val="accent2">
            <a:hueOff val="-4949778"/>
            <a:satOff val="1615"/>
            <a:lumOff val="-1438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Från och med 1/9 finns fastställda serier i Profixio-appen</a:t>
          </a:r>
        </a:p>
      </dsp:txBody>
      <dsp:txXfrm>
        <a:off x="1537694" y="2262234"/>
        <a:ext cx="3229905" cy="1937943"/>
      </dsp:txXfrm>
    </dsp:sp>
    <dsp:sp modelId="{70978AB0-D5F4-42FA-85AD-D7488C75CE34}">
      <dsp:nvSpPr>
        <dsp:cNvPr id="0" name=""/>
        <dsp:cNvSpPr/>
      </dsp:nvSpPr>
      <dsp:spPr>
        <a:xfrm>
          <a:off x="5090590" y="2262234"/>
          <a:ext cx="3229905" cy="1937943"/>
        </a:xfrm>
        <a:prstGeom prst="rect">
          <a:avLst/>
        </a:prstGeom>
        <a:solidFill>
          <a:schemeClr val="accent2">
            <a:hueOff val="-7424668"/>
            <a:satOff val="2422"/>
            <a:lumOff val="-2157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Träningsmatcher</a:t>
          </a:r>
          <a:r>
            <a:rPr lang="en-US" sz="1500" kern="1200" dirty="0"/>
            <a:t> </a:t>
          </a:r>
          <a:r>
            <a:rPr lang="en-US" sz="1500" kern="1200" dirty="0" err="1"/>
            <a:t>i</a:t>
          </a:r>
          <a:r>
            <a:rPr lang="en-US" sz="1500" kern="1200" dirty="0"/>
            <a:t> Karlstad 15/9, </a:t>
          </a:r>
          <a:r>
            <a:rPr lang="en-US" sz="1500" kern="1200" dirty="0" err="1"/>
            <a:t>två</a:t>
          </a:r>
          <a:r>
            <a:rPr lang="en-US" sz="1500" kern="1200" dirty="0"/>
            <a:t> lag </a:t>
          </a:r>
          <a:r>
            <a:rPr lang="en-US" sz="1500" kern="1200" dirty="0" err="1"/>
            <a:t>anmälda</a:t>
          </a:r>
          <a:r>
            <a:rPr lang="en-US" sz="1500" kern="1200" dirty="0"/>
            <a:t>. </a:t>
          </a:r>
          <a:r>
            <a:rPr lang="en-US" sz="1500" kern="1200" dirty="0" err="1"/>
            <a:t>Separat</a:t>
          </a:r>
          <a:r>
            <a:rPr lang="en-US" sz="1500" kern="1200" dirty="0"/>
            <a:t> information </a:t>
          </a:r>
          <a:r>
            <a:rPr lang="en-US" sz="1500" kern="1200" dirty="0" err="1"/>
            <a:t>lägger</a:t>
          </a:r>
          <a:r>
            <a:rPr lang="en-US" sz="1500" kern="1200" dirty="0"/>
            <a:t> vi </a:t>
          </a:r>
          <a:r>
            <a:rPr lang="en-US" sz="1500" kern="1200" dirty="0" err="1"/>
            <a:t>ut</a:t>
          </a:r>
          <a:r>
            <a:rPr lang="en-US" sz="1500" kern="1200" dirty="0"/>
            <a:t> </a:t>
          </a:r>
          <a:r>
            <a:rPr lang="en-US" sz="1500" kern="1200" dirty="0" err="1"/>
            <a:t>på</a:t>
          </a:r>
          <a:r>
            <a:rPr lang="en-US" sz="1500" kern="1200" dirty="0"/>
            <a:t> Laget.se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Kallelser</a:t>
          </a:r>
          <a:r>
            <a:rPr lang="en-US" sz="1500" kern="1200" dirty="0"/>
            <a:t> </a:t>
          </a:r>
          <a:r>
            <a:rPr lang="en-US" sz="1500" kern="1200" dirty="0" err="1"/>
            <a:t>inför</a:t>
          </a:r>
          <a:r>
            <a:rPr lang="en-US" sz="1500" kern="1200" dirty="0"/>
            <a:t> </a:t>
          </a:r>
          <a:r>
            <a:rPr lang="en-US" sz="1500" kern="1200" dirty="0" err="1"/>
            <a:t>seriematcher</a:t>
          </a:r>
          <a:r>
            <a:rPr lang="en-US" sz="1500" kern="1200" dirty="0"/>
            <a:t> </a:t>
          </a:r>
          <a:r>
            <a:rPr lang="en-US" sz="1500" kern="1200" dirty="0" err="1"/>
            <a:t>skickas</a:t>
          </a:r>
          <a:r>
            <a:rPr lang="en-US" sz="1500" kern="1200" dirty="0"/>
            <a:t> </a:t>
          </a:r>
          <a:r>
            <a:rPr lang="en-US" sz="1500" kern="1200" dirty="0" err="1"/>
            <a:t>ut</a:t>
          </a:r>
          <a:r>
            <a:rPr lang="en-US" sz="1500" kern="1200" dirty="0"/>
            <a:t> </a:t>
          </a:r>
          <a:r>
            <a:rPr lang="en-US" sz="1500" kern="1200" dirty="0" err="1"/>
            <a:t>efter</a:t>
          </a:r>
          <a:r>
            <a:rPr lang="en-US" sz="1500" kern="1200" dirty="0"/>
            <a:t> </a:t>
          </a:r>
          <a:r>
            <a:rPr lang="en-US" sz="1500" kern="1200" dirty="0" err="1"/>
            <a:t>torsdagens</a:t>
          </a:r>
          <a:r>
            <a:rPr lang="en-US" sz="1500" kern="1200" dirty="0"/>
            <a:t> </a:t>
          </a:r>
          <a:r>
            <a:rPr lang="en-US" sz="1500" kern="1200" dirty="0" err="1"/>
            <a:t>träning</a:t>
          </a:r>
          <a:r>
            <a:rPr lang="en-US" sz="1500" kern="1200" dirty="0"/>
            <a:t>.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 dirty="0"/>
        </a:p>
      </dsp:txBody>
      <dsp:txXfrm>
        <a:off x="5090590" y="2262234"/>
        <a:ext cx="3229905" cy="193794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8E6CE-2A8B-400F-819F-3B46D6CA3C91}">
      <dsp:nvSpPr>
        <dsp:cNvPr id="0" name=""/>
        <dsp:cNvSpPr/>
      </dsp:nvSpPr>
      <dsp:spPr>
        <a:xfrm>
          <a:off x="0" y="3961026"/>
          <a:ext cx="5990135" cy="130009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Kassör</a:t>
          </a:r>
          <a:r>
            <a:rPr lang="en-US" sz="1800" kern="1200" dirty="0"/>
            <a:t> Jessica Meng?</a:t>
          </a:r>
        </a:p>
      </dsp:txBody>
      <dsp:txXfrm>
        <a:off x="0" y="3961026"/>
        <a:ext cx="5990135" cy="1300097"/>
      </dsp:txXfrm>
    </dsp:sp>
    <dsp:sp modelId="{A32C7A73-5964-4AB0-A563-0D04B3F23259}">
      <dsp:nvSpPr>
        <dsp:cNvPr id="0" name=""/>
        <dsp:cNvSpPr/>
      </dsp:nvSpPr>
      <dsp:spPr>
        <a:xfrm rot="10800000">
          <a:off x="0" y="1980978"/>
          <a:ext cx="5990135" cy="1999549"/>
        </a:xfrm>
        <a:prstGeom prst="upArrowCallout">
          <a:avLst/>
        </a:prstGeom>
        <a:solidFill>
          <a:schemeClr val="accent2">
            <a:hueOff val="-3712334"/>
            <a:satOff val="1211"/>
            <a:lumOff val="-1079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Ansvarar för försäljning till lagkassan som vi behöver jobba in pengar till för att kunna delta i cuper</a:t>
          </a:r>
        </a:p>
      </dsp:txBody>
      <dsp:txXfrm rot="10800000">
        <a:off x="0" y="1980978"/>
        <a:ext cx="5990135" cy="1299247"/>
      </dsp:txXfrm>
    </dsp:sp>
    <dsp:sp modelId="{8533A7C7-816C-4AE3-88AE-9D61786F2C2D}">
      <dsp:nvSpPr>
        <dsp:cNvPr id="0" name=""/>
        <dsp:cNvSpPr/>
      </dsp:nvSpPr>
      <dsp:spPr>
        <a:xfrm rot="10800000">
          <a:off x="0" y="930"/>
          <a:ext cx="5990135" cy="1999549"/>
        </a:xfrm>
        <a:prstGeom prst="upArrowCallout">
          <a:avLst/>
        </a:prstGeom>
        <a:solidFill>
          <a:schemeClr val="accent2">
            <a:hueOff val="-7424668"/>
            <a:satOff val="2422"/>
            <a:lumOff val="-2157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3-4 </a:t>
          </a:r>
          <a:r>
            <a:rPr lang="en-US" sz="1800" kern="1200" dirty="0" err="1"/>
            <a:t>personer</a:t>
          </a:r>
          <a:r>
            <a:rPr lang="en-US" sz="1800" kern="1200" dirty="0"/>
            <a:t> </a:t>
          </a:r>
          <a:r>
            <a:rPr lang="en-US" sz="1800" kern="1200" dirty="0" err="1"/>
            <a:t>som</a:t>
          </a:r>
          <a:r>
            <a:rPr lang="en-US" sz="1800" kern="1200" dirty="0"/>
            <a:t> </a:t>
          </a:r>
          <a:r>
            <a:rPr lang="en-US" sz="1800" kern="1200" dirty="0" err="1"/>
            <a:t>ansvarar</a:t>
          </a:r>
          <a:r>
            <a:rPr lang="en-US" sz="1800" kern="1200" dirty="0"/>
            <a:t> för </a:t>
          </a:r>
          <a:r>
            <a:rPr lang="en-US" sz="1800" kern="1200" dirty="0" err="1"/>
            <a:t>tillsättning</a:t>
          </a:r>
          <a:r>
            <a:rPr lang="en-US" sz="1800" kern="1200" dirty="0"/>
            <a:t> av kiosk </a:t>
          </a:r>
          <a:r>
            <a:rPr lang="en-US" sz="1800" kern="1200" dirty="0" err="1"/>
            <a:t>och</a:t>
          </a:r>
          <a:r>
            <a:rPr lang="en-US" sz="1800" kern="1200" dirty="0"/>
            <a:t> </a:t>
          </a:r>
          <a:r>
            <a:rPr lang="en-US" sz="1800" kern="1200" dirty="0" err="1"/>
            <a:t>matchvärd</a:t>
          </a:r>
          <a:r>
            <a:rPr lang="en-US" sz="1800" kern="1200" dirty="0"/>
            <a:t> vid </a:t>
          </a:r>
          <a:r>
            <a:rPr lang="en-US" sz="1800" kern="1200" dirty="0" err="1"/>
            <a:t>hemmamatcher</a:t>
          </a:r>
          <a:r>
            <a:rPr lang="en-US" sz="1800" kern="1200" dirty="0"/>
            <a:t>. </a:t>
          </a:r>
          <a:r>
            <a:rPr lang="en-US" sz="1800" kern="1200" dirty="0" err="1"/>
            <a:t>Kiosken</a:t>
          </a:r>
          <a:r>
            <a:rPr lang="en-US" sz="1800" kern="1200" dirty="0"/>
            <a:t> </a:t>
          </a:r>
          <a:r>
            <a:rPr lang="en-US" sz="1800" kern="1200" dirty="0" err="1"/>
            <a:t>bemannas</a:t>
          </a:r>
          <a:r>
            <a:rPr lang="en-US" sz="1800" kern="1200" dirty="0"/>
            <a:t> av </a:t>
          </a:r>
          <a:r>
            <a:rPr lang="en-US" sz="1800" kern="1200" dirty="0" err="1"/>
            <a:t>två</a:t>
          </a:r>
          <a:r>
            <a:rPr lang="en-US" sz="1800" kern="1200" dirty="0"/>
            <a:t> </a:t>
          </a:r>
          <a:r>
            <a:rPr lang="en-US" sz="1800" kern="1200" dirty="0" err="1"/>
            <a:t>vuxna</a:t>
          </a:r>
          <a:r>
            <a:rPr lang="en-US" sz="1800" kern="1200" dirty="0"/>
            <a:t>. </a:t>
          </a:r>
          <a:r>
            <a:rPr lang="en-US" sz="1800" kern="1200" dirty="0" err="1"/>
            <a:t>Möjlighet</a:t>
          </a:r>
          <a:r>
            <a:rPr lang="en-US" sz="1800" kern="1200" dirty="0"/>
            <a:t> </a:t>
          </a:r>
          <a:r>
            <a:rPr lang="en-US" sz="1800" kern="1200" dirty="0" err="1"/>
            <a:t>att</a:t>
          </a:r>
          <a:r>
            <a:rPr lang="en-US" sz="1800" kern="1200" dirty="0"/>
            <a:t> </a:t>
          </a:r>
          <a:r>
            <a:rPr lang="en-US" sz="1800" kern="1200" dirty="0" err="1"/>
            <a:t>sälja</a:t>
          </a:r>
          <a:r>
            <a:rPr lang="en-US" sz="1800" kern="1200" dirty="0"/>
            <a:t> </a:t>
          </a:r>
          <a:r>
            <a:rPr lang="en-US" sz="1800" kern="1200" dirty="0" err="1"/>
            <a:t>hembakt</a:t>
          </a:r>
          <a:r>
            <a:rPr lang="en-US" sz="1800" kern="1200" dirty="0"/>
            <a:t> </a:t>
          </a:r>
          <a:r>
            <a:rPr lang="en-US" sz="1800" kern="1200" dirty="0" err="1"/>
            <a:t>som</a:t>
          </a:r>
          <a:r>
            <a:rPr lang="en-US" sz="1800" kern="1200" dirty="0"/>
            <a:t> </a:t>
          </a:r>
          <a:r>
            <a:rPr lang="en-US" sz="1800" kern="1200" dirty="0" err="1"/>
            <a:t>tillfaller</a:t>
          </a:r>
          <a:r>
            <a:rPr lang="en-US" sz="1800" kern="1200" dirty="0"/>
            <a:t> </a:t>
          </a:r>
          <a:r>
            <a:rPr lang="en-US" sz="1800" kern="1200" dirty="0" err="1"/>
            <a:t>lagkassan</a:t>
          </a:r>
          <a:endParaRPr lang="en-US" sz="1800" kern="1200" dirty="0"/>
        </a:p>
      </dsp:txBody>
      <dsp:txXfrm rot="10800000">
        <a:off x="0" y="930"/>
        <a:ext cx="5990135" cy="129924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B434F1-0A45-4AB5-BFAA-C2FADDEE945B}">
      <dsp:nvSpPr>
        <dsp:cNvPr id="0" name=""/>
        <dsp:cNvSpPr/>
      </dsp:nvSpPr>
      <dsp:spPr>
        <a:xfrm>
          <a:off x="0" y="1074100"/>
          <a:ext cx="2772616" cy="176061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C71D439-8FDA-4FAC-8EB6-73E5B3504687}">
      <dsp:nvSpPr>
        <dsp:cNvPr id="0" name=""/>
        <dsp:cNvSpPr/>
      </dsp:nvSpPr>
      <dsp:spPr>
        <a:xfrm>
          <a:off x="308068" y="1366765"/>
          <a:ext cx="2772616" cy="17606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baseline="0"/>
            <a:t>Team Sales, Stadium</a:t>
          </a:r>
          <a:endParaRPr lang="en-US" sz="2200" kern="1200"/>
        </a:p>
      </dsp:txBody>
      <dsp:txXfrm>
        <a:off x="359635" y="1418332"/>
        <a:ext cx="2669482" cy="1657477"/>
      </dsp:txXfrm>
    </dsp:sp>
    <dsp:sp modelId="{C757363A-B4A1-4757-BDD3-D71A67920C56}">
      <dsp:nvSpPr>
        <dsp:cNvPr id="0" name=""/>
        <dsp:cNvSpPr/>
      </dsp:nvSpPr>
      <dsp:spPr>
        <a:xfrm>
          <a:off x="3388753" y="1074100"/>
          <a:ext cx="2772616" cy="176061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460EE7F-9FE1-45C6-BC76-9A3D923DB993}">
      <dsp:nvSpPr>
        <dsp:cNvPr id="0" name=""/>
        <dsp:cNvSpPr/>
      </dsp:nvSpPr>
      <dsp:spPr>
        <a:xfrm>
          <a:off x="3696821" y="1366765"/>
          <a:ext cx="2772616" cy="17606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baseline="0"/>
            <a:t>Finns möjlighet att införskaffa overall, träningströjor, strumpor mm</a:t>
          </a:r>
          <a:endParaRPr lang="en-US" sz="2200" kern="1200"/>
        </a:p>
      </dsp:txBody>
      <dsp:txXfrm>
        <a:off x="3748388" y="1418332"/>
        <a:ext cx="2669482" cy="1657477"/>
      </dsp:txXfrm>
    </dsp:sp>
    <dsp:sp modelId="{FEB50844-0F6B-4371-8570-04DD41CA71D8}">
      <dsp:nvSpPr>
        <dsp:cNvPr id="0" name=""/>
        <dsp:cNvSpPr/>
      </dsp:nvSpPr>
      <dsp:spPr>
        <a:xfrm>
          <a:off x="6777506" y="1074100"/>
          <a:ext cx="2772616" cy="176061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068D2BB-4D37-4F89-A547-371A95177570}">
      <dsp:nvSpPr>
        <dsp:cNvPr id="0" name=""/>
        <dsp:cNvSpPr/>
      </dsp:nvSpPr>
      <dsp:spPr>
        <a:xfrm>
          <a:off x="7085574" y="1366765"/>
          <a:ext cx="2772616" cy="17606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baseline="0"/>
            <a:t>Klubben står för matchtröja samt svarta shorts</a:t>
          </a:r>
          <a:endParaRPr lang="en-US" sz="2200" kern="1200"/>
        </a:p>
      </dsp:txBody>
      <dsp:txXfrm>
        <a:off x="7137141" y="1418332"/>
        <a:ext cx="2669482" cy="16574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706785C1-DFC7-47D7-A6DB-0DBA8908E2A4}" type="datetimeFigureOut">
              <a:rPr lang="sv-SE" smtClean="0"/>
              <a:t>2024-08-29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AB68BA19-1A8A-4D1D-97F0-272E5F4856ED}" type="slidenum">
              <a:rPr lang="sv-SE" smtClean="0"/>
              <a:t>‹#›</a:t>
            </a:fld>
            <a:endParaRPr lang="sv-SE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721361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785C1-DFC7-47D7-A6DB-0DBA8908E2A4}" type="datetimeFigureOut">
              <a:rPr lang="sv-SE" smtClean="0"/>
              <a:t>2024-08-29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8BA19-1A8A-4D1D-97F0-272E5F4856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3580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785C1-DFC7-47D7-A6DB-0DBA8908E2A4}" type="datetimeFigureOut">
              <a:rPr lang="sv-SE" smtClean="0"/>
              <a:t>2024-08-29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8BA19-1A8A-4D1D-97F0-272E5F4856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5637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785C1-DFC7-47D7-A6DB-0DBA8908E2A4}" type="datetimeFigureOut">
              <a:rPr lang="sv-SE" smtClean="0"/>
              <a:t>2024-08-29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8BA19-1A8A-4D1D-97F0-272E5F4856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77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785C1-DFC7-47D7-A6DB-0DBA8908E2A4}" type="datetimeFigureOut">
              <a:rPr lang="sv-SE" smtClean="0"/>
              <a:t>2024-08-29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8BA19-1A8A-4D1D-97F0-272E5F4856ED}" type="slidenum">
              <a:rPr lang="sv-SE" smtClean="0"/>
              <a:t>‹#›</a:t>
            </a:fld>
            <a:endParaRPr lang="sv-SE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05429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785C1-DFC7-47D7-A6DB-0DBA8908E2A4}" type="datetimeFigureOut">
              <a:rPr lang="sv-SE" smtClean="0"/>
              <a:t>2024-08-29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8BA19-1A8A-4D1D-97F0-272E5F4856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4053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785C1-DFC7-47D7-A6DB-0DBA8908E2A4}" type="datetimeFigureOut">
              <a:rPr lang="sv-SE" smtClean="0"/>
              <a:t>2024-08-29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8BA19-1A8A-4D1D-97F0-272E5F4856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19296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785C1-DFC7-47D7-A6DB-0DBA8908E2A4}" type="datetimeFigureOut">
              <a:rPr lang="sv-SE" smtClean="0"/>
              <a:t>2024-08-29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8BA19-1A8A-4D1D-97F0-272E5F4856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9893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785C1-DFC7-47D7-A6DB-0DBA8908E2A4}" type="datetimeFigureOut">
              <a:rPr lang="sv-SE" smtClean="0"/>
              <a:t>2024-08-29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8BA19-1A8A-4D1D-97F0-272E5F4856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2847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785C1-DFC7-47D7-A6DB-0DBA8908E2A4}" type="datetimeFigureOut">
              <a:rPr lang="sv-SE" smtClean="0"/>
              <a:t>2024-08-29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8BA19-1A8A-4D1D-97F0-272E5F4856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1479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785C1-DFC7-47D7-A6DB-0DBA8908E2A4}" type="datetimeFigureOut">
              <a:rPr lang="sv-SE" smtClean="0"/>
              <a:t>2024-08-29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8BA19-1A8A-4D1D-97F0-272E5F4856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328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706785C1-DFC7-47D7-A6DB-0DBA8908E2A4}" type="datetimeFigureOut">
              <a:rPr lang="sv-SE" smtClean="0"/>
              <a:t>2024-08-29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AB68BA19-1A8A-4D1D-97F0-272E5F4856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9157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55076F-18A8-5F9C-677B-94EEB0359D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Föräldramöte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721E62F-6969-D864-E839-6924AFDAE0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Gökstens BK F-14/15</a:t>
            </a:r>
          </a:p>
        </p:txBody>
      </p:sp>
    </p:spTree>
    <p:extLst>
      <p:ext uri="{BB962C8B-B14F-4D97-AF65-F5344CB8AC3E}">
        <p14:creationId xmlns:p14="http://schemas.microsoft.com/office/powerpoint/2010/main" val="90709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22D4F7-2984-233C-1271-2E460E02B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4" y="677863"/>
            <a:ext cx="4534047" cy="1325562"/>
          </a:xfrm>
        </p:spPr>
        <p:txBody>
          <a:bodyPr>
            <a:normAutofit/>
          </a:bodyPr>
          <a:lstStyle/>
          <a:p>
            <a:r>
              <a:rPr lang="sv-SE" dirty="0"/>
              <a:t>Sponsor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77854B8-8655-7B36-97D9-625925E8C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874" y="2325158"/>
            <a:ext cx="4534048" cy="3854979"/>
          </a:xfrm>
        </p:spPr>
        <p:txBody>
          <a:bodyPr>
            <a:normAutofit/>
          </a:bodyPr>
          <a:lstStyle/>
          <a:p>
            <a:r>
              <a:rPr lang="sv-SE" dirty="0"/>
              <a:t>Sponsring, känner man eller vill man sponsra laget med något så är allt välkommet. Kontakta tränarna </a:t>
            </a:r>
          </a:p>
        </p:txBody>
      </p:sp>
      <p:pic>
        <p:nvPicPr>
          <p:cNvPr id="7" name="Graphic 6" descr="Dollar">
            <a:extLst>
              <a:ext uri="{FF2B5EF4-FFF2-40B4-BE49-F238E27FC236}">
                <a16:creationId xmlns:a16="http://schemas.microsoft.com/office/drawing/2014/main" id="{2ADA0650-1AB2-2DC6-5ABC-21A80E47D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3157" y="824005"/>
            <a:ext cx="5209989" cy="5209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535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7BC459-5D3F-19AD-21F1-E4B94DB94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</p:spPr>
        <p:txBody>
          <a:bodyPr>
            <a:normAutofit/>
          </a:bodyPr>
          <a:lstStyle/>
          <a:p>
            <a:r>
              <a:rPr lang="sv-SE" dirty="0"/>
              <a:t>Laget.se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38CE527-A59E-971C-E453-E87B9CE08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933575"/>
            <a:ext cx="4401509" cy="4246562"/>
          </a:xfrm>
        </p:spPr>
        <p:txBody>
          <a:bodyPr>
            <a:normAutofit/>
          </a:bodyPr>
          <a:lstStyle/>
          <a:p>
            <a:r>
              <a:rPr lang="sv-SE" dirty="0"/>
              <a:t>Vi använder oss av Laget.se för kommunikation </a:t>
            </a:r>
          </a:p>
          <a:p>
            <a:r>
              <a:rPr lang="sv-SE" dirty="0"/>
              <a:t>Gå gärna in och uppdatera/ komplettera egna uppgifter så att det stämmer.</a:t>
            </a:r>
          </a:p>
          <a:p>
            <a:r>
              <a:rPr lang="sv-SE" dirty="0"/>
              <a:t>Vi är mer än gärna behjälpliga.</a:t>
            </a:r>
          </a:p>
        </p:txBody>
      </p:sp>
      <p:pic>
        <p:nvPicPr>
          <p:cNvPr id="7" name="Graphic 6" descr="Synkronisera">
            <a:extLst>
              <a:ext uri="{FF2B5EF4-FFF2-40B4-BE49-F238E27FC236}">
                <a16:creationId xmlns:a16="http://schemas.microsoft.com/office/drawing/2014/main" id="{F0B9711F-CBD4-B790-710C-3B635B726A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79706" y="1933575"/>
            <a:ext cx="3639872" cy="3639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044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59FD3B-947E-478E-9F3C-F1EFE2AFD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Innehåll </a:t>
            </a:r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C5CDCFBD-CEF5-3CB3-8D6E-5BD4B7C57B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0599607"/>
              </p:ext>
            </p:extLst>
          </p:nvPr>
        </p:nvGraphicFramePr>
        <p:xfrm>
          <a:off x="1261872" y="1828800"/>
          <a:ext cx="8595360" cy="4351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9555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76248C8-0720-48AB-91BA-5F530BB41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2209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2816636-3B20-2BFD-1FC1-FEDE542E0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1" y="365760"/>
            <a:ext cx="9858383" cy="1325562"/>
          </a:xfrm>
        </p:spPr>
        <p:txBody>
          <a:bodyPr>
            <a:normAutofit/>
          </a:bodyPr>
          <a:lstStyle/>
          <a:p>
            <a:r>
              <a:rPr lang="sv-SE" dirty="0"/>
              <a:t>Truppen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3BEDA7-D0B8-4802-8168-92452653B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2EFF34B-7B1A-4F9D-8CEE-A40962BC7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63724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9EBD091A-3A16-E20C-437B-9F15796116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1658099"/>
              </p:ext>
            </p:extLst>
          </p:nvPr>
        </p:nvGraphicFramePr>
        <p:xfrm>
          <a:off x="1262063" y="2013055"/>
          <a:ext cx="9858191" cy="4201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3562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76248C8-0720-48AB-91BA-5F530BB41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2209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84D4E10-2DB9-DC37-FB4D-25964AFCD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1" y="365760"/>
            <a:ext cx="9858383" cy="1325562"/>
          </a:xfrm>
        </p:spPr>
        <p:txBody>
          <a:bodyPr>
            <a:normAutofit/>
          </a:bodyPr>
          <a:lstStyle/>
          <a:p>
            <a:r>
              <a:rPr lang="sv-SE" dirty="0"/>
              <a:t>Träningar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3BEDA7-D0B8-4802-8168-92452653B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2EFF34B-7B1A-4F9D-8CEE-A40962BC7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63724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4AB36E04-4B73-3DEA-FA04-47B554BD8F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7333713"/>
              </p:ext>
            </p:extLst>
          </p:nvPr>
        </p:nvGraphicFramePr>
        <p:xfrm>
          <a:off x="1262063" y="2013055"/>
          <a:ext cx="9858191" cy="4201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50824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876248C8-0720-48AB-91BA-5F530BB41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2209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9667F9A-3C22-EA81-3EC5-87959BDF4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1" y="365760"/>
            <a:ext cx="9858383" cy="1325562"/>
          </a:xfrm>
        </p:spPr>
        <p:txBody>
          <a:bodyPr>
            <a:normAutofit/>
          </a:bodyPr>
          <a:lstStyle/>
          <a:p>
            <a:r>
              <a:rPr lang="sv-SE"/>
              <a:t>Matcher och seriespel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23BEDA7-D0B8-4802-8168-92452653B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EFF34B-7B1A-4F9D-8CEE-A40962BC7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63724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80FF7EAE-6F6A-2E56-0A56-BAA0806B9D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9978471"/>
              </p:ext>
            </p:extLst>
          </p:nvPr>
        </p:nvGraphicFramePr>
        <p:xfrm>
          <a:off x="1262063" y="2013055"/>
          <a:ext cx="9858191" cy="4201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5571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0B3D270-B19D-4DB8-BD3C-3E707485B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541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FD508F6-CB13-CE47-207A-4655CE80E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058" y="836023"/>
            <a:ext cx="2718788" cy="5183777"/>
          </a:xfrm>
        </p:spPr>
        <p:txBody>
          <a:bodyPr anchor="ctr">
            <a:normAutofit/>
          </a:bodyPr>
          <a:lstStyle/>
          <a:p>
            <a:r>
              <a:rPr lang="sv-SE" sz="2800">
                <a:solidFill>
                  <a:srgbClr val="FFFFFF"/>
                </a:solidFill>
              </a:rPr>
              <a:t>Föräldragrupp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9BDAF94-B52E-4307-B54C-EF413086FC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graphicFrame>
        <p:nvGraphicFramePr>
          <p:cNvPr id="7" name="Platshållare för innehåll 2">
            <a:extLst>
              <a:ext uri="{FF2B5EF4-FFF2-40B4-BE49-F238E27FC236}">
                <a16:creationId xmlns:a16="http://schemas.microsoft.com/office/drawing/2014/main" id="{080BD0E3-FFBA-7DC9-BB35-3BF34AE39C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621132"/>
              </p:ext>
            </p:extLst>
          </p:nvPr>
        </p:nvGraphicFramePr>
        <p:xfrm>
          <a:off x="4658815" y="804672"/>
          <a:ext cx="5990136" cy="52620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39925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801627-6861-4EA9-BE98-E0CE33A89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43466" cy="6858000"/>
          </a:xfrm>
          <a:prstGeom prst="rect">
            <a:avLst/>
          </a:prstGeom>
          <a:solidFill>
            <a:srgbClr val="0D0D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C1483F-490E-4C8A-8765-1F8AF0C67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0"/>
            <a:ext cx="3736189" cy="6858000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6915BCF-38D3-46C9-03CC-E4246648B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198" y="643466"/>
            <a:ext cx="3092718" cy="5528734"/>
          </a:xfrm>
          <a:noFill/>
        </p:spPr>
        <p:txBody>
          <a:bodyPr anchor="t">
            <a:normAutofit/>
          </a:bodyPr>
          <a:lstStyle/>
          <a:p>
            <a:r>
              <a:rPr lang="sv-SE" sz="2800">
                <a:solidFill>
                  <a:srgbClr val="FFFFFF"/>
                </a:solidFill>
              </a:rPr>
              <a:t>Cuper</a:t>
            </a: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249BF42-D05C-4553-9417-7B8695759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79654" y="0"/>
            <a:ext cx="691318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55A8721-FF14-B82C-A68E-159A87B195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1898" y="643466"/>
            <a:ext cx="5827472" cy="5571067"/>
          </a:xfrm>
        </p:spPr>
        <p:txBody>
          <a:bodyPr>
            <a:normAutofit/>
          </a:bodyPr>
          <a:lstStyle/>
          <a:p>
            <a:r>
              <a:rPr lang="sv-SE" sz="2400" b="1"/>
              <a:t>Denna säsong finns möjlighet att delta i följande cuper:</a:t>
            </a:r>
          </a:p>
          <a:p>
            <a:r>
              <a:rPr lang="sv-SE" sz="2400"/>
              <a:t>Hallbybollen i Jönköping eller Kopparcupen i Falun i januari, med övernattning</a:t>
            </a:r>
          </a:p>
          <a:p>
            <a:r>
              <a:rPr lang="sv-SE" sz="2400"/>
              <a:t>Tyresö Cup, 22-23 februari, med övernattning</a:t>
            </a:r>
          </a:p>
          <a:p>
            <a:r>
              <a:rPr lang="sv-SE" sz="2400"/>
              <a:t>Libo-Cup i Lindesberg, 28/2-1/3</a:t>
            </a:r>
          </a:p>
          <a:p>
            <a:r>
              <a:rPr lang="sv-SE" sz="2400"/>
              <a:t>Irsta-Blixten i Västerås, 4-6 april</a:t>
            </a:r>
          </a:p>
          <a:p>
            <a:endParaRPr lang="sv-SE" sz="2400"/>
          </a:p>
        </p:txBody>
      </p:sp>
    </p:spTree>
    <p:extLst>
      <p:ext uri="{BB962C8B-B14F-4D97-AF65-F5344CB8AC3E}">
        <p14:creationId xmlns:p14="http://schemas.microsoft.com/office/powerpoint/2010/main" val="1691517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E80D91-18AA-438F-BFF4-E6BABFDFB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29284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F05C5AB-8A34-4DF3-AB54-AD74AA4324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04698" y="0"/>
            <a:ext cx="5188141" cy="686546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4B1DBD9-9890-990F-583F-3E6777781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2937" y="643466"/>
            <a:ext cx="3962658" cy="5376334"/>
          </a:xfrm>
        </p:spPr>
        <p:txBody>
          <a:bodyPr anchor="ctr">
            <a:normAutofit/>
          </a:bodyPr>
          <a:lstStyle/>
          <a:p>
            <a:r>
              <a:rPr lang="sv-SE" sz="3600">
                <a:solidFill>
                  <a:srgbClr val="FFFFFF"/>
                </a:solidFill>
              </a:rPr>
              <a:t>Försäljning från föreningen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4E9D991-35B7-1D9C-E143-6116242249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643467"/>
            <a:ext cx="4817766" cy="5578528"/>
          </a:xfrm>
        </p:spPr>
        <p:txBody>
          <a:bodyPr anchor="ctr">
            <a:normAutofit/>
          </a:bodyPr>
          <a:lstStyle/>
          <a:p>
            <a:r>
              <a:rPr lang="sv-SE" dirty="0"/>
              <a:t>Två tillfällen per år säljer varje spelare Bingolotter för föreningens räkning till Jul och Påsk</a:t>
            </a:r>
          </a:p>
          <a:p>
            <a:r>
              <a:rPr lang="sv-SE" dirty="0" err="1"/>
              <a:t>Joyna</a:t>
            </a:r>
            <a:r>
              <a:rPr lang="sv-SE" dirty="0"/>
              <a:t> från Folkspel där en del tillfaller föreningen och en del laget. 160:-/ lott i månad. 80:- tillfaller föreningen, 40:- till egna laget.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A3B856C-9196-4702-BED7-5733C7EAA6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1237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76248C8-0720-48AB-91BA-5F530BB41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2209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642D963-CD98-C05D-9A0A-9FA8259AC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1" y="365760"/>
            <a:ext cx="9858383" cy="1325562"/>
          </a:xfrm>
        </p:spPr>
        <p:txBody>
          <a:bodyPr>
            <a:normAutofit/>
          </a:bodyPr>
          <a:lstStyle/>
          <a:p>
            <a:r>
              <a:rPr lang="sv-SE" dirty="0"/>
              <a:t>Kläder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3BEDA7-D0B8-4802-8168-92452653B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2EFF34B-7B1A-4F9D-8CEE-A40962BC7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63724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CA887F05-9ED8-D619-3591-399D5CD0EA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1527409"/>
              </p:ext>
            </p:extLst>
          </p:nvPr>
        </p:nvGraphicFramePr>
        <p:xfrm>
          <a:off x="1262063" y="2013055"/>
          <a:ext cx="9858191" cy="4201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4735270"/>
      </p:ext>
    </p:extLst>
  </p:cSld>
  <p:clrMapOvr>
    <a:masterClrMapping/>
  </p:clrMapOvr>
</p:sld>
</file>

<file path=ppt/theme/theme1.xml><?xml version="1.0" encoding="utf-8"?>
<a:theme xmlns:a="http://schemas.openxmlformats.org/drawingml/2006/main" name="Vy">
  <a:themeElements>
    <a:clrScheme name="Vy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y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y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Vy</Template>
  <TotalTime>835</TotalTime>
  <Words>419</Words>
  <Application>Microsoft Office PowerPoint</Application>
  <PresentationFormat>Bredbild</PresentationFormat>
  <Paragraphs>48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5" baseType="lpstr">
      <vt:lpstr>Arial</vt:lpstr>
      <vt:lpstr>Century Schoolbook</vt:lpstr>
      <vt:lpstr>Wingdings 2</vt:lpstr>
      <vt:lpstr>Vy</vt:lpstr>
      <vt:lpstr>Föräldramöte </vt:lpstr>
      <vt:lpstr>Innehåll </vt:lpstr>
      <vt:lpstr>Truppen</vt:lpstr>
      <vt:lpstr>Träningar</vt:lpstr>
      <vt:lpstr>Matcher och seriespel</vt:lpstr>
      <vt:lpstr>Föräldragrupp</vt:lpstr>
      <vt:lpstr>Cuper</vt:lpstr>
      <vt:lpstr>Försäljning från föreningen</vt:lpstr>
      <vt:lpstr>Kläder</vt:lpstr>
      <vt:lpstr>Sponsor</vt:lpstr>
      <vt:lpstr>Laget.se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</dc:title>
  <dc:creator>Camilla Thofelt</dc:creator>
  <cp:lastModifiedBy>Camilla Thofelt</cp:lastModifiedBy>
  <cp:revision>6</cp:revision>
  <dcterms:created xsi:type="dcterms:W3CDTF">2024-08-28T16:05:45Z</dcterms:created>
  <dcterms:modified xsi:type="dcterms:W3CDTF">2024-08-29T14:24:48Z</dcterms:modified>
</cp:coreProperties>
</file>