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30"/>
  </p:notesMasterIdLst>
  <p:sldIdLst>
    <p:sldId id="256" r:id="rId5"/>
    <p:sldId id="279" r:id="rId6"/>
    <p:sldId id="261" r:id="rId7"/>
    <p:sldId id="262" r:id="rId8"/>
    <p:sldId id="264" r:id="rId9"/>
    <p:sldId id="265" r:id="rId10"/>
    <p:sldId id="266" r:id="rId11"/>
    <p:sldId id="268" r:id="rId12"/>
    <p:sldId id="269" r:id="rId13"/>
    <p:sldId id="270" r:id="rId14"/>
    <p:sldId id="272" r:id="rId15"/>
    <p:sldId id="273" r:id="rId16"/>
    <p:sldId id="274" r:id="rId17"/>
    <p:sldId id="275" r:id="rId18"/>
    <p:sldId id="280" r:id="rId19"/>
    <p:sldId id="281" r:id="rId20"/>
    <p:sldId id="283" r:id="rId21"/>
    <p:sldId id="284" r:id="rId22"/>
    <p:sldId id="285" r:id="rId23"/>
    <p:sldId id="287" r:id="rId24"/>
    <p:sldId id="299" r:id="rId25"/>
    <p:sldId id="300" r:id="rId26"/>
    <p:sldId id="301" r:id="rId27"/>
    <p:sldId id="303" r:id="rId28"/>
    <p:sldId id="314" r:id="rId29"/>
  </p:sldIdLst>
  <p:sldSz cx="12192000" cy="6858000"/>
  <p:notesSz cx="6858000" cy="9144000"/>
  <p:embeddedFontLst>
    <p:embeddedFont>
      <p:font typeface="Calibri" panose="020F0502020204030204" pitchFamily="34" charset="0"/>
      <p:regular r:id="rId31"/>
      <p:bold r:id="rId32"/>
      <p:italic r:id="rId33"/>
      <p:boldItalic r:id="rId34"/>
    </p:embeddedFont>
    <p:embeddedFont>
      <p:font typeface="Flex 70" panose="020B0604020202020204" charset="0"/>
      <p:regular r:id="rId35"/>
      <p:italic r:id="rId36"/>
    </p:embeddedFont>
    <p:embeddedFont>
      <p:font typeface="Flex Display 100 Black" panose="020B0604020202020204" charset="0"/>
      <p:bold r:id="rId37"/>
    </p:embeddedFont>
  </p:embeddedFont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Inget format, tabellrutnä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4" d="100"/>
          <a:sy n="74" d="100"/>
        </p:scale>
        <p:origin x="1013"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font" Target="fonts/font4.fntdata"/><Relationship Id="rId42"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6.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font" Target="fonts/font5.fntdata"/><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3.fntdata"/><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smus Dahlquist" userId="d875fb7b2b70b403" providerId="LiveId" clId="{F372A3B4-32CA-4B12-A924-5651DC047178}"/>
    <pc:docChg chg="delSld">
      <pc:chgData name="Rasmus Dahlquist" userId="d875fb7b2b70b403" providerId="LiveId" clId="{F372A3B4-32CA-4B12-A924-5651DC047178}" dt="2022-09-28T15:53:10.369" v="9" actId="47"/>
      <pc:docMkLst>
        <pc:docMk/>
      </pc:docMkLst>
      <pc:sldChg chg="del">
        <pc:chgData name="Rasmus Dahlquist" userId="d875fb7b2b70b403" providerId="LiveId" clId="{F372A3B4-32CA-4B12-A924-5651DC047178}" dt="2022-09-28T15:52:39.077" v="0" actId="47"/>
        <pc:sldMkLst>
          <pc:docMk/>
          <pc:sldMk cId="346888940" sldId="282"/>
        </pc:sldMkLst>
      </pc:sldChg>
      <pc:sldChg chg="del">
        <pc:chgData name="Rasmus Dahlquist" userId="d875fb7b2b70b403" providerId="LiveId" clId="{F372A3B4-32CA-4B12-A924-5651DC047178}" dt="2022-09-28T15:52:55.362" v="1" actId="47"/>
        <pc:sldMkLst>
          <pc:docMk/>
          <pc:sldMk cId="3515319197" sldId="288"/>
        </pc:sldMkLst>
      </pc:sldChg>
      <pc:sldChg chg="del">
        <pc:chgData name="Rasmus Dahlquist" userId="d875fb7b2b70b403" providerId="LiveId" clId="{F372A3B4-32CA-4B12-A924-5651DC047178}" dt="2022-09-28T15:52:58.387" v="2" actId="47"/>
        <pc:sldMkLst>
          <pc:docMk/>
          <pc:sldMk cId="3473491046" sldId="289"/>
        </pc:sldMkLst>
      </pc:sldChg>
      <pc:sldChg chg="del">
        <pc:chgData name="Rasmus Dahlquist" userId="d875fb7b2b70b403" providerId="LiveId" clId="{F372A3B4-32CA-4B12-A924-5651DC047178}" dt="2022-09-28T15:53:01.593" v="3" actId="47"/>
        <pc:sldMkLst>
          <pc:docMk/>
          <pc:sldMk cId="2638881165" sldId="290"/>
        </pc:sldMkLst>
      </pc:sldChg>
      <pc:sldChg chg="del">
        <pc:chgData name="Rasmus Dahlquist" userId="d875fb7b2b70b403" providerId="LiveId" clId="{F372A3B4-32CA-4B12-A924-5651DC047178}" dt="2022-09-28T15:53:03.284" v="4" actId="47"/>
        <pc:sldMkLst>
          <pc:docMk/>
          <pc:sldMk cId="2593265439" sldId="291"/>
        </pc:sldMkLst>
      </pc:sldChg>
      <pc:sldChg chg="del">
        <pc:chgData name="Rasmus Dahlquist" userId="d875fb7b2b70b403" providerId="LiveId" clId="{F372A3B4-32CA-4B12-A924-5651DC047178}" dt="2022-09-28T15:53:04.250" v="5" actId="47"/>
        <pc:sldMkLst>
          <pc:docMk/>
          <pc:sldMk cId="2756734439" sldId="292"/>
        </pc:sldMkLst>
      </pc:sldChg>
      <pc:sldChg chg="del">
        <pc:chgData name="Rasmus Dahlquist" userId="d875fb7b2b70b403" providerId="LiveId" clId="{F372A3B4-32CA-4B12-A924-5651DC047178}" dt="2022-09-28T15:53:04.901" v="6" actId="47"/>
        <pc:sldMkLst>
          <pc:docMk/>
          <pc:sldMk cId="35065922" sldId="293"/>
        </pc:sldMkLst>
      </pc:sldChg>
      <pc:sldChg chg="del">
        <pc:chgData name="Rasmus Dahlquist" userId="d875fb7b2b70b403" providerId="LiveId" clId="{F372A3B4-32CA-4B12-A924-5651DC047178}" dt="2022-09-28T15:53:08.261" v="7" actId="47"/>
        <pc:sldMkLst>
          <pc:docMk/>
          <pc:sldMk cId="2030056630" sldId="295"/>
        </pc:sldMkLst>
      </pc:sldChg>
      <pc:sldChg chg="del">
        <pc:chgData name="Rasmus Dahlquist" userId="d875fb7b2b70b403" providerId="LiveId" clId="{F372A3B4-32CA-4B12-A924-5651DC047178}" dt="2022-09-28T15:53:09.318" v="8" actId="47"/>
        <pc:sldMkLst>
          <pc:docMk/>
          <pc:sldMk cId="2794579927" sldId="296"/>
        </pc:sldMkLst>
      </pc:sldChg>
      <pc:sldChg chg="del">
        <pc:chgData name="Rasmus Dahlquist" userId="d875fb7b2b70b403" providerId="LiveId" clId="{F372A3B4-32CA-4B12-A924-5651DC047178}" dt="2022-09-28T15:53:10.369" v="9" actId="47"/>
        <pc:sldMkLst>
          <pc:docMk/>
          <pc:sldMk cId="3234921666" sldId="29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396994-99EB-1242-AEF0-7A57D5B0A9F1}" type="datetimeFigureOut">
              <a:rPr lang="sv-SE" smtClean="0"/>
              <a:t>2022-09-28</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1D22CC-A85D-B24E-8276-DE0B44440930}" type="slidenum">
              <a:rPr lang="sv-SE" smtClean="0"/>
              <a:t>‹#›</a:t>
            </a:fld>
            <a:endParaRPr lang="sv-SE"/>
          </a:p>
        </p:txBody>
      </p:sp>
    </p:spTree>
    <p:extLst>
      <p:ext uri="{BB962C8B-B14F-4D97-AF65-F5344CB8AC3E}">
        <p14:creationId xmlns:p14="http://schemas.microsoft.com/office/powerpoint/2010/main" val="22490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bg>
      <p:bgPr>
        <a:solidFill>
          <a:schemeClr val="tx2"/>
        </a:solidFill>
        <a:effectLst/>
      </p:bgPr>
    </p:bg>
    <p:spTree>
      <p:nvGrpSpPr>
        <p:cNvPr id="1" name=""/>
        <p:cNvGrpSpPr/>
        <p:nvPr/>
      </p:nvGrpSpPr>
      <p:grpSpPr>
        <a:xfrm>
          <a:off x="0" y="0"/>
          <a:ext cx="0" cy="0"/>
          <a:chOff x="0" y="0"/>
          <a:chExt cx="0" cy="0"/>
        </a:xfrm>
      </p:grpSpPr>
      <p:sp>
        <p:nvSpPr>
          <p:cNvPr id="20" name="Frihandsfigur 19">
            <a:extLst>
              <a:ext uri="{FF2B5EF4-FFF2-40B4-BE49-F238E27FC236}">
                <a16:creationId xmlns:a16="http://schemas.microsoft.com/office/drawing/2014/main" id="{2F6DD7AC-9642-6F48-B894-6FCF79843240}"/>
              </a:ext>
            </a:extLst>
          </p:cNvPr>
          <p:cNvSpPr/>
          <p:nvPr userDrawn="1"/>
        </p:nvSpPr>
        <p:spPr>
          <a:xfrm>
            <a:off x="6096000" y="0"/>
            <a:ext cx="6110736" cy="6858000"/>
          </a:xfrm>
          <a:custGeom>
            <a:avLst/>
            <a:gdLst>
              <a:gd name="connsiteX0" fmla="*/ 3410552 w 6110736"/>
              <a:gd name="connsiteY0" fmla="*/ 0 h 6858000"/>
              <a:gd name="connsiteX1" fmla="*/ 6110736 w 6110736"/>
              <a:gd name="connsiteY1" fmla="*/ 0 h 6858000"/>
              <a:gd name="connsiteX2" fmla="*/ 6110736 w 6110736"/>
              <a:gd name="connsiteY2" fmla="*/ 6858000 h 6858000"/>
              <a:gd name="connsiteX3" fmla="*/ 0 w 611073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110736" h="6858000">
                <a:moveTo>
                  <a:pt x="3410552" y="0"/>
                </a:moveTo>
                <a:lnTo>
                  <a:pt x="6110736" y="0"/>
                </a:lnTo>
                <a:lnTo>
                  <a:pt x="6110736"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a:p>
        </p:txBody>
      </p:sp>
      <p:sp>
        <p:nvSpPr>
          <p:cNvPr id="17" name="Rätvinklig triangel 16">
            <a:extLst>
              <a:ext uri="{FF2B5EF4-FFF2-40B4-BE49-F238E27FC236}">
                <a16:creationId xmlns:a16="http://schemas.microsoft.com/office/drawing/2014/main" id="{E5036009-7537-0D4D-9E90-5138A71E4321}"/>
              </a:ext>
            </a:extLst>
          </p:cNvPr>
          <p:cNvSpPr/>
          <p:nvPr userDrawn="1"/>
        </p:nvSpPr>
        <p:spPr>
          <a:xfrm flipH="1">
            <a:off x="7051313" y="527777"/>
            <a:ext cx="5155423" cy="6330223"/>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966707B8-A044-1540-9C8D-A113D28114BC}"/>
              </a:ext>
            </a:extLst>
          </p:cNvPr>
          <p:cNvSpPr>
            <a:spLocks noGrp="1"/>
          </p:cNvSpPr>
          <p:nvPr>
            <p:ph type="ctrTitle"/>
          </p:nvPr>
        </p:nvSpPr>
        <p:spPr>
          <a:xfrm>
            <a:off x="550864" y="944563"/>
            <a:ext cx="7308850" cy="3924300"/>
          </a:xfrm>
        </p:spPr>
        <p:txBody>
          <a:bodyPr anchor="t" anchorCtr="0">
            <a:noAutofit/>
          </a:bodyPr>
          <a:lstStyle>
            <a:lvl1pPr algn="l">
              <a:defRPr sz="8800">
                <a:solidFill>
                  <a:schemeClr val="bg1"/>
                </a:solidFill>
              </a:defRPr>
            </a:lvl1pPr>
          </a:lstStyle>
          <a:p>
            <a:r>
              <a:rPr lang="sv-SE"/>
              <a:t>Klicka här för att ändra mall för rubrikformat</a:t>
            </a:r>
          </a:p>
        </p:txBody>
      </p:sp>
      <p:sp>
        <p:nvSpPr>
          <p:cNvPr id="3" name="Underrubrik 2">
            <a:extLst>
              <a:ext uri="{FF2B5EF4-FFF2-40B4-BE49-F238E27FC236}">
                <a16:creationId xmlns:a16="http://schemas.microsoft.com/office/drawing/2014/main" id="{9186D2C0-A13A-4F46-819D-5FB4A6B3C2BD}"/>
              </a:ext>
            </a:extLst>
          </p:cNvPr>
          <p:cNvSpPr>
            <a:spLocks noGrp="1"/>
          </p:cNvSpPr>
          <p:nvPr>
            <p:ph type="subTitle" idx="1"/>
          </p:nvPr>
        </p:nvSpPr>
        <p:spPr>
          <a:xfrm>
            <a:off x="550863" y="5132388"/>
            <a:ext cx="5400675" cy="1104899"/>
          </a:xfrm>
        </p:spPr>
        <p:txBody>
          <a:bodyPr anchor="b" anchorCtr="0">
            <a:noAutofit/>
          </a:bodyPr>
          <a:lstStyle>
            <a:lvl1pPr marL="0" indent="0" algn="l">
              <a:buNone/>
              <a:defRPr sz="1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10" name="Platshållare för sidfot 9">
            <a:extLst>
              <a:ext uri="{FF2B5EF4-FFF2-40B4-BE49-F238E27FC236}">
                <a16:creationId xmlns:a16="http://schemas.microsoft.com/office/drawing/2014/main" id="{656AF280-A9FB-7D4A-91C0-F9C8FEEFCEE8}"/>
              </a:ext>
            </a:extLst>
          </p:cNvPr>
          <p:cNvSpPr>
            <a:spLocks noGrp="1"/>
          </p:cNvSpPr>
          <p:nvPr>
            <p:ph type="ftr" sz="quarter" idx="10"/>
          </p:nvPr>
        </p:nvSpPr>
        <p:spPr/>
        <p:txBody>
          <a:bodyPr/>
          <a:lstStyle>
            <a:lvl1pPr>
              <a:defRPr>
                <a:solidFill>
                  <a:schemeClr val="bg1"/>
                </a:solidFill>
              </a:defRPr>
            </a:lvl1pPr>
          </a:lstStyle>
          <a:p>
            <a:r>
              <a:rPr lang="sv-SE"/>
              <a:t>Matchunktionärsutbildning</a:t>
            </a:r>
          </a:p>
        </p:txBody>
      </p:sp>
      <p:sp>
        <p:nvSpPr>
          <p:cNvPr id="11" name="Platshållare för bildnummer 10">
            <a:extLst>
              <a:ext uri="{FF2B5EF4-FFF2-40B4-BE49-F238E27FC236}">
                <a16:creationId xmlns:a16="http://schemas.microsoft.com/office/drawing/2014/main" id="{1E1CE82D-3126-9A42-901C-046260DBB925}"/>
              </a:ext>
            </a:extLst>
          </p:cNvPr>
          <p:cNvSpPr>
            <a:spLocks noGrp="1"/>
          </p:cNvSpPr>
          <p:nvPr>
            <p:ph type="sldNum" sz="quarter" idx="11"/>
          </p:nvPr>
        </p:nvSpPr>
        <p:spPr/>
        <p:txBody>
          <a:bodyPr/>
          <a:lstStyle>
            <a:lvl1pPr>
              <a:defRPr>
                <a:solidFill>
                  <a:schemeClr val="bg1"/>
                </a:solidFill>
              </a:defRPr>
            </a:lvl1pPr>
          </a:lstStyle>
          <a:p>
            <a:fld id="{6DDB0A55-353B-0141-AD40-F868C66FD585}" type="slidenum">
              <a:rPr lang="sv-SE" smtClean="0"/>
              <a:pPr/>
              <a:t>‹#›</a:t>
            </a:fld>
            <a:endParaRPr lang="sv-SE"/>
          </a:p>
        </p:txBody>
      </p:sp>
      <p:sp>
        <p:nvSpPr>
          <p:cNvPr id="12" name="textruta 11">
            <a:extLst>
              <a:ext uri="{FF2B5EF4-FFF2-40B4-BE49-F238E27FC236}">
                <a16:creationId xmlns:a16="http://schemas.microsoft.com/office/drawing/2014/main" id="{CCB8FC5A-5686-AC44-B9DB-540DCC0D9BD0}"/>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bg1"/>
                </a:solidFill>
              </a:rPr>
              <a:t>SVENSKA ISHOCKEYFÖRBUNDET</a:t>
            </a:r>
          </a:p>
        </p:txBody>
      </p:sp>
      <p:cxnSp>
        <p:nvCxnSpPr>
          <p:cNvPr id="14" name="Rak 13">
            <a:extLst>
              <a:ext uri="{FF2B5EF4-FFF2-40B4-BE49-F238E27FC236}">
                <a16:creationId xmlns:a16="http://schemas.microsoft.com/office/drawing/2014/main" id="{CE3345CC-A849-9D4A-BBD2-CA36FCD2A543}"/>
              </a:ext>
            </a:extLst>
          </p:cNvPr>
          <p:cNvCxnSpPr/>
          <p:nvPr userDrawn="1"/>
        </p:nvCxnSpPr>
        <p:spPr>
          <a:xfrm>
            <a:off x="550863" y="692150"/>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Rak 14">
            <a:extLst>
              <a:ext uri="{FF2B5EF4-FFF2-40B4-BE49-F238E27FC236}">
                <a16:creationId xmlns:a16="http://schemas.microsoft.com/office/drawing/2014/main" id="{7D3E23D5-BB42-BA44-AA1E-B7A5A3EDB993}"/>
              </a:ext>
            </a:extLst>
          </p:cNvPr>
          <p:cNvCxnSpPr/>
          <p:nvPr userDrawn="1"/>
        </p:nvCxnSpPr>
        <p:spPr>
          <a:xfrm>
            <a:off x="550863" y="368299"/>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Rak 15">
            <a:extLst>
              <a:ext uri="{FF2B5EF4-FFF2-40B4-BE49-F238E27FC236}">
                <a16:creationId xmlns:a16="http://schemas.microsoft.com/office/drawing/2014/main" id="{319F77A2-C999-BC48-AB73-28133356D52B}"/>
              </a:ext>
            </a:extLst>
          </p:cNvPr>
          <p:cNvCxnSpPr/>
          <p:nvPr userDrawn="1"/>
        </p:nvCxnSpPr>
        <p:spPr>
          <a:xfrm>
            <a:off x="550863" y="6486801"/>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22" name="Bildobjekt 21">
            <a:extLst>
              <a:ext uri="{FF2B5EF4-FFF2-40B4-BE49-F238E27FC236}">
                <a16:creationId xmlns:a16="http://schemas.microsoft.com/office/drawing/2014/main" id="{5AB0991B-9DC7-C541-B785-D4DF979F3809}"/>
              </a:ext>
            </a:extLst>
          </p:cNvPr>
          <p:cNvPicPr>
            <a:picLocks noChangeAspect="1"/>
          </p:cNvPicPr>
          <p:nvPr userDrawn="1"/>
        </p:nvPicPr>
        <p:blipFill>
          <a:blip r:embed="rId2"/>
          <a:stretch>
            <a:fillRect/>
          </a:stretch>
        </p:blipFill>
        <p:spPr>
          <a:xfrm>
            <a:off x="10276768" y="4875661"/>
            <a:ext cx="1570673" cy="1570673"/>
          </a:xfrm>
          <a:prstGeom prst="rect">
            <a:avLst/>
          </a:prstGeom>
        </p:spPr>
      </p:pic>
    </p:spTree>
    <p:extLst>
      <p:ext uri="{BB962C8B-B14F-4D97-AF65-F5344CB8AC3E}">
        <p14:creationId xmlns:p14="http://schemas.microsoft.com/office/powerpoint/2010/main" val="3228902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8EDA15B-DCEA-BF40-A94D-78E5795E40FE}"/>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4E6106CA-A850-C349-8A5C-9286DB2C0F23}"/>
              </a:ext>
            </a:extLst>
          </p:cNvPr>
          <p:cNvSpPr>
            <a:spLocks noGrp="1"/>
          </p:cNvSpPr>
          <p:nvPr>
            <p:ph idx="1"/>
          </p:nvPr>
        </p:nvSpPr>
        <p:spPr>
          <a:xfrm>
            <a:off x="550862" y="2349500"/>
            <a:ext cx="7308851" cy="388778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sidfot 6">
            <a:extLst>
              <a:ext uri="{FF2B5EF4-FFF2-40B4-BE49-F238E27FC236}">
                <a16:creationId xmlns:a16="http://schemas.microsoft.com/office/drawing/2014/main" id="{7A9EA7C5-98A5-EB49-96BC-942F5050CCF7}"/>
              </a:ext>
            </a:extLst>
          </p:cNvPr>
          <p:cNvSpPr>
            <a:spLocks noGrp="1"/>
          </p:cNvSpPr>
          <p:nvPr>
            <p:ph type="ftr" sz="quarter" idx="10"/>
          </p:nvPr>
        </p:nvSpPr>
        <p:spPr/>
        <p:txBody>
          <a:bodyPr/>
          <a:lstStyle/>
          <a:p>
            <a:r>
              <a:rPr lang="sv-SE"/>
              <a:t>Matchunktionärsutbildning</a:t>
            </a:r>
          </a:p>
        </p:txBody>
      </p:sp>
      <p:sp>
        <p:nvSpPr>
          <p:cNvPr id="8" name="Platshållare för bildnummer 7">
            <a:extLst>
              <a:ext uri="{FF2B5EF4-FFF2-40B4-BE49-F238E27FC236}">
                <a16:creationId xmlns:a16="http://schemas.microsoft.com/office/drawing/2014/main" id="{B371777A-EFBB-C845-9B94-6ED0B50E64B4}"/>
              </a:ext>
            </a:extLst>
          </p:cNvPr>
          <p:cNvSpPr>
            <a:spLocks noGrp="1"/>
          </p:cNvSpPr>
          <p:nvPr>
            <p:ph type="sldNum" sz="quarter" idx="11"/>
          </p:nvPr>
        </p:nvSpPr>
        <p:spPr/>
        <p:txBody>
          <a:bodyPr/>
          <a:lstStyle/>
          <a:p>
            <a:fld id="{6DDB0A55-353B-0141-AD40-F868C66FD585}" type="slidenum">
              <a:rPr lang="sv-SE" smtClean="0"/>
              <a:pPr/>
              <a:t>‹#›</a:t>
            </a:fld>
            <a:endParaRPr lang="sv-SE"/>
          </a:p>
        </p:txBody>
      </p:sp>
      <p:cxnSp>
        <p:nvCxnSpPr>
          <p:cNvPr id="10" name="Rak 9">
            <a:extLst>
              <a:ext uri="{FF2B5EF4-FFF2-40B4-BE49-F238E27FC236}">
                <a16:creationId xmlns:a16="http://schemas.microsoft.com/office/drawing/2014/main" id="{8B96CDE7-D709-5A4C-8A74-873073D6DBDD}"/>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AD44677-CE36-C64A-84EA-605486E90C91}"/>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Rak 11">
            <a:extLst>
              <a:ext uri="{FF2B5EF4-FFF2-40B4-BE49-F238E27FC236}">
                <a16:creationId xmlns:a16="http://schemas.microsoft.com/office/drawing/2014/main" id="{CA9E33DF-49C7-774B-937C-92A986BA0CC8}"/>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ruta 12">
            <a:extLst>
              <a:ext uri="{FF2B5EF4-FFF2-40B4-BE49-F238E27FC236}">
                <a16:creationId xmlns:a16="http://schemas.microsoft.com/office/drawing/2014/main" id="{77704B15-F29F-7749-920D-E10A4678A3EF}"/>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tx1"/>
                </a:solidFill>
              </a:rPr>
              <a:t>SVENSKA ISHOCKEYFÖRBUNDET</a:t>
            </a:r>
          </a:p>
        </p:txBody>
      </p:sp>
    </p:spTree>
    <p:extLst>
      <p:ext uri="{BB962C8B-B14F-4D97-AF65-F5344CB8AC3E}">
        <p14:creationId xmlns:p14="http://schemas.microsoft.com/office/powerpoint/2010/main" val="4280798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077BD3E-9CB2-5146-81B6-7B3D6E6A2944}"/>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4123A5FD-29F3-E447-8874-85C8B1D2F6A7}"/>
              </a:ext>
            </a:extLst>
          </p:cNvPr>
          <p:cNvSpPr>
            <a:spLocks noGrp="1"/>
          </p:cNvSpPr>
          <p:nvPr>
            <p:ph sz="half" idx="1"/>
          </p:nvPr>
        </p:nvSpPr>
        <p:spPr>
          <a:xfrm>
            <a:off x="562625" y="2349499"/>
            <a:ext cx="5388913" cy="388778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29E8296F-689A-E842-A126-E96D3F6F2401}"/>
              </a:ext>
            </a:extLst>
          </p:cNvPr>
          <p:cNvSpPr>
            <a:spLocks noGrp="1"/>
          </p:cNvSpPr>
          <p:nvPr>
            <p:ph sz="half" idx="2"/>
          </p:nvPr>
        </p:nvSpPr>
        <p:spPr>
          <a:xfrm>
            <a:off x="6240462" y="2349500"/>
            <a:ext cx="5400676" cy="38877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p>
            <a:r>
              <a:rPr lang="sv-SE"/>
              <a:t>Matchunktionärsutbildning</a:t>
            </a:r>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p>
            <a:fld id="{6DDB0A55-353B-0141-AD40-F868C66FD585}" type="slidenum">
              <a:rPr lang="sv-SE" smtClean="0"/>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ruta 11">
            <a:extLst>
              <a:ext uri="{FF2B5EF4-FFF2-40B4-BE49-F238E27FC236}">
                <a16:creationId xmlns:a16="http://schemas.microsoft.com/office/drawing/2014/main" id="{90956305-92FB-8140-AF48-C669378DE677}"/>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tx1"/>
                </a:solidFill>
              </a:rPr>
              <a:t>SVENSKA ISHOCKEYFÖRBUNDET</a:t>
            </a:r>
          </a:p>
        </p:txBody>
      </p:sp>
    </p:spTree>
    <p:extLst>
      <p:ext uri="{BB962C8B-B14F-4D97-AF65-F5344CB8AC3E}">
        <p14:creationId xmlns:p14="http://schemas.microsoft.com/office/powerpoint/2010/main" val="39085205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vå delar, underrubrik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077BD3E-9CB2-5146-81B6-7B3D6E6A2944}"/>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4123A5FD-29F3-E447-8874-85C8B1D2F6A7}"/>
              </a:ext>
            </a:extLst>
          </p:cNvPr>
          <p:cNvSpPr>
            <a:spLocks noGrp="1"/>
          </p:cNvSpPr>
          <p:nvPr>
            <p:ph sz="half" idx="1"/>
          </p:nvPr>
        </p:nvSpPr>
        <p:spPr>
          <a:xfrm>
            <a:off x="562625" y="2841172"/>
            <a:ext cx="5388913" cy="339611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29E8296F-689A-E842-A126-E96D3F6F2401}"/>
              </a:ext>
            </a:extLst>
          </p:cNvPr>
          <p:cNvSpPr>
            <a:spLocks noGrp="1"/>
          </p:cNvSpPr>
          <p:nvPr>
            <p:ph sz="half" idx="2"/>
          </p:nvPr>
        </p:nvSpPr>
        <p:spPr>
          <a:xfrm>
            <a:off x="6240462" y="2841168"/>
            <a:ext cx="5400676" cy="339608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p>
            <a:r>
              <a:rPr lang="sv-SE"/>
              <a:t>Matchunktionärsutbildning</a:t>
            </a:r>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p>
            <a:fld id="{6DDB0A55-353B-0141-AD40-F868C66FD585}" type="slidenum">
              <a:rPr lang="sv-SE" smtClean="0"/>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ruta 11">
            <a:extLst>
              <a:ext uri="{FF2B5EF4-FFF2-40B4-BE49-F238E27FC236}">
                <a16:creationId xmlns:a16="http://schemas.microsoft.com/office/drawing/2014/main" id="{90956305-92FB-8140-AF48-C669378DE677}"/>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tx1"/>
                </a:solidFill>
              </a:rPr>
              <a:t>SVENSKA ISHOCKEYFÖRBUNDET</a:t>
            </a:r>
          </a:p>
        </p:txBody>
      </p:sp>
      <p:sp>
        <p:nvSpPr>
          <p:cNvPr id="13" name="Platshållare för text 12">
            <a:extLst>
              <a:ext uri="{FF2B5EF4-FFF2-40B4-BE49-F238E27FC236}">
                <a16:creationId xmlns:a16="http://schemas.microsoft.com/office/drawing/2014/main" id="{01299719-76E9-404C-828E-2AE5D1A5DB4D}"/>
              </a:ext>
            </a:extLst>
          </p:cNvPr>
          <p:cNvSpPr>
            <a:spLocks noGrp="1"/>
          </p:cNvSpPr>
          <p:nvPr>
            <p:ph type="body" sz="quarter" idx="14" hasCustomPrompt="1"/>
          </p:nvPr>
        </p:nvSpPr>
        <p:spPr>
          <a:xfrm>
            <a:off x="561974" y="2349501"/>
            <a:ext cx="5388913" cy="323850"/>
          </a:xfrm>
        </p:spPr>
        <p:txBody>
          <a:bodyPr/>
          <a:lstStyle>
            <a:lvl1pPr marL="0" indent="0">
              <a:lnSpc>
                <a:spcPct val="90000"/>
              </a:lnSpc>
              <a:buNone/>
              <a:defRPr sz="2800">
                <a:latin typeface="+mj-lt"/>
              </a:defRPr>
            </a:lvl1pPr>
          </a:lstStyle>
          <a:p>
            <a:pPr lvl="0"/>
            <a:r>
              <a:rPr lang="sv-SE"/>
              <a:t>Rubrik (1 rad)</a:t>
            </a:r>
          </a:p>
        </p:txBody>
      </p:sp>
      <p:sp>
        <p:nvSpPr>
          <p:cNvPr id="14" name="Platshållare för text 12">
            <a:extLst>
              <a:ext uri="{FF2B5EF4-FFF2-40B4-BE49-F238E27FC236}">
                <a16:creationId xmlns:a16="http://schemas.microsoft.com/office/drawing/2014/main" id="{3062BEC9-CB39-B74E-AAFE-5A69B0A091FE}"/>
              </a:ext>
            </a:extLst>
          </p:cNvPr>
          <p:cNvSpPr>
            <a:spLocks noGrp="1"/>
          </p:cNvSpPr>
          <p:nvPr>
            <p:ph type="body" sz="quarter" idx="15" hasCustomPrompt="1"/>
          </p:nvPr>
        </p:nvSpPr>
        <p:spPr>
          <a:xfrm>
            <a:off x="6240462" y="2349501"/>
            <a:ext cx="5388913" cy="323850"/>
          </a:xfrm>
        </p:spPr>
        <p:txBody>
          <a:bodyPr/>
          <a:lstStyle>
            <a:lvl1pPr marL="0" indent="0">
              <a:lnSpc>
                <a:spcPct val="90000"/>
              </a:lnSpc>
              <a:buNone/>
              <a:defRPr sz="2800">
                <a:latin typeface="+mj-lt"/>
              </a:defRPr>
            </a:lvl1pPr>
          </a:lstStyle>
          <a:p>
            <a:pPr lvl="0"/>
            <a:r>
              <a:rPr lang="sv-SE"/>
              <a:t>Rubrik (1 rad)</a:t>
            </a:r>
          </a:p>
        </p:txBody>
      </p:sp>
    </p:spTree>
    <p:extLst>
      <p:ext uri="{BB962C8B-B14F-4D97-AF65-F5344CB8AC3E}">
        <p14:creationId xmlns:p14="http://schemas.microsoft.com/office/powerpoint/2010/main" val="33324079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texter">
    <p:spTree>
      <p:nvGrpSpPr>
        <p:cNvPr id="1" name=""/>
        <p:cNvGrpSpPr/>
        <p:nvPr/>
      </p:nvGrpSpPr>
      <p:grpSpPr>
        <a:xfrm>
          <a:off x="0" y="0"/>
          <a:ext cx="0" cy="0"/>
          <a:chOff x="0" y="0"/>
          <a:chExt cx="0" cy="0"/>
        </a:xfrm>
      </p:grpSpPr>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p>
            <a:r>
              <a:rPr lang="sv-SE"/>
              <a:t>Matchunktionärsutbildning</a:t>
            </a:r>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p>
            <a:fld id="{6DDB0A55-353B-0141-AD40-F868C66FD585}" type="slidenum">
              <a:rPr lang="sv-SE" smtClean="0"/>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Platshållare för text 12">
            <a:extLst>
              <a:ext uri="{FF2B5EF4-FFF2-40B4-BE49-F238E27FC236}">
                <a16:creationId xmlns:a16="http://schemas.microsoft.com/office/drawing/2014/main" id="{CE0DBA84-9ABA-E94A-A2E1-BF26F440CD9E}"/>
              </a:ext>
            </a:extLst>
          </p:cNvPr>
          <p:cNvSpPr>
            <a:spLocks noGrp="1"/>
          </p:cNvSpPr>
          <p:nvPr>
            <p:ph type="body" sz="quarter" idx="14" hasCustomPrompt="1"/>
          </p:nvPr>
        </p:nvSpPr>
        <p:spPr>
          <a:xfrm>
            <a:off x="561975" y="2349500"/>
            <a:ext cx="3517900" cy="1116013"/>
          </a:xfrm>
        </p:spPr>
        <p:txBody>
          <a:bodyPr/>
          <a:lstStyle>
            <a:lvl1pPr marL="0" indent="0">
              <a:lnSpc>
                <a:spcPct val="90000"/>
              </a:lnSpc>
              <a:buNone/>
              <a:defRPr sz="2800">
                <a:latin typeface="+mj-lt"/>
              </a:defRPr>
            </a:lvl1pPr>
          </a:lstStyle>
          <a:p>
            <a:pPr lvl="0"/>
            <a:r>
              <a:rPr lang="sv-SE"/>
              <a:t>Rubrik</a:t>
            </a:r>
          </a:p>
        </p:txBody>
      </p:sp>
      <p:sp>
        <p:nvSpPr>
          <p:cNvPr id="14" name="Platshållare för text 12">
            <a:extLst>
              <a:ext uri="{FF2B5EF4-FFF2-40B4-BE49-F238E27FC236}">
                <a16:creationId xmlns:a16="http://schemas.microsoft.com/office/drawing/2014/main" id="{8C792B2F-8C5D-3741-A9FD-557921CC8F79}"/>
              </a:ext>
            </a:extLst>
          </p:cNvPr>
          <p:cNvSpPr>
            <a:spLocks noGrp="1"/>
          </p:cNvSpPr>
          <p:nvPr>
            <p:ph type="body" sz="quarter" idx="15" hasCustomPrompt="1"/>
          </p:nvPr>
        </p:nvSpPr>
        <p:spPr>
          <a:xfrm>
            <a:off x="4332288" y="2349500"/>
            <a:ext cx="3517900" cy="1116013"/>
          </a:xfrm>
        </p:spPr>
        <p:txBody>
          <a:bodyPr/>
          <a:lstStyle>
            <a:lvl1pPr marL="0" indent="0">
              <a:lnSpc>
                <a:spcPct val="90000"/>
              </a:lnSpc>
              <a:buNone/>
              <a:defRPr sz="2800">
                <a:latin typeface="+mj-lt"/>
              </a:defRPr>
            </a:lvl1pPr>
          </a:lstStyle>
          <a:p>
            <a:pPr lvl="0"/>
            <a:r>
              <a:rPr lang="sv-SE"/>
              <a:t>Rubrik</a:t>
            </a:r>
          </a:p>
        </p:txBody>
      </p:sp>
      <p:sp>
        <p:nvSpPr>
          <p:cNvPr id="15" name="Platshållare för text 12">
            <a:extLst>
              <a:ext uri="{FF2B5EF4-FFF2-40B4-BE49-F238E27FC236}">
                <a16:creationId xmlns:a16="http://schemas.microsoft.com/office/drawing/2014/main" id="{82254402-08A3-024B-9E26-8C1B9562B552}"/>
              </a:ext>
            </a:extLst>
          </p:cNvPr>
          <p:cNvSpPr>
            <a:spLocks noGrp="1"/>
          </p:cNvSpPr>
          <p:nvPr>
            <p:ph type="body" sz="quarter" idx="16" hasCustomPrompt="1"/>
          </p:nvPr>
        </p:nvSpPr>
        <p:spPr>
          <a:xfrm>
            <a:off x="8111475" y="2349500"/>
            <a:ext cx="3517900" cy="1116013"/>
          </a:xfrm>
        </p:spPr>
        <p:txBody>
          <a:bodyPr/>
          <a:lstStyle>
            <a:lvl1pPr marL="0" indent="0">
              <a:lnSpc>
                <a:spcPct val="90000"/>
              </a:lnSpc>
              <a:buNone/>
              <a:defRPr sz="2800">
                <a:latin typeface="+mj-lt"/>
              </a:defRPr>
            </a:lvl1pPr>
          </a:lstStyle>
          <a:p>
            <a:pPr lvl="0"/>
            <a:r>
              <a:rPr lang="sv-SE"/>
              <a:t>Rubrik</a:t>
            </a:r>
          </a:p>
        </p:txBody>
      </p:sp>
      <p:sp>
        <p:nvSpPr>
          <p:cNvPr id="17" name="Platshållare för text 16">
            <a:extLst>
              <a:ext uri="{FF2B5EF4-FFF2-40B4-BE49-F238E27FC236}">
                <a16:creationId xmlns:a16="http://schemas.microsoft.com/office/drawing/2014/main" id="{4D835752-9C0F-924A-BCA1-03BD9F24E002}"/>
              </a:ext>
            </a:extLst>
          </p:cNvPr>
          <p:cNvSpPr>
            <a:spLocks noGrp="1"/>
          </p:cNvSpPr>
          <p:nvPr>
            <p:ph type="body" sz="quarter" idx="17"/>
          </p:nvPr>
        </p:nvSpPr>
        <p:spPr>
          <a:xfrm>
            <a:off x="550863" y="3721953"/>
            <a:ext cx="3529012" cy="252095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8" name="Platshållare för text 16">
            <a:extLst>
              <a:ext uri="{FF2B5EF4-FFF2-40B4-BE49-F238E27FC236}">
                <a16:creationId xmlns:a16="http://schemas.microsoft.com/office/drawing/2014/main" id="{4A2AF407-962D-684E-B9E4-EFAF7ACD05E8}"/>
              </a:ext>
            </a:extLst>
          </p:cNvPr>
          <p:cNvSpPr>
            <a:spLocks noGrp="1"/>
          </p:cNvSpPr>
          <p:nvPr>
            <p:ph type="body" sz="quarter" idx="18"/>
          </p:nvPr>
        </p:nvSpPr>
        <p:spPr>
          <a:xfrm>
            <a:off x="4332288" y="3721953"/>
            <a:ext cx="3529012" cy="252095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9" name="Platshållare för text 16">
            <a:extLst>
              <a:ext uri="{FF2B5EF4-FFF2-40B4-BE49-F238E27FC236}">
                <a16:creationId xmlns:a16="http://schemas.microsoft.com/office/drawing/2014/main" id="{982B7EF6-B150-D747-B13E-F3745AA2F2DE}"/>
              </a:ext>
            </a:extLst>
          </p:cNvPr>
          <p:cNvSpPr>
            <a:spLocks noGrp="1"/>
          </p:cNvSpPr>
          <p:nvPr>
            <p:ph type="body" sz="quarter" idx="19"/>
          </p:nvPr>
        </p:nvSpPr>
        <p:spPr>
          <a:xfrm>
            <a:off x="8111475" y="3721953"/>
            <a:ext cx="3529012" cy="252095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6" name="textruta 15">
            <a:extLst>
              <a:ext uri="{FF2B5EF4-FFF2-40B4-BE49-F238E27FC236}">
                <a16:creationId xmlns:a16="http://schemas.microsoft.com/office/drawing/2014/main" id="{09362776-7D47-144B-8651-9EAD6994B6DA}"/>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tx1"/>
                </a:solidFill>
              </a:rPr>
              <a:t>SVENSKA ISHOCKEYFÖRBUNDET</a:t>
            </a:r>
          </a:p>
        </p:txBody>
      </p:sp>
    </p:spTree>
    <p:extLst>
      <p:ext uri="{BB962C8B-B14F-4D97-AF65-F5344CB8AC3E}">
        <p14:creationId xmlns:p14="http://schemas.microsoft.com/office/powerpoint/2010/main" val="34149041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och tabe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8EDA15B-DCEA-BF40-A94D-78E5795E40FE}"/>
              </a:ext>
            </a:extLst>
          </p:cNvPr>
          <p:cNvSpPr>
            <a:spLocks noGrp="1"/>
          </p:cNvSpPr>
          <p:nvPr>
            <p:ph type="title"/>
          </p:nvPr>
        </p:nvSpPr>
        <p:spPr/>
        <p:txBody>
          <a:bodyPr/>
          <a:lstStyle/>
          <a:p>
            <a:r>
              <a:rPr lang="sv-SE"/>
              <a:t>Klicka här för att ändra mall för rubrikformat</a:t>
            </a:r>
          </a:p>
        </p:txBody>
      </p:sp>
      <p:sp>
        <p:nvSpPr>
          <p:cNvPr id="7" name="Platshållare för sidfot 6">
            <a:extLst>
              <a:ext uri="{FF2B5EF4-FFF2-40B4-BE49-F238E27FC236}">
                <a16:creationId xmlns:a16="http://schemas.microsoft.com/office/drawing/2014/main" id="{7A9EA7C5-98A5-EB49-96BC-942F5050CCF7}"/>
              </a:ext>
            </a:extLst>
          </p:cNvPr>
          <p:cNvSpPr>
            <a:spLocks noGrp="1"/>
          </p:cNvSpPr>
          <p:nvPr>
            <p:ph type="ftr" sz="quarter" idx="10"/>
          </p:nvPr>
        </p:nvSpPr>
        <p:spPr/>
        <p:txBody>
          <a:bodyPr/>
          <a:lstStyle/>
          <a:p>
            <a:r>
              <a:rPr lang="sv-SE"/>
              <a:t>Matchunktionärsutbildning</a:t>
            </a:r>
          </a:p>
        </p:txBody>
      </p:sp>
      <p:sp>
        <p:nvSpPr>
          <p:cNvPr id="8" name="Platshållare för bildnummer 7">
            <a:extLst>
              <a:ext uri="{FF2B5EF4-FFF2-40B4-BE49-F238E27FC236}">
                <a16:creationId xmlns:a16="http://schemas.microsoft.com/office/drawing/2014/main" id="{B371777A-EFBB-C845-9B94-6ED0B50E64B4}"/>
              </a:ext>
            </a:extLst>
          </p:cNvPr>
          <p:cNvSpPr>
            <a:spLocks noGrp="1"/>
          </p:cNvSpPr>
          <p:nvPr>
            <p:ph type="sldNum" sz="quarter" idx="11"/>
          </p:nvPr>
        </p:nvSpPr>
        <p:spPr/>
        <p:txBody>
          <a:bodyPr/>
          <a:lstStyle/>
          <a:p>
            <a:fld id="{6DDB0A55-353B-0141-AD40-F868C66FD585}" type="slidenum">
              <a:rPr lang="sv-SE" smtClean="0"/>
              <a:pPr/>
              <a:t>‹#›</a:t>
            </a:fld>
            <a:endParaRPr lang="sv-SE"/>
          </a:p>
        </p:txBody>
      </p:sp>
      <p:cxnSp>
        <p:nvCxnSpPr>
          <p:cNvPr id="10" name="Rak 9">
            <a:extLst>
              <a:ext uri="{FF2B5EF4-FFF2-40B4-BE49-F238E27FC236}">
                <a16:creationId xmlns:a16="http://schemas.microsoft.com/office/drawing/2014/main" id="{8B96CDE7-D709-5A4C-8A74-873073D6DBDD}"/>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AD44677-CE36-C64A-84EA-605486E90C91}"/>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Rak 11">
            <a:extLst>
              <a:ext uri="{FF2B5EF4-FFF2-40B4-BE49-F238E27FC236}">
                <a16:creationId xmlns:a16="http://schemas.microsoft.com/office/drawing/2014/main" id="{CA9E33DF-49C7-774B-937C-92A986BA0CC8}"/>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Platshållare för tabell 4">
            <a:extLst>
              <a:ext uri="{FF2B5EF4-FFF2-40B4-BE49-F238E27FC236}">
                <a16:creationId xmlns:a16="http://schemas.microsoft.com/office/drawing/2014/main" id="{07DDA31B-8F91-D740-A211-40480B558AD6}"/>
              </a:ext>
            </a:extLst>
          </p:cNvPr>
          <p:cNvSpPr>
            <a:spLocks noGrp="1"/>
          </p:cNvSpPr>
          <p:nvPr>
            <p:ph type="tbl" sz="quarter" idx="12" hasCustomPrompt="1"/>
          </p:nvPr>
        </p:nvSpPr>
        <p:spPr>
          <a:xfrm>
            <a:off x="550863" y="2349500"/>
            <a:ext cx="11090276" cy="3887788"/>
          </a:xfrm>
        </p:spPr>
        <p:txBody>
          <a:bodyPr/>
          <a:lstStyle>
            <a:lvl1pPr>
              <a:defRPr sz="1400"/>
            </a:lvl1pPr>
          </a:lstStyle>
          <a:p>
            <a:r>
              <a:rPr lang="sv-SE"/>
              <a:t>Klicka på ikonen för att infoga tabell</a:t>
            </a:r>
          </a:p>
        </p:txBody>
      </p:sp>
      <p:sp>
        <p:nvSpPr>
          <p:cNvPr id="13" name="textruta 12">
            <a:extLst>
              <a:ext uri="{FF2B5EF4-FFF2-40B4-BE49-F238E27FC236}">
                <a16:creationId xmlns:a16="http://schemas.microsoft.com/office/drawing/2014/main" id="{07615A89-FE2B-3142-94E1-61BB850B7CC9}"/>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tx1"/>
                </a:solidFill>
              </a:rPr>
              <a:t>SVENSKA ISHOCKEYFÖRBUNDET</a:t>
            </a:r>
          </a:p>
        </p:txBody>
      </p:sp>
    </p:spTree>
    <p:extLst>
      <p:ext uri="{BB962C8B-B14F-4D97-AF65-F5344CB8AC3E}">
        <p14:creationId xmlns:p14="http://schemas.microsoft.com/office/powerpoint/2010/main" val="920759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och bi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4123A5FD-29F3-E447-8874-85C8B1D2F6A7}"/>
              </a:ext>
            </a:extLst>
          </p:cNvPr>
          <p:cNvSpPr>
            <a:spLocks noGrp="1"/>
          </p:cNvSpPr>
          <p:nvPr>
            <p:ph sz="half" idx="1"/>
          </p:nvPr>
        </p:nvSpPr>
        <p:spPr>
          <a:xfrm>
            <a:off x="562625" y="3716338"/>
            <a:ext cx="5388913" cy="252095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p>
            <a:r>
              <a:rPr lang="sv-SE"/>
              <a:t>Matchunktionärsutbildning</a:t>
            </a:r>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p>
            <a:fld id="{6DDB0A55-353B-0141-AD40-F868C66FD585}" type="slidenum">
              <a:rPr lang="sv-SE" smtClean="0"/>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ubrik 4">
            <a:extLst>
              <a:ext uri="{FF2B5EF4-FFF2-40B4-BE49-F238E27FC236}">
                <a16:creationId xmlns:a16="http://schemas.microsoft.com/office/drawing/2014/main" id="{3436C107-F872-9B48-A1B6-DADC5F4853A7}"/>
              </a:ext>
            </a:extLst>
          </p:cNvPr>
          <p:cNvSpPr>
            <a:spLocks noGrp="1"/>
          </p:cNvSpPr>
          <p:nvPr>
            <p:ph type="title"/>
          </p:nvPr>
        </p:nvSpPr>
        <p:spPr>
          <a:xfrm>
            <a:off x="550863" y="944563"/>
            <a:ext cx="5400676" cy="2520948"/>
          </a:xfrm>
        </p:spPr>
        <p:txBody>
          <a:bodyPr/>
          <a:lstStyle/>
          <a:p>
            <a:r>
              <a:rPr lang="sv-SE"/>
              <a:t>Klicka här för att ändra mall för rubrikformat</a:t>
            </a:r>
          </a:p>
        </p:txBody>
      </p:sp>
      <p:sp>
        <p:nvSpPr>
          <p:cNvPr id="13" name="Platshållare för bild 12">
            <a:extLst>
              <a:ext uri="{FF2B5EF4-FFF2-40B4-BE49-F238E27FC236}">
                <a16:creationId xmlns:a16="http://schemas.microsoft.com/office/drawing/2014/main" id="{714680DC-0672-3142-9BB1-77FA6A1F6BA8}"/>
              </a:ext>
            </a:extLst>
          </p:cNvPr>
          <p:cNvSpPr>
            <a:spLocks noGrp="1"/>
          </p:cNvSpPr>
          <p:nvPr>
            <p:ph type="pic" sz="quarter" idx="13" hasCustomPrompt="1"/>
          </p:nvPr>
        </p:nvSpPr>
        <p:spPr>
          <a:xfrm>
            <a:off x="6240463" y="944563"/>
            <a:ext cx="5400675" cy="5292725"/>
          </a:xfrm>
        </p:spPr>
        <p:txBody>
          <a:bodyPr bIns="720000" anchor="ctr" anchorCtr="0"/>
          <a:lstStyle>
            <a:lvl1pPr marL="0" indent="0" algn="ctr">
              <a:buNone/>
              <a:defRPr/>
            </a:lvl1pPr>
          </a:lstStyle>
          <a:p>
            <a:r>
              <a:rPr lang="sv-SE"/>
              <a:t>Klicka på ikonen eller dra och släpp för att infoga bild</a:t>
            </a:r>
          </a:p>
        </p:txBody>
      </p:sp>
      <p:sp>
        <p:nvSpPr>
          <p:cNvPr id="12" name="textruta 11">
            <a:extLst>
              <a:ext uri="{FF2B5EF4-FFF2-40B4-BE49-F238E27FC236}">
                <a16:creationId xmlns:a16="http://schemas.microsoft.com/office/drawing/2014/main" id="{1FE832A4-654C-D94E-8C3C-0F5048B2E1A2}"/>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tx1"/>
                </a:solidFill>
              </a:rPr>
              <a:t>SVENSKA ISHOCKEYFÖRBUNDET</a:t>
            </a:r>
          </a:p>
        </p:txBody>
      </p:sp>
    </p:spTree>
    <p:extLst>
      <p:ext uri="{BB962C8B-B14F-4D97-AF65-F5344CB8AC3E}">
        <p14:creationId xmlns:p14="http://schemas.microsoft.com/office/powerpoint/2010/main" val="36681437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bilder och text">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4123A5FD-29F3-E447-8874-85C8B1D2F6A7}"/>
              </a:ext>
            </a:extLst>
          </p:cNvPr>
          <p:cNvSpPr>
            <a:spLocks noGrp="1"/>
          </p:cNvSpPr>
          <p:nvPr>
            <p:ph sz="half" idx="1"/>
          </p:nvPr>
        </p:nvSpPr>
        <p:spPr>
          <a:xfrm>
            <a:off x="6240462" y="2349501"/>
            <a:ext cx="5388913" cy="111601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p>
            <a:r>
              <a:rPr lang="sv-SE"/>
              <a:t>Matchunktionärsutbildning</a:t>
            </a:r>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p>
            <a:fld id="{6DDB0A55-353B-0141-AD40-F868C66FD585}" type="slidenum">
              <a:rPr lang="sv-SE" smtClean="0"/>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Platshållare för bild 12">
            <a:extLst>
              <a:ext uri="{FF2B5EF4-FFF2-40B4-BE49-F238E27FC236}">
                <a16:creationId xmlns:a16="http://schemas.microsoft.com/office/drawing/2014/main" id="{714680DC-0672-3142-9BB1-77FA6A1F6BA8}"/>
              </a:ext>
            </a:extLst>
          </p:cNvPr>
          <p:cNvSpPr>
            <a:spLocks noGrp="1"/>
          </p:cNvSpPr>
          <p:nvPr>
            <p:ph type="pic" sz="quarter" idx="13" hasCustomPrompt="1"/>
          </p:nvPr>
        </p:nvSpPr>
        <p:spPr>
          <a:xfrm>
            <a:off x="562625" y="944564"/>
            <a:ext cx="5400675" cy="2520950"/>
          </a:xfrm>
        </p:spPr>
        <p:txBody>
          <a:bodyPr bIns="720000" anchor="ctr" anchorCtr="0"/>
          <a:lstStyle>
            <a:lvl1pPr marL="0" indent="0" algn="ctr">
              <a:buNone/>
              <a:defRPr/>
            </a:lvl1pPr>
          </a:lstStyle>
          <a:p>
            <a:r>
              <a:rPr lang="sv-SE"/>
              <a:t>Klicka på ikonen eller dra och släpp för att infoga bild</a:t>
            </a:r>
          </a:p>
        </p:txBody>
      </p:sp>
      <p:sp>
        <p:nvSpPr>
          <p:cNvPr id="12" name="Platshållare för text 12">
            <a:extLst>
              <a:ext uri="{FF2B5EF4-FFF2-40B4-BE49-F238E27FC236}">
                <a16:creationId xmlns:a16="http://schemas.microsoft.com/office/drawing/2014/main" id="{FB371B34-025D-9A46-BC63-F16636A9D843}"/>
              </a:ext>
            </a:extLst>
          </p:cNvPr>
          <p:cNvSpPr>
            <a:spLocks noGrp="1"/>
          </p:cNvSpPr>
          <p:nvPr>
            <p:ph type="body" sz="quarter" idx="14" hasCustomPrompt="1"/>
          </p:nvPr>
        </p:nvSpPr>
        <p:spPr>
          <a:xfrm>
            <a:off x="6240463" y="951705"/>
            <a:ext cx="5388912" cy="1145383"/>
          </a:xfrm>
        </p:spPr>
        <p:txBody>
          <a:bodyPr anchor="b" anchorCtr="0"/>
          <a:lstStyle>
            <a:lvl1pPr marL="0" indent="0">
              <a:lnSpc>
                <a:spcPct val="90000"/>
              </a:lnSpc>
              <a:buNone/>
              <a:defRPr sz="2800">
                <a:latin typeface="+mj-lt"/>
              </a:defRPr>
            </a:lvl1pPr>
          </a:lstStyle>
          <a:p>
            <a:pPr lvl="0"/>
            <a:r>
              <a:rPr lang="sv-SE"/>
              <a:t>Rubrik på 1-2 rader</a:t>
            </a:r>
          </a:p>
        </p:txBody>
      </p:sp>
      <p:cxnSp>
        <p:nvCxnSpPr>
          <p:cNvPr id="14" name="Rak 13">
            <a:extLst>
              <a:ext uri="{FF2B5EF4-FFF2-40B4-BE49-F238E27FC236}">
                <a16:creationId xmlns:a16="http://schemas.microsoft.com/office/drawing/2014/main" id="{B88CD990-9AA4-4747-B74A-8E377F81C2B7}"/>
              </a:ext>
            </a:extLst>
          </p:cNvPr>
          <p:cNvCxnSpPr/>
          <p:nvPr userDrawn="1"/>
        </p:nvCxnSpPr>
        <p:spPr>
          <a:xfrm>
            <a:off x="562625" y="359198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Platshållare för innehåll 2">
            <a:extLst>
              <a:ext uri="{FF2B5EF4-FFF2-40B4-BE49-F238E27FC236}">
                <a16:creationId xmlns:a16="http://schemas.microsoft.com/office/drawing/2014/main" id="{D83D04A5-8DD1-DC40-9F14-9BED06B45D7C}"/>
              </a:ext>
            </a:extLst>
          </p:cNvPr>
          <p:cNvSpPr>
            <a:spLocks noGrp="1"/>
          </p:cNvSpPr>
          <p:nvPr>
            <p:ph sz="half" idx="15"/>
          </p:nvPr>
        </p:nvSpPr>
        <p:spPr>
          <a:xfrm>
            <a:off x="6240462" y="5123385"/>
            <a:ext cx="5388913" cy="111601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6" name="Platshållare för bild 12">
            <a:extLst>
              <a:ext uri="{FF2B5EF4-FFF2-40B4-BE49-F238E27FC236}">
                <a16:creationId xmlns:a16="http://schemas.microsoft.com/office/drawing/2014/main" id="{C6C9E705-4E13-8F47-A454-AE9C6E1E4E0D}"/>
              </a:ext>
            </a:extLst>
          </p:cNvPr>
          <p:cNvSpPr>
            <a:spLocks noGrp="1"/>
          </p:cNvSpPr>
          <p:nvPr>
            <p:ph type="pic" sz="quarter" idx="16" hasCustomPrompt="1"/>
          </p:nvPr>
        </p:nvSpPr>
        <p:spPr>
          <a:xfrm>
            <a:off x="562625" y="3718448"/>
            <a:ext cx="5400675" cy="2520950"/>
          </a:xfrm>
        </p:spPr>
        <p:txBody>
          <a:bodyPr bIns="720000" anchor="ctr" anchorCtr="0"/>
          <a:lstStyle>
            <a:lvl1pPr marL="0" indent="0" algn="ctr">
              <a:buNone/>
              <a:defRPr/>
            </a:lvl1pPr>
          </a:lstStyle>
          <a:p>
            <a:r>
              <a:rPr lang="sv-SE"/>
              <a:t>Klicka på ikonen eller dra och släpp för att infoga bild</a:t>
            </a:r>
          </a:p>
        </p:txBody>
      </p:sp>
      <p:sp>
        <p:nvSpPr>
          <p:cNvPr id="17" name="Platshållare för text 12">
            <a:extLst>
              <a:ext uri="{FF2B5EF4-FFF2-40B4-BE49-F238E27FC236}">
                <a16:creationId xmlns:a16="http://schemas.microsoft.com/office/drawing/2014/main" id="{DD7516D5-5DE9-FA44-8582-D836A38EE6D4}"/>
              </a:ext>
            </a:extLst>
          </p:cNvPr>
          <p:cNvSpPr>
            <a:spLocks noGrp="1"/>
          </p:cNvSpPr>
          <p:nvPr>
            <p:ph type="body" sz="quarter" idx="17" hasCustomPrompt="1"/>
          </p:nvPr>
        </p:nvSpPr>
        <p:spPr>
          <a:xfrm>
            <a:off x="6240463" y="3725589"/>
            <a:ext cx="5388912" cy="1145383"/>
          </a:xfrm>
        </p:spPr>
        <p:txBody>
          <a:bodyPr anchor="b" anchorCtr="0"/>
          <a:lstStyle>
            <a:lvl1pPr marL="0" indent="0">
              <a:lnSpc>
                <a:spcPct val="90000"/>
              </a:lnSpc>
              <a:buNone/>
              <a:defRPr sz="2800">
                <a:latin typeface="+mj-lt"/>
              </a:defRPr>
            </a:lvl1pPr>
          </a:lstStyle>
          <a:p>
            <a:pPr lvl="0"/>
            <a:r>
              <a:rPr lang="sv-SE"/>
              <a:t>Rubrik på 1-2 rader</a:t>
            </a:r>
          </a:p>
        </p:txBody>
      </p:sp>
      <p:sp>
        <p:nvSpPr>
          <p:cNvPr id="18" name="textruta 17">
            <a:extLst>
              <a:ext uri="{FF2B5EF4-FFF2-40B4-BE49-F238E27FC236}">
                <a16:creationId xmlns:a16="http://schemas.microsoft.com/office/drawing/2014/main" id="{4EEE611F-E648-8F4B-858C-8BADDFF48364}"/>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tx1"/>
                </a:solidFill>
              </a:rPr>
              <a:t>SVENSKA ISHOCKEYFÖRBUNDET</a:t>
            </a:r>
          </a:p>
        </p:txBody>
      </p:sp>
    </p:spTree>
    <p:extLst>
      <p:ext uri="{BB962C8B-B14F-4D97-AF65-F5344CB8AC3E}">
        <p14:creationId xmlns:p14="http://schemas.microsoft.com/office/powerpoint/2010/main" val="39081418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bilder och text">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4123A5FD-29F3-E447-8874-85C8B1D2F6A7}"/>
              </a:ext>
            </a:extLst>
          </p:cNvPr>
          <p:cNvSpPr>
            <a:spLocks noGrp="1"/>
          </p:cNvSpPr>
          <p:nvPr>
            <p:ph sz="half" idx="1"/>
          </p:nvPr>
        </p:nvSpPr>
        <p:spPr>
          <a:xfrm>
            <a:off x="6240462" y="1755166"/>
            <a:ext cx="5388913" cy="798340"/>
          </a:xfrm>
        </p:spPr>
        <p:txBody>
          <a:bodyPr/>
          <a:lstStyle>
            <a:lvl1pPr>
              <a:spcBef>
                <a:spcPts val="600"/>
              </a:spcBef>
              <a:defRPr sz="1400"/>
            </a:lvl1pPr>
            <a:lvl2pPr>
              <a:spcBef>
                <a:spcPts val="600"/>
              </a:spcBef>
              <a:defRPr sz="1200"/>
            </a:lvl2pPr>
            <a:lvl3pPr>
              <a:spcBef>
                <a:spcPts val="600"/>
              </a:spcBef>
              <a:defRPr sz="1100"/>
            </a:lvl3pPr>
            <a:lvl4pPr>
              <a:spcBef>
                <a:spcPts val="600"/>
              </a:spcBef>
              <a:defRPr sz="1050"/>
            </a:lvl4pPr>
            <a:lvl5pPr>
              <a:spcBef>
                <a:spcPts val="600"/>
              </a:spcBef>
              <a:defRPr sz="105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p>
            <a:r>
              <a:rPr lang="sv-SE"/>
              <a:t>Matchunktionärsutbildning</a:t>
            </a:r>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p>
            <a:fld id="{6DDB0A55-353B-0141-AD40-F868C66FD585}" type="slidenum">
              <a:rPr lang="sv-SE" smtClean="0"/>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Platshållare för bild 12">
            <a:extLst>
              <a:ext uri="{FF2B5EF4-FFF2-40B4-BE49-F238E27FC236}">
                <a16:creationId xmlns:a16="http://schemas.microsoft.com/office/drawing/2014/main" id="{714680DC-0672-3142-9BB1-77FA6A1F6BA8}"/>
              </a:ext>
            </a:extLst>
          </p:cNvPr>
          <p:cNvSpPr>
            <a:spLocks noGrp="1"/>
          </p:cNvSpPr>
          <p:nvPr>
            <p:ph type="pic" sz="quarter" idx="13" hasCustomPrompt="1"/>
          </p:nvPr>
        </p:nvSpPr>
        <p:spPr>
          <a:xfrm>
            <a:off x="562625" y="944564"/>
            <a:ext cx="5400675" cy="1598400"/>
          </a:xfrm>
        </p:spPr>
        <p:txBody>
          <a:bodyPr bIns="720000" anchor="ctr" anchorCtr="0"/>
          <a:lstStyle>
            <a:lvl1pPr marL="0" indent="0" algn="ctr">
              <a:buNone/>
              <a:defRPr/>
            </a:lvl1pPr>
          </a:lstStyle>
          <a:p>
            <a:r>
              <a:rPr lang="sv-SE"/>
              <a:t>Klicka på ikonen eller dra och släpp för att infoga bild</a:t>
            </a:r>
          </a:p>
        </p:txBody>
      </p:sp>
      <p:sp>
        <p:nvSpPr>
          <p:cNvPr id="12" name="Platshållare för text 12">
            <a:extLst>
              <a:ext uri="{FF2B5EF4-FFF2-40B4-BE49-F238E27FC236}">
                <a16:creationId xmlns:a16="http://schemas.microsoft.com/office/drawing/2014/main" id="{FB371B34-025D-9A46-BC63-F16636A9D843}"/>
              </a:ext>
            </a:extLst>
          </p:cNvPr>
          <p:cNvSpPr>
            <a:spLocks noGrp="1"/>
          </p:cNvSpPr>
          <p:nvPr>
            <p:ph type="body" sz="quarter" idx="14" hasCustomPrompt="1"/>
          </p:nvPr>
        </p:nvSpPr>
        <p:spPr>
          <a:xfrm>
            <a:off x="6240463" y="951706"/>
            <a:ext cx="5388912" cy="682521"/>
          </a:xfrm>
        </p:spPr>
        <p:txBody>
          <a:bodyPr anchor="b" anchorCtr="0"/>
          <a:lstStyle>
            <a:lvl1pPr marL="0" indent="0">
              <a:lnSpc>
                <a:spcPct val="90000"/>
              </a:lnSpc>
              <a:buNone/>
              <a:defRPr sz="2000">
                <a:latin typeface="+mj-lt"/>
              </a:defRPr>
            </a:lvl1pPr>
          </a:lstStyle>
          <a:p>
            <a:pPr lvl="0"/>
            <a:r>
              <a:rPr lang="sv-SE"/>
              <a:t>Rubrik på 1-2 rader</a:t>
            </a:r>
          </a:p>
        </p:txBody>
      </p:sp>
      <p:cxnSp>
        <p:nvCxnSpPr>
          <p:cNvPr id="14" name="Rak 13">
            <a:extLst>
              <a:ext uri="{FF2B5EF4-FFF2-40B4-BE49-F238E27FC236}">
                <a16:creationId xmlns:a16="http://schemas.microsoft.com/office/drawing/2014/main" id="{B88CD990-9AA4-4747-B74A-8E377F81C2B7}"/>
              </a:ext>
            </a:extLst>
          </p:cNvPr>
          <p:cNvCxnSpPr/>
          <p:nvPr userDrawn="1"/>
        </p:nvCxnSpPr>
        <p:spPr>
          <a:xfrm>
            <a:off x="562625" y="266380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Platshållare för innehåll 2">
            <a:extLst>
              <a:ext uri="{FF2B5EF4-FFF2-40B4-BE49-F238E27FC236}">
                <a16:creationId xmlns:a16="http://schemas.microsoft.com/office/drawing/2014/main" id="{BB773497-CA17-6645-909F-2B0626AB6792}"/>
              </a:ext>
            </a:extLst>
          </p:cNvPr>
          <p:cNvSpPr>
            <a:spLocks noGrp="1"/>
          </p:cNvSpPr>
          <p:nvPr>
            <p:ph sz="half" idx="19"/>
          </p:nvPr>
        </p:nvSpPr>
        <p:spPr>
          <a:xfrm>
            <a:off x="6240462" y="3582573"/>
            <a:ext cx="5388913" cy="798340"/>
          </a:xfrm>
        </p:spPr>
        <p:txBody>
          <a:bodyPr/>
          <a:lstStyle>
            <a:lvl1pPr>
              <a:spcBef>
                <a:spcPts val="600"/>
              </a:spcBef>
              <a:defRPr sz="1400"/>
            </a:lvl1pPr>
            <a:lvl2pPr>
              <a:spcBef>
                <a:spcPts val="600"/>
              </a:spcBef>
              <a:defRPr sz="1200"/>
            </a:lvl2pPr>
            <a:lvl3pPr>
              <a:spcBef>
                <a:spcPts val="600"/>
              </a:spcBef>
              <a:defRPr sz="1100"/>
            </a:lvl3pPr>
            <a:lvl4pPr>
              <a:spcBef>
                <a:spcPts val="600"/>
              </a:spcBef>
              <a:defRPr sz="1050"/>
            </a:lvl4pPr>
            <a:lvl5pPr>
              <a:spcBef>
                <a:spcPts val="600"/>
              </a:spcBef>
              <a:defRPr sz="105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0" name="Platshållare för bild 12">
            <a:extLst>
              <a:ext uri="{FF2B5EF4-FFF2-40B4-BE49-F238E27FC236}">
                <a16:creationId xmlns:a16="http://schemas.microsoft.com/office/drawing/2014/main" id="{6EB22B57-E46D-5D4F-80EA-5D1A7A3893F2}"/>
              </a:ext>
            </a:extLst>
          </p:cNvPr>
          <p:cNvSpPr>
            <a:spLocks noGrp="1"/>
          </p:cNvSpPr>
          <p:nvPr>
            <p:ph type="pic" sz="quarter" idx="20" hasCustomPrompt="1"/>
          </p:nvPr>
        </p:nvSpPr>
        <p:spPr>
          <a:xfrm>
            <a:off x="562625" y="2784654"/>
            <a:ext cx="5400675" cy="1598400"/>
          </a:xfrm>
        </p:spPr>
        <p:txBody>
          <a:bodyPr bIns="720000" anchor="ctr" anchorCtr="0"/>
          <a:lstStyle>
            <a:lvl1pPr marL="0" indent="0" algn="ctr">
              <a:buNone/>
              <a:defRPr/>
            </a:lvl1pPr>
          </a:lstStyle>
          <a:p>
            <a:r>
              <a:rPr lang="sv-SE"/>
              <a:t>Klicka på ikonen eller dra och släpp för att infoga bild</a:t>
            </a:r>
          </a:p>
        </p:txBody>
      </p:sp>
      <p:sp>
        <p:nvSpPr>
          <p:cNvPr id="21" name="Platshållare för text 12">
            <a:extLst>
              <a:ext uri="{FF2B5EF4-FFF2-40B4-BE49-F238E27FC236}">
                <a16:creationId xmlns:a16="http://schemas.microsoft.com/office/drawing/2014/main" id="{3A40CF00-726D-F440-B33C-5D1DAED662F1}"/>
              </a:ext>
            </a:extLst>
          </p:cNvPr>
          <p:cNvSpPr>
            <a:spLocks noGrp="1"/>
          </p:cNvSpPr>
          <p:nvPr>
            <p:ph type="body" sz="quarter" idx="21" hasCustomPrompt="1"/>
          </p:nvPr>
        </p:nvSpPr>
        <p:spPr>
          <a:xfrm>
            <a:off x="6240463" y="2779113"/>
            <a:ext cx="5388912" cy="682521"/>
          </a:xfrm>
        </p:spPr>
        <p:txBody>
          <a:bodyPr anchor="b" anchorCtr="0"/>
          <a:lstStyle>
            <a:lvl1pPr marL="0" indent="0">
              <a:lnSpc>
                <a:spcPct val="90000"/>
              </a:lnSpc>
              <a:buNone/>
              <a:defRPr sz="2000">
                <a:latin typeface="+mj-lt"/>
              </a:defRPr>
            </a:lvl1pPr>
          </a:lstStyle>
          <a:p>
            <a:pPr lvl="0"/>
            <a:r>
              <a:rPr lang="sv-SE"/>
              <a:t>Rubrik på 1-2 rader</a:t>
            </a:r>
          </a:p>
        </p:txBody>
      </p:sp>
      <p:cxnSp>
        <p:nvCxnSpPr>
          <p:cNvPr id="22" name="Rak 21">
            <a:extLst>
              <a:ext uri="{FF2B5EF4-FFF2-40B4-BE49-F238E27FC236}">
                <a16:creationId xmlns:a16="http://schemas.microsoft.com/office/drawing/2014/main" id="{22724D1F-5FDB-6B4B-9FEE-4016AEEDBAAA}"/>
              </a:ext>
            </a:extLst>
          </p:cNvPr>
          <p:cNvCxnSpPr/>
          <p:nvPr userDrawn="1"/>
        </p:nvCxnSpPr>
        <p:spPr>
          <a:xfrm>
            <a:off x="562625" y="45038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Platshållare för innehåll 2">
            <a:extLst>
              <a:ext uri="{FF2B5EF4-FFF2-40B4-BE49-F238E27FC236}">
                <a16:creationId xmlns:a16="http://schemas.microsoft.com/office/drawing/2014/main" id="{0E364108-00EA-E445-8DF0-895F261EBEE3}"/>
              </a:ext>
            </a:extLst>
          </p:cNvPr>
          <p:cNvSpPr>
            <a:spLocks noGrp="1"/>
          </p:cNvSpPr>
          <p:nvPr>
            <p:ph sz="half" idx="23"/>
          </p:nvPr>
        </p:nvSpPr>
        <p:spPr>
          <a:xfrm>
            <a:off x="6240462" y="5435346"/>
            <a:ext cx="5388913" cy="798340"/>
          </a:xfrm>
        </p:spPr>
        <p:txBody>
          <a:bodyPr/>
          <a:lstStyle>
            <a:lvl1pPr>
              <a:spcBef>
                <a:spcPts val="600"/>
              </a:spcBef>
              <a:defRPr sz="1400"/>
            </a:lvl1pPr>
            <a:lvl2pPr>
              <a:spcBef>
                <a:spcPts val="600"/>
              </a:spcBef>
              <a:defRPr sz="1200"/>
            </a:lvl2pPr>
            <a:lvl3pPr>
              <a:spcBef>
                <a:spcPts val="600"/>
              </a:spcBef>
              <a:defRPr sz="1100"/>
            </a:lvl3pPr>
            <a:lvl4pPr>
              <a:spcBef>
                <a:spcPts val="600"/>
              </a:spcBef>
              <a:defRPr sz="1050"/>
            </a:lvl4pPr>
            <a:lvl5pPr>
              <a:spcBef>
                <a:spcPts val="600"/>
              </a:spcBef>
              <a:defRPr sz="105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5" name="Platshållare för bild 12">
            <a:extLst>
              <a:ext uri="{FF2B5EF4-FFF2-40B4-BE49-F238E27FC236}">
                <a16:creationId xmlns:a16="http://schemas.microsoft.com/office/drawing/2014/main" id="{107AF686-551D-5444-B385-1459B3309E0E}"/>
              </a:ext>
            </a:extLst>
          </p:cNvPr>
          <p:cNvSpPr>
            <a:spLocks noGrp="1"/>
          </p:cNvSpPr>
          <p:nvPr>
            <p:ph type="pic" sz="quarter" idx="24" hasCustomPrompt="1"/>
          </p:nvPr>
        </p:nvSpPr>
        <p:spPr>
          <a:xfrm>
            <a:off x="562625" y="4624744"/>
            <a:ext cx="5400675" cy="1598400"/>
          </a:xfrm>
        </p:spPr>
        <p:txBody>
          <a:bodyPr bIns="720000" anchor="ctr" anchorCtr="0"/>
          <a:lstStyle>
            <a:lvl1pPr marL="0" indent="0" algn="ctr">
              <a:buNone/>
              <a:defRPr/>
            </a:lvl1pPr>
          </a:lstStyle>
          <a:p>
            <a:r>
              <a:rPr lang="sv-SE"/>
              <a:t>Klicka på ikonen eller dra och släpp för att infoga bild</a:t>
            </a:r>
          </a:p>
        </p:txBody>
      </p:sp>
      <p:sp>
        <p:nvSpPr>
          <p:cNvPr id="26" name="Platshållare för text 12">
            <a:extLst>
              <a:ext uri="{FF2B5EF4-FFF2-40B4-BE49-F238E27FC236}">
                <a16:creationId xmlns:a16="http://schemas.microsoft.com/office/drawing/2014/main" id="{2C64E435-5BAA-7C46-AA0B-673D17DBF8F0}"/>
              </a:ext>
            </a:extLst>
          </p:cNvPr>
          <p:cNvSpPr>
            <a:spLocks noGrp="1"/>
          </p:cNvSpPr>
          <p:nvPr>
            <p:ph type="body" sz="quarter" idx="25" hasCustomPrompt="1"/>
          </p:nvPr>
        </p:nvSpPr>
        <p:spPr>
          <a:xfrm>
            <a:off x="6240463" y="4631886"/>
            <a:ext cx="5388912" cy="682521"/>
          </a:xfrm>
        </p:spPr>
        <p:txBody>
          <a:bodyPr anchor="b" anchorCtr="0"/>
          <a:lstStyle>
            <a:lvl1pPr marL="0" indent="0">
              <a:lnSpc>
                <a:spcPct val="90000"/>
              </a:lnSpc>
              <a:buNone/>
              <a:defRPr sz="2000">
                <a:latin typeface="+mj-lt"/>
              </a:defRPr>
            </a:lvl1pPr>
          </a:lstStyle>
          <a:p>
            <a:pPr lvl="0"/>
            <a:r>
              <a:rPr lang="sv-SE"/>
              <a:t>Rubrik på 1-2 rader</a:t>
            </a:r>
          </a:p>
        </p:txBody>
      </p:sp>
      <p:sp>
        <p:nvSpPr>
          <p:cNvPr id="23" name="textruta 22">
            <a:extLst>
              <a:ext uri="{FF2B5EF4-FFF2-40B4-BE49-F238E27FC236}">
                <a16:creationId xmlns:a16="http://schemas.microsoft.com/office/drawing/2014/main" id="{B0CC904D-38C7-8743-A852-0994CBBD65BE}"/>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tx1"/>
                </a:solidFill>
              </a:rPr>
              <a:t>SVENSKA ISHOCKEYFÖRBUNDET</a:t>
            </a:r>
          </a:p>
        </p:txBody>
      </p:sp>
    </p:spTree>
    <p:extLst>
      <p:ext uri="{BB962C8B-B14F-4D97-AF65-F5344CB8AC3E}">
        <p14:creationId xmlns:p14="http://schemas.microsoft.com/office/powerpoint/2010/main" val="6012798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 bilder och text">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4123A5FD-29F3-E447-8874-85C8B1D2F6A7}"/>
              </a:ext>
            </a:extLst>
          </p:cNvPr>
          <p:cNvSpPr>
            <a:spLocks noGrp="1"/>
          </p:cNvSpPr>
          <p:nvPr>
            <p:ph sz="half" idx="1"/>
          </p:nvPr>
        </p:nvSpPr>
        <p:spPr>
          <a:xfrm>
            <a:off x="6240462" y="1755166"/>
            <a:ext cx="5388913" cy="798340"/>
          </a:xfrm>
        </p:spPr>
        <p:txBody>
          <a:bodyPr/>
          <a:lstStyle>
            <a:lvl1pPr>
              <a:spcBef>
                <a:spcPts val="600"/>
              </a:spcBef>
              <a:defRPr sz="1400"/>
            </a:lvl1pPr>
            <a:lvl2pPr>
              <a:spcBef>
                <a:spcPts val="600"/>
              </a:spcBef>
              <a:defRPr sz="1200"/>
            </a:lvl2pPr>
            <a:lvl3pPr>
              <a:spcBef>
                <a:spcPts val="600"/>
              </a:spcBef>
              <a:defRPr sz="1100"/>
            </a:lvl3pPr>
            <a:lvl4pPr>
              <a:spcBef>
                <a:spcPts val="600"/>
              </a:spcBef>
              <a:defRPr sz="1050"/>
            </a:lvl4pPr>
            <a:lvl5pPr>
              <a:spcBef>
                <a:spcPts val="600"/>
              </a:spcBef>
              <a:defRPr sz="105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p>
            <a:r>
              <a:rPr lang="sv-SE"/>
              <a:t>Matchunktionärsutbildning</a:t>
            </a:r>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p>
            <a:fld id="{6DDB0A55-353B-0141-AD40-F868C66FD585}" type="slidenum">
              <a:rPr lang="sv-SE" smtClean="0"/>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Platshållare för bild 12">
            <a:extLst>
              <a:ext uri="{FF2B5EF4-FFF2-40B4-BE49-F238E27FC236}">
                <a16:creationId xmlns:a16="http://schemas.microsoft.com/office/drawing/2014/main" id="{714680DC-0672-3142-9BB1-77FA6A1F6BA8}"/>
              </a:ext>
            </a:extLst>
          </p:cNvPr>
          <p:cNvSpPr>
            <a:spLocks noGrp="1"/>
          </p:cNvSpPr>
          <p:nvPr>
            <p:ph type="pic" sz="quarter" idx="13" hasCustomPrompt="1"/>
          </p:nvPr>
        </p:nvSpPr>
        <p:spPr>
          <a:xfrm>
            <a:off x="562625" y="944564"/>
            <a:ext cx="2576137" cy="1598400"/>
          </a:xfrm>
        </p:spPr>
        <p:txBody>
          <a:bodyPr bIns="720000" anchor="ctr" anchorCtr="0"/>
          <a:lstStyle>
            <a:lvl1pPr marL="0" indent="0" algn="ctr">
              <a:buNone/>
              <a:defRPr sz="1200"/>
            </a:lvl1pPr>
          </a:lstStyle>
          <a:p>
            <a:r>
              <a:rPr lang="sv-SE"/>
              <a:t>Klicka på ikonen eller dra och släpp för att infoga bild</a:t>
            </a:r>
          </a:p>
        </p:txBody>
      </p:sp>
      <p:sp>
        <p:nvSpPr>
          <p:cNvPr id="12" name="Platshållare för text 12">
            <a:extLst>
              <a:ext uri="{FF2B5EF4-FFF2-40B4-BE49-F238E27FC236}">
                <a16:creationId xmlns:a16="http://schemas.microsoft.com/office/drawing/2014/main" id="{FB371B34-025D-9A46-BC63-F16636A9D843}"/>
              </a:ext>
            </a:extLst>
          </p:cNvPr>
          <p:cNvSpPr>
            <a:spLocks noGrp="1"/>
          </p:cNvSpPr>
          <p:nvPr>
            <p:ph type="body" sz="quarter" idx="14" hasCustomPrompt="1"/>
          </p:nvPr>
        </p:nvSpPr>
        <p:spPr>
          <a:xfrm>
            <a:off x="6240463" y="951706"/>
            <a:ext cx="5388912" cy="682521"/>
          </a:xfrm>
        </p:spPr>
        <p:txBody>
          <a:bodyPr anchor="b" anchorCtr="0"/>
          <a:lstStyle>
            <a:lvl1pPr marL="0" indent="0">
              <a:lnSpc>
                <a:spcPct val="90000"/>
              </a:lnSpc>
              <a:buNone/>
              <a:defRPr sz="2000">
                <a:latin typeface="+mj-lt"/>
              </a:defRPr>
            </a:lvl1pPr>
          </a:lstStyle>
          <a:p>
            <a:pPr lvl="0"/>
            <a:r>
              <a:rPr lang="sv-SE"/>
              <a:t>Rubrik på 1-2 rader</a:t>
            </a:r>
          </a:p>
        </p:txBody>
      </p:sp>
      <p:cxnSp>
        <p:nvCxnSpPr>
          <p:cNvPr id="14" name="Rak 13">
            <a:extLst>
              <a:ext uri="{FF2B5EF4-FFF2-40B4-BE49-F238E27FC236}">
                <a16:creationId xmlns:a16="http://schemas.microsoft.com/office/drawing/2014/main" id="{B88CD990-9AA4-4747-B74A-8E377F81C2B7}"/>
              </a:ext>
            </a:extLst>
          </p:cNvPr>
          <p:cNvCxnSpPr/>
          <p:nvPr userDrawn="1"/>
        </p:nvCxnSpPr>
        <p:spPr>
          <a:xfrm>
            <a:off x="562625" y="266380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Platshållare för innehåll 2">
            <a:extLst>
              <a:ext uri="{FF2B5EF4-FFF2-40B4-BE49-F238E27FC236}">
                <a16:creationId xmlns:a16="http://schemas.microsoft.com/office/drawing/2014/main" id="{BB773497-CA17-6645-909F-2B0626AB6792}"/>
              </a:ext>
            </a:extLst>
          </p:cNvPr>
          <p:cNvSpPr>
            <a:spLocks noGrp="1"/>
          </p:cNvSpPr>
          <p:nvPr>
            <p:ph sz="half" idx="19"/>
          </p:nvPr>
        </p:nvSpPr>
        <p:spPr>
          <a:xfrm>
            <a:off x="6240462" y="3582573"/>
            <a:ext cx="5388913" cy="798340"/>
          </a:xfrm>
        </p:spPr>
        <p:txBody>
          <a:bodyPr/>
          <a:lstStyle>
            <a:lvl1pPr>
              <a:spcBef>
                <a:spcPts val="600"/>
              </a:spcBef>
              <a:defRPr sz="1400"/>
            </a:lvl1pPr>
            <a:lvl2pPr>
              <a:spcBef>
                <a:spcPts val="600"/>
              </a:spcBef>
              <a:defRPr sz="1200"/>
            </a:lvl2pPr>
            <a:lvl3pPr>
              <a:spcBef>
                <a:spcPts val="600"/>
              </a:spcBef>
              <a:defRPr sz="1100"/>
            </a:lvl3pPr>
            <a:lvl4pPr>
              <a:spcBef>
                <a:spcPts val="600"/>
              </a:spcBef>
              <a:defRPr sz="1050"/>
            </a:lvl4pPr>
            <a:lvl5pPr>
              <a:spcBef>
                <a:spcPts val="600"/>
              </a:spcBef>
              <a:defRPr sz="105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0" name="Platshållare för bild 12">
            <a:extLst>
              <a:ext uri="{FF2B5EF4-FFF2-40B4-BE49-F238E27FC236}">
                <a16:creationId xmlns:a16="http://schemas.microsoft.com/office/drawing/2014/main" id="{6EB22B57-E46D-5D4F-80EA-5D1A7A3893F2}"/>
              </a:ext>
            </a:extLst>
          </p:cNvPr>
          <p:cNvSpPr>
            <a:spLocks noGrp="1"/>
          </p:cNvSpPr>
          <p:nvPr>
            <p:ph type="pic" sz="quarter" idx="20" hasCustomPrompt="1"/>
          </p:nvPr>
        </p:nvSpPr>
        <p:spPr>
          <a:xfrm>
            <a:off x="562625" y="2784654"/>
            <a:ext cx="2576137" cy="1598400"/>
          </a:xfrm>
        </p:spPr>
        <p:txBody>
          <a:bodyPr bIns="720000" anchor="ctr" anchorCtr="0"/>
          <a:lstStyle>
            <a:lvl1pPr marL="0" indent="0" algn="ctr">
              <a:buNone/>
              <a:defRPr sz="1200"/>
            </a:lvl1pPr>
          </a:lstStyle>
          <a:p>
            <a:r>
              <a:rPr lang="sv-SE"/>
              <a:t>Klicka på ikonen eller dra och släpp för att infoga bild</a:t>
            </a:r>
          </a:p>
        </p:txBody>
      </p:sp>
      <p:sp>
        <p:nvSpPr>
          <p:cNvPr id="21" name="Platshållare för text 12">
            <a:extLst>
              <a:ext uri="{FF2B5EF4-FFF2-40B4-BE49-F238E27FC236}">
                <a16:creationId xmlns:a16="http://schemas.microsoft.com/office/drawing/2014/main" id="{3A40CF00-726D-F440-B33C-5D1DAED662F1}"/>
              </a:ext>
            </a:extLst>
          </p:cNvPr>
          <p:cNvSpPr>
            <a:spLocks noGrp="1"/>
          </p:cNvSpPr>
          <p:nvPr>
            <p:ph type="body" sz="quarter" idx="21" hasCustomPrompt="1"/>
          </p:nvPr>
        </p:nvSpPr>
        <p:spPr>
          <a:xfrm>
            <a:off x="6240463" y="2779113"/>
            <a:ext cx="5388912" cy="682521"/>
          </a:xfrm>
        </p:spPr>
        <p:txBody>
          <a:bodyPr anchor="b" anchorCtr="0"/>
          <a:lstStyle>
            <a:lvl1pPr marL="0" indent="0">
              <a:lnSpc>
                <a:spcPct val="90000"/>
              </a:lnSpc>
              <a:buNone/>
              <a:defRPr sz="2000">
                <a:latin typeface="+mj-lt"/>
              </a:defRPr>
            </a:lvl1pPr>
          </a:lstStyle>
          <a:p>
            <a:pPr lvl="0"/>
            <a:r>
              <a:rPr lang="sv-SE"/>
              <a:t>Rubrik på 1-2 rader</a:t>
            </a:r>
          </a:p>
        </p:txBody>
      </p:sp>
      <p:cxnSp>
        <p:nvCxnSpPr>
          <p:cNvPr id="22" name="Rak 21">
            <a:extLst>
              <a:ext uri="{FF2B5EF4-FFF2-40B4-BE49-F238E27FC236}">
                <a16:creationId xmlns:a16="http://schemas.microsoft.com/office/drawing/2014/main" id="{22724D1F-5FDB-6B4B-9FEE-4016AEEDBAAA}"/>
              </a:ext>
            </a:extLst>
          </p:cNvPr>
          <p:cNvCxnSpPr/>
          <p:nvPr userDrawn="1"/>
        </p:nvCxnSpPr>
        <p:spPr>
          <a:xfrm>
            <a:off x="562625" y="45038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Platshållare för innehåll 2">
            <a:extLst>
              <a:ext uri="{FF2B5EF4-FFF2-40B4-BE49-F238E27FC236}">
                <a16:creationId xmlns:a16="http://schemas.microsoft.com/office/drawing/2014/main" id="{0E364108-00EA-E445-8DF0-895F261EBEE3}"/>
              </a:ext>
            </a:extLst>
          </p:cNvPr>
          <p:cNvSpPr>
            <a:spLocks noGrp="1"/>
          </p:cNvSpPr>
          <p:nvPr>
            <p:ph sz="half" idx="23"/>
          </p:nvPr>
        </p:nvSpPr>
        <p:spPr>
          <a:xfrm>
            <a:off x="6240462" y="5435346"/>
            <a:ext cx="5388913" cy="798340"/>
          </a:xfrm>
        </p:spPr>
        <p:txBody>
          <a:bodyPr/>
          <a:lstStyle>
            <a:lvl1pPr>
              <a:spcBef>
                <a:spcPts val="600"/>
              </a:spcBef>
              <a:defRPr sz="1400"/>
            </a:lvl1pPr>
            <a:lvl2pPr>
              <a:spcBef>
                <a:spcPts val="600"/>
              </a:spcBef>
              <a:defRPr sz="1200"/>
            </a:lvl2pPr>
            <a:lvl3pPr>
              <a:spcBef>
                <a:spcPts val="600"/>
              </a:spcBef>
              <a:defRPr sz="1100"/>
            </a:lvl3pPr>
            <a:lvl4pPr>
              <a:spcBef>
                <a:spcPts val="600"/>
              </a:spcBef>
              <a:defRPr sz="1050"/>
            </a:lvl4pPr>
            <a:lvl5pPr>
              <a:spcBef>
                <a:spcPts val="600"/>
              </a:spcBef>
              <a:defRPr sz="105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5" name="Platshållare för bild 12">
            <a:extLst>
              <a:ext uri="{FF2B5EF4-FFF2-40B4-BE49-F238E27FC236}">
                <a16:creationId xmlns:a16="http://schemas.microsoft.com/office/drawing/2014/main" id="{107AF686-551D-5444-B385-1459B3309E0E}"/>
              </a:ext>
            </a:extLst>
          </p:cNvPr>
          <p:cNvSpPr>
            <a:spLocks noGrp="1"/>
          </p:cNvSpPr>
          <p:nvPr>
            <p:ph type="pic" sz="quarter" idx="24" hasCustomPrompt="1"/>
          </p:nvPr>
        </p:nvSpPr>
        <p:spPr>
          <a:xfrm>
            <a:off x="562625" y="4624744"/>
            <a:ext cx="2576137" cy="1598400"/>
          </a:xfrm>
        </p:spPr>
        <p:txBody>
          <a:bodyPr bIns="720000" anchor="ctr" anchorCtr="0"/>
          <a:lstStyle>
            <a:lvl1pPr marL="0" indent="0" algn="ctr">
              <a:buNone/>
              <a:defRPr sz="1200"/>
            </a:lvl1pPr>
          </a:lstStyle>
          <a:p>
            <a:r>
              <a:rPr lang="sv-SE"/>
              <a:t>Klicka på ikonen eller dra och släpp för att infoga bild</a:t>
            </a:r>
          </a:p>
        </p:txBody>
      </p:sp>
      <p:sp>
        <p:nvSpPr>
          <p:cNvPr id="26" name="Platshållare för text 12">
            <a:extLst>
              <a:ext uri="{FF2B5EF4-FFF2-40B4-BE49-F238E27FC236}">
                <a16:creationId xmlns:a16="http://schemas.microsoft.com/office/drawing/2014/main" id="{2C64E435-5BAA-7C46-AA0B-673D17DBF8F0}"/>
              </a:ext>
            </a:extLst>
          </p:cNvPr>
          <p:cNvSpPr>
            <a:spLocks noGrp="1"/>
          </p:cNvSpPr>
          <p:nvPr>
            <p:ph type="body" sz="quarter" idx="25" hasCustomPrompt="1"/>
          </p:nvPr>
        </p:nvSpPr>
        <p:spPr>
          <a:xfrm>
            <a:off x="6240463" y="4631886"/>
            <a:ext cx="5388912" cy="682521"/>
          </a:xfrm>
        </p:spPr>
        <p:txBody>
          <a:bodyPr anchor="b" anchorCtr="0"/>
          <a:lstStyle>
            <a:lvl1pPr marL="0" indent="0">
              <a:lnSpc>
                <a:spcPct val="90000"/>
              </a:lnSpc>
              <a:buNone/>
              <a:defRPr sz="2000">
                <a:latin typeface="+mj-lt"/>
              </a:defRPr>
            </a:lvl1pPr>
          </a:lstStyle>
          <a:p>
            <a:pPr lvl="0"/>
            <a:r>
              <a:rPr lang="sv-SE"/>
              <a:t>Rubrik på 1-2 rader</a:t>
            </a:r>
          </a:p>
        </p:txBody>
      </p:sp>
      <p:sp>
        <p:nvSpPr>
          <p:cNvPr id="27" name="Platshållare för bild 12">
            <a:extLst>
              <a:ext uri="{FF2B5EF4-FFF2-40B4-BE49-F238E27FC236}">
                <a16:creationId xmlns:a16="http://schemas.microsoft.com/office/drawing/2014/main" id="{AE15FD14-EFDD-CF47-8C0F-15E090D95BF4}"/>
              </a:ext>
            </a:extLst>
          </p:cNvPr>
          <p:cNvSpPr>
            <a:spLocks noGrp="1"/>
          </p:cNvSpPr>
          <p:nvPr>
            <p:ph type="pic" sz="quarter" idx="27" hasCustomPrompt="1"/>
          </p:nvPr>
        </p:nvSpPr>
        <p:spPr>
          <a:xfrm>
            <a:off x="3375401" y="944564"/>
            <a:ext cx="2576137" cy="1598400"/>
          </a:xfrm>
        </p:spPr>
        <p:txBody>
          <a:bodyPr bIns="720000" anchor="ctr" anchorCtr="0"/>
          <a:lstStyle>
            <a:lvl1pPr marL="0" indent="0" algn="ctr">
              <a:buNone/>
              <a:defRPr sz="1200"/>
            </a:lvl1pPr>
          </a:lstStyle>
          <a:p>
            <a:r>
              <a:rPr lang="sv-SE"/>
              <a:t>Klicka på ikonen eller dra och släpp för att infoga bild</a:t>
            </a:r>
          </a:p>
        </p:txBody>
      </p:sp>
      <p:sp>
        <p:nvSpPr>
          <p:cNvPr id="28" name="Platshållare för bild 12">
            <a:extLst>
              <a:ext uri="{FF2B5EF4-FFF2-40B4-BE49-F238E27FC236}">
                <a16:creationId xmlns:a16="http://schemas.microsoft.com/office/drawing/2014/main" id="{806B3DFA-38DA-6544-9F4C-E46C730CE2AE}"/>
              </a:ext>
            </a:extLst>
          </p:cNvPr>
          <p:cNvSpPr>
            <a:spLocks noGrp="1"/>
          </p:cNvSpPr>
          <p:nvPr>
            <p:ph type="pic" sz="quarter" idx="28" hasCustomPrompt="1"/>
          </p:nvPr>
        </p:nvSpPr>
        <p:spPr>
          <a:xfrm>
            <a:off x="3375401" y="2784654"/>
            <a:ext cx="2576137" cy="1598400"/>
          </a:xfrm>
        </p:spPr>
        <p:txBody>
          <a:bodyPr bIns="720000" anchor="ctr" anchorCtr="0"/>
          <a:lstStyle>
            <a:lvl1pPr marL="0" indent="0" algn="ctr">
              <a:buNone/>
              <a:defRPr sz="1200"/>
            </a:lvl1pPr>
          </a:lstStyle>
          <a:p>
            <a:r>
              <a:rPr lang="sv-SE"/>
              <a:t>Klicka på ikonen eller dra och släpp för att infoga bild</a:t>
            </a:r>
          </a:p>
        </p:txBody>
      </p:sp>
      <p:sp>
        <p:nvSpPr>
          <p:cNvPr id="29" name="Platshållare för bild 12">
            <a:extLst>
              <a:ext uri="{FF2B5EF4-FFF2-40B4-BE49-F238E27FC236}">
                <a16:creationId xmlns:a16="http://schemas.microsoft.com/office/drawing/2014/main" id="{00042F67-8CE9-2443-B608-BB6F18BB489E}"/>
              </a:ext>
            </a:extLst>
          </p:cNvPr>
          <p:cNvSpPr>
            <a:spLocks noGrp="1"/>
          </p:cNvSpPr>
          <p:nvPr>
            <p:ph type="pic" sz="quarter" idx="29" hasCustomPrompt="1"/>
          </p:nvPr>
        </p:nvSpPr>
        <p:spPr>
          <a:xfrm>
            <a:off x="3375401" y="4624744"/>
            <a:ext cx="2576137" cy="1598400"/>
          </a:xfrm>
        </p:spPr>
        <p:txBody>
          <a:bodyPr bIns="720000" anchor="ctr" anchorCtr="0"/>
          <a:lstStyle>
            <a:lvl1pPr marL="0" indent="0" algn="ctr">
              <a:buNone/>
              <a:defRPr sz="1200"/>
            </a:lvl1pPr>
          </a:lstStyle>
          <a:p>
            <a:r>
              <a:rPr lang="sv-SE"/>
              <a:t>Klicka på ikonen eller dra och släpp för att infoga bild</a:t>
            </a:r>
          </a:p>
        </p:txBody>
      </p:sp>
      <p:sp>
        <p:nvSpPr>
          <p:cNvPr id="23" name="textruta 22">
            <a:extLst>
              <a:ext uri="{FF2B5EF4-FFF2-40B4-BE49-F238E27FC236}">
                <a16:creationId xmlns:a16="http://schemas.microsoft.com/office/drawing/2014/main" id="{21438363-5A76-1E4C-835D-ABD9E96E69E1}"/>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tx1"/>
                </a:solidFill>
              </a:rPr>
              <a:t>SVENSKA ISHOCKEYFÖRBUNDET</a:t>
            </a:r>
          </a:p>
        </p:txBody>
      </p:sp>
    </p:spTree>
    <p:extLst>
      <p:ext uri="{BB962C8B-B14F-4D97-AF65-F5344CB8AC3E}">
        <p14:creationId xmlns:p14="http://schemas.microsoft.com/office/powerpoint/2010/main" val="39960921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bilder och text, 2">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4123A5FD-29F3-E447-8874-85C8B1D2F6A7}"/>
              </a:ext>
            </a:extLst>
          </p:cNvPr>
          <p:cNvSpPr>
            <a:spLocks noGrp="1"/>
          </p:cNvSpPr>
          <p:nvPr>
            <p:ph sz="half" idx="1"/>
          </p:nvPr>
        </p:nvSpPr>
        <p:spPr>
          <a:xfrm>
            <a:off x="3375401" y="1755166"/>
            <a:ext cx="5388913" cy="798340"/>
          </a:xfrm>
        </p:spPr>
        <p:txBody>
          <a:bodyPr/>
          <a:lstStyle>
            <a:lvl1pPr>
              <a:spcBef>
                <a:spcPts val="600"/>
              </a:spcBef>
              <a:defRPr sz="1400"/>
            </a:lvl1pPr>
            <a:lvl2pPr>
              <a:spcBef>
                <a:spcPts val="600"/>
              </a:spcBef>
              <a:defRPr sz="1200"/>
            </a:lvl2pPr>
            <a:lvl3pPr>
              <a:spcBef>
                <a:spcPts val="600"/>
              </a:spcBef>
              <a:defRPr sz="1100"/>
            </a:lvl3pPr>
            <a:lvl4pPr>
              <a:spcBef>
                <a:spcPts val="600"/>
              </a:spcBef>
              <a:defRPr sz="1050"/>
            </a:lvl4pPr>
            <a:lvl5pPr>
              <a:spcBef>
                <a:spcPts val="600"/>
              </a:spcBef>
              <a:defRPr sz="105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p>
            <a:r>
              <a:rPr lang="sv-SE"/>
              <a:t>Matchunktionärsutbildning</a:t>
            </a:r>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p>
            <a:fld id="{6DDB0A55-353B-0141-AD40-F868C66FD585}" type="slidenum">
              <a:rPr lang="sv-SE" smtClean="0"/>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Platshållare för bild 12">
            <a:extLst>
              <a:ext uri="{FF2B5EF4-FFF2-40B4-BE49-F238E27FC236}">
                <a16:creationId xmlns:a16="http://schemas.microsoft.com/office/drawing/2014/main" id="{714680DC-0672-3142-9BB1-77FA6A1F6BA8}"/>
              </a:ext>
            </a:extLst>
          </p:cNvPr>
          <p:cNvSpPr>
            <a:spLocks noGrp="1"/>
          </p:cNvSpPr>
          <p:nvPr>
            <p:ph type="pic" sz="quarter" idx="13" hasCustomPrompt="1"/>
          </p:nvPr>
        </p:nvSpPr>
        <p:spPr>
          <a:xfrm>
            <a:off x="562625" y="944564"/>
            <a:ext cx="2576137" cy="1598400"/>
          </a:xfrm>
        </p:spPr>
        <p:txBody>
          <a:bodyPr bIns="720000" anchor="ctr" anchorCtr="0"/>
          <a:lstStyle>
            <a:lvl1pPr marL="0" indent="0" algn="ctr">
              <a:buNone/>
              <a:defRPr sz="1200"/>
            </a:lvl1pPr>
          </a:lstStyle>
          <a:p>
            <a:r>
              <a:rPr lang="sv-SE"/>
              <a:t>Klicka på ikonen eller dra och släpp för att infoga bild</a:t>
            </a:r>
          </a:p>
        </p:txBody>
      </p:sp>
      <p:sp>
        <p:nvSpPr>
          <p:cNvPr id="12" name="Platshållare för text 12">
            <a:extLst>
              <a:ext uri="{FF2B5EF4-FFF2-40B4-BE49-F238E27FC236}">
                <a16:creationId xmlns:a16="http://schemas.microsoft.com/office/drawing/2014/main" id="{FB371B34-025D-9A46-BC63-F16636A9D843}"/>
              </a:ext>
            </a:extLst>
          </p:cNvPr>
          <p:cNvSpPr>
            <a:spLocks noGrp="1"/>
          </p:cNvSpPr>
          <p:nvPr>
            <p:ph type="body" sz="quarter" idx="14" hasCustomPrompt="1"/>
          </p:nvPr>
        </p:nvSpPr>
        <p:spPr>
          <a:xfrm>
            <a:off x="3375401" y="951706"/>
            <a:ext cx="5388912" cy="682521"/>
          </a:xfrm>
        </p:spPr>
        <p:txBody>
          <a:bodyPr anchor="b" anchorCtr="0"/>
          <a:lstStyle>
            <a:lvl1pPr marL="0" indent="0">
              <a:lnSpc>
                <a:spcPct val="90000"/>
              </a:lnSpc>
              <a:buNone/>
              <a:defRPr sz="2000">
                <a:latin typeface="+mj-lt"/>
              </a:defRPr>
            </a:lvl1pPr>
          </a:lstStyle>
          <a:p>
            <a:pPr lvl="0"/>
            <a:r>
              <a:rPr lang="sv-SE"/>
              <a:t>Rubrik på 1-2 rader</a:t>
            </a:r>
          </a:p>
        </p:txBody>
      </p:sp>
      <p:cxnSp>
        <p:nvCxnSpPr>
          <p:cNvPr id="14" name="Rak 13">
            <a:extLst>
              <a:ext uri="{FF2B5EF4-FFF2-40B4-BE49-F238E27FC236}">
                <a16:creationId xmlns:a16="http://schemas.microsoft.com/office/drawing/2014/main" id="{B88CD990-9AA4-4747-B74A-8E377F81C2B7}"/>
              </a:ext>
            </a:extLst>
          </p:cNvPr>
          <p:cNvCxnSpPr/>
          <p:nvPr userDrawn="1"/>
        </p:nvCxnSpPr>
        <p:spPr>
          <a:xfrm>
            <a:off x="562625" y="266380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Platshållare för innehåll 2">
            <a:extLst>
              <a:ext uri="{FF2B5EF4-FFF2-40B4-BE49-F238E27FC236}">
                <a16:creationId xmlns:a16="http://schemas.microsoft.com/office/drawing/2014/main" id="{BB773497-CA17-6645-909F-2B0626AB6792}"/>
              </a:ext>
            </a:extLst>
          </p:cNvPr>
          <p:cNvSpPr>
            <a:spLocks noGrp="1"/>
          </p:cNvSpPr>
          <p:nvPr>
            <p:ph sz="half" idx="19"/>
          </p:nvPr>
        </p:nvSpPr>
        <p:spPr>
          <a:xfrm>
            <a:off x="3375400" y="3582573"/>
            <a:ext cx="5388913" cy="798340"/>
          </a:xfrm>
        </p:spPr>
        <p:txBody>
          <a:bodyPr/>
          <a:lstStyle>
            <a:lvl1pPr>
              <a:spcBef>
                <a:spcPts val="600"/>
              </a:spcBef>
              <a:defRPr sz="1400"/>
            </a:lvl1pPr>
            <a:lvl2pPr>
              <a:spcBef>
                <a:spcPts val="600"/>
              </a:spcBef>
              <a:defRPr sz="1200"/>
            </a:lvl2pPr>
            <a:lvl3pPr>
              <a:spcBef>
                <a:spcPts val="600"/>
              </a:spcBef>
              <a:defRPr sz="1100"/>
            </a:lvl3pPr>
            <a:lvl4pPr>
              <a:spcBef>
                <a:spcPts val="600"/>
              </a:spcBef>
              <a:defRPr sz="1050"/>
            </a:lvl4pPr>
            <a:lvl5pPr>
              <a:spcBef>
                <a:spcPts val="600"/>
              </a:spcBef>
              <a:defRPr sz="105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0" name="Platshållare för bild 12">
            <a:extLst>
              <a:ext uri="{FF2B5EF4-FFF2-40B4-BE49-F238E27FC236}">
                <a16:creationId xmlns:a16="http://schemas.microsoft.com/office/drawing/2014/main" id="{6EB22B57-E46D-5D4F-80EA-5D1A7A3893F2}"/>
              </a:ext>
            </a:extLst>
          </p:cNvPr>
          <p:cNvSpPr>
            <a:spLocks noGrp="1"/>
          </p:cNvSpPr>
          <p:nvPr>
            <p:ph type="pic" sz="quarter" idx="20" hasCustomPrompt="1"/>
          </p:nvPr>
        </p:nvSpPr>
        <p:spPr>
          <a:xfrm>
            <a:off x="562625" y="2784654"/>
            <a:ext cx="2576137" cy="1598400"/>
          </a:xfrm>
        </p:spPr>
        <p:txBody>
          <a:bodyPr bIns="720000" anchor="ctr" anchorCtr="0"/>
          <a:lstStyle>
            <a:lvl1pPr marL="0" indent="0" algn="ctr">
              <a:buNone/>
              <a:defRPr sz="1200"/>
            </a:lvl1pPr>
          </a:lstStyle>
          <a:p>
            <a:r>
              <a:rPr lang="sv-SE"/>
              <a:t>Klicka på ikonen eller dra och släpp för att infoga bild</a:t>
            </a:r>
          </a:p>
        </p:txBody>
      </p:sp>
      <p:sp>
        <p:nvSpPr>
          <p:cNvPr id="21" name="Platshållare för text 12">
            <a:extLst>
              <a:ext uri="{FF2B5EF4-FFF2-40B4-BE49-F238E27FC236}">
                <a16:creationId xmlns:a16="http://schemas.microsoft.com/office/drawing/2014/main" id="{3A40CF00-726D-F440-B33C-5D1DAED662F1}"/>
              </a:ext>
            </a:extLst>
          </p:cNvPr>
          <p:cNvSpPr>
            <a:spLocks noGrp="1"/>
          </p:cNvSpPr>
          <p:nvPr>
            <p:ph type="body" sz="quarter" idx="21" hasCustomPrompt="1"/>
          </p:nvPr>
        </p:nvSpPr>
        <p:spPr>
          <a:xfrm>
            <a:off x="3375401" y="2779113"/>
            <a:ext cx="5388912" cy="682521"/>
          </a:xfrm>
        </p:spPr>
        <p:txBody>
          <a:bodyPr anchor="b" anchorCtr="0"/>
          <a:lstStyle>
            <a:lvl1pPr marL="0" indent="0">
              <a:lnSpc>
                <a:spcPct val="90000"/>
              </a:lnSpc>
              <a:buNone/>
              <a:defRPr sz="2000">
                <a:latin typeface="+mj-lt"/>
              </a:defRPr>
            </a:lvl1pPr>
          </a:lstStyle>
          <a:p>
            <a:pPr lvl="0"/>
            <a:r>
              <a:rPr lang="sv-SE"/>
              <a:t>Rubrik på 1-2 rader</a:t>
            </a:r>
          </a:p>
        </p:txBody>
      </p:sp>
      <p:cxnSp>
        <p:nvCxnSpPr>
          <p:cNvPr id="22" name="Rak 21">
            <a:extLst>
              <a:ext uri="{FF2B5EF4-FFF2-40B4-BE49-F238E27FC236}">
                <a16:creationId xmlns:a16="http://schemas.microsoft.com/office/drawing/2014/main" id="{22724D1F-5FDB-6B4B-9FEE-4016AEEDBAAA}"/>
              </a:ext>
            </a:extLst>
          </p:cNvPr>
          <p:cNvCxnSpPr/>
          <p:nvPr userDrawn="1"/>
        </p:nvCxnSpPr>
        <p:spPr>
          <a:xfrm>
            <a:off x="562625" y="45038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Platshållare för innehåll 2">
            <a:extLst>
              <a:ext uri="{FF2B5EF4-FFF2-40B4-BE49-F238E27FC236}">
                <a16:creationId xmlns:a16="http://schemas.microsoft.com/office/drawing/2014/main" id="{0E364108-00EA-E445-8DF0-895F261EBEE3}"/>
              </a:ext>
            </a:extLst>
          </p:cNvPr>
          <p:cNvSpPr>
            <a:spLocks noGrp="1"/>
          </p:cNvSpPr>
          <p:nvPr>
            <p:ph sz="half" idx="23"/>
          </p:nvPr>
        </p:nvSpPr>
        <p:spPr>
          <a:xfrm>
            <a:off x="3375400" y="5435346"/>
            <a:ext cx="5388913" cy="798340"/>
          </a:xfrm>
        </p:spPr>
        <p:txBody>
          <a:bodyPr/>
          <a:lstStyle>
            <a:lvl1pPr>
              <a:spcBef>
                <a:spcPts val="600"/>
              </a:spcBef>
              <a:defRPr sz="1400"/>
            </a:lvl1pPr>
            <a:lvl2pPr>
              <a:spcBef>
                <a:spcPts val="600"/>
              </a:spcBef>
              <a:defRPr sz="1200"/>
            </a:lvl2pPr>
            <a:lvl3pPr>
              <a:spcBef>
                <a:spcPts val="600"/>
              </a:spcBef>
              <a:defRPr sz="1100"/>
            </a:lvl3pPr>
            <a:lvl4pPr>
              <a:spcBef>
                <a:spcPts val="600"/>
              </a:spcBef>
              <a:defRPr sz="1050"/>
            </a:lvl4pPr>
            <a:lvl5pPr>
              <a:spcBef>
                <a:spcPts val="600"/>
              </a:spcBef>
              <a:defRPr sz="105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5" name="Platshållare för bild 12">
            <a:extLst>
              <a:ext uri="{FF2B5EF4-FFF2-40B4-BE49-F238E27FC236}">
                <a16:creationId xmlns:a16="http://schemas.microsoft.com/office/drawing/2014/main" id="{107AF686-551D-5444-B385-1459B3309E0E}"/>
              </a:ext>
            </a:extLst>
          </p:cNvPr>
          <p:cNvSpPr>
            <a:spLocks noGrp="1"/>
          </p:cNvSpPr>
          <p:nvPr>
            <p:ph type="pic" sz="quarter" idx="24" hasCustomPrompt="1"/>
          </p:nvPr>
        </p:nvSpPr>
        <p:spPr>
          <a:xfrm>
            <a:off x="562625" y="4624744"/>
            <a:ext cx="2576137" cy="1598400"/>
          </a:xfrm>
        </p:spPr>
        <p:txBody>
          <a:bodyPr bIns="720000" anchor="ctr" anchorCtr="0"/>
          <a:lstStyle>
            <a:lvl1pPr marL="0" indent="0" algn="ctr">
              <a:buNone/>
              <a:defRPr sz="1200"/>
            </a:lvl1pPr>
          </a:lstStyle>
          <a:p>
            <a:r>
              <a:rPr lang="sv-SE"/>
              <a:t>Klicka på ikonen eller dra och släpp för att infoga bild</a:t>
            </a:r>
          </a:p>
        </p:txBody>
      </p:sp>
      <p:sp>
        <p:nvSpPr>
          <p:cNvPr id="26" name="Platshållare för text 12">
            <a:extLst>
              <a:ext uri="{FF2B5EF4-FFF2-40B4-BE49-F238E27FC236}">
                <a16:creationId xmlns:a16="http://schemas.microsoft.com/office/drawing/2014/main" id="{2C64E435-5BAA-7C46-AA0B-673D17DBF8F0}"/>
              </a:ext>
            </a:extLst>
          </p:cNvPr>
          <p:cNvSpPr>
            <a:spLocks noGrp="1"/>
          </p:cNvSpPr>
          <p:nvPr>
            <p:ph type="body" sz="quarter" idx="25" hasCustomPrompt="1"/>
          </p:nvPr>
        </p:nvSpPr>
        <p:spPr>
          <a:xfrm>
            <a:off x="3375401" y="4631886"/>
            <a:ext cx="5388912" cy="682521"/>
          </a:xfrm>
        </p:spPr>
        <p:txBody>
          <a:bodyPr anchor="b" anchorCtr="0"/>
          <a:lstStyle>
            <a:lvl1pPr marL="0" indent="0">
              <a:lnSpc>
                <a:spcPct val="90000"/>
              </a:lnSpc>
              <a:buNone/>
              <a:defRPr sz="2000">
                <a:latin typeface="+mj-lt"/>
              </a:defRPr>
            </a:lvl1pPr>
          </a:lstStyle>
          <a:p>
            <a:pPr lvl="0"/>
            <a:r>
              <a:rPr lang="sv-SE"/>
              <a:t>Rubrik på 1-2 rader</a:t>
            </a:r>
          </a:p>
        </p:txBody>
      </p:sp>
      <p:sp>
        <p:nvSpPr>
          <p:cNvPr id="23" name="textruta 22">
            <a:extLst>
              <a:ext uri="{FF2B5EF4-FFF2-40B4-BE49-F238E27FC236}">
                <a16:creationId xmlns:a16="http://schemas.microsoft.com/office/drawing/2014/main" id="{41E92EAC-AEB1-1947-92B1-6C7853D0D24E}"/>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tx1"/>
                </a:solidFill>
              </a:rPr>
              <a:t>SVENSKA ISHOCKEYFÖRBUNDET</a:t>
            </a:r>
          </a:p>
        </p:txBody>
      </p:sp>
    </p:spTree>
    <p:extLst>
      <p:ext uri="{BB962C8B-B14F-4D97-AF65-F5344CB8AC3E}">
        <p14:creationId xmlns:p14="http://schemas.microsoft.com/office/powerpoint/2010/main" val="1040047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pitel, Bi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2F8DB0C-E0BD-B845-9B17-62E5202D25FE}"/>
              </a:ext>
            </a:extLst>
          </p:cNvPr>
          <p:cNvSpPr>
            <a:spLocks noGrp="1"/>
          </p:cNvSpPr>
          <p:nvPr>
            <p:ph type="title"/>
          </p:nvPr>
        </p:nvSpPr>
        <p:spPr>
          <a:xfrm>
            <a:off x="6240463" y="944563"/>
            <a:ext cx="5388912" cy="3931097"/>
          </a:xfrm>
        </p:spPr>
        <p:txBody>
          <a:bodyPr anchor="t" anchorCtr="0">
            <a:noAutofit/>
          </a:bodyPr>
          <a:lstStyle>
            <a:lvl1pPr>
              <a:defRPr sz="4800">
                <a:solidFill>
                  <a:schemeClr val="tx2"/>
                </a:solidFill>
              </a:defRPr>
            </a:lvl1pPr>
          </a:lstStyle>
          <a:p>
            <a:r>
              <a:rPr lang="sv-SE"/>
              <a:t>Klicka här för att ändra mall för rubrikformat</a:t>
            </a:r>
          </a:p>
        </p:txBody>
      </p:sp>
      <p:sp>
        <p:nvSpPr>
          <p:cNvPr id="5" name="Platshållare för sidfot 4">
            <a:extLst>
              <a:ext uri="{FF2B5EF4-FFF2-40B4-BE49-F238E27FC236}">
                <a16:creationId xmlns:a16="http://schemas.microsoft.com/office/drawing/2014/main" id="{F6E49E13-5DFC-8741-B95C-0EF0FB49B5FB}"/>
              </a:ext>
            </a:extLst>
          </p:cNvPr>
          <p:cNvSpPr>
            <a:spLocks noGrp="1"/>
          </p:cNvSpPr>
          <p:nvPr>
            <p:ph type="ftr" sz="quarter" idx="11"/>
          </p:nvPr>
        </p:nvSpPr>
        <p:spPr/>
        <p:txBody>
          <a:bodyPr/>
          <a:lstStyle/>
          <a:p>
            <a:r>
              <a:rPr lang="sv-SE"/>
              <a:t>Matchunktionärsutbildning</a:t>
            </a:r>
          </a:p>
        </p:txBody>
      </p:sp>
      <p:sp>
        <p:nvSpPr>
          <p:cNvPr id="6" name="Platshållare för bildnummer 5">
            <a:extLst>
              <a:ext uri="{FF2B5EF4-FFF2-40B4-BE49-F238E27FC236}">
                <a16:creationId xmlns:a16="http://schemas.microsoft.com/office/drawing/2014/main" id="{E8D05749-E166-D14A-B5C6-A1324741258E}"/>
              </a:ext>
            </a:extLst>
          </p:cNvPr>
          <p:cNvSpPr>
            <a:spLocks noGrp="1"/>
          </p:cNvSpPr>
          <p:nvPr>
            <p:ph type="sldNum" sz="quarter" idx="12"/>
          </p:nvPr>
        </p:nvSpPr>
        <p:spPr/>
        <p:txBody>
          <a:bodyPr/>
          <a:lstStyle/>
          <a:p>
            <a:fld id="{6DDB0A55-353B-0141-AD40-F868C66FD585}" type="slidenum">
              <a:rPr lang="sv-SE" smtClean="0"/>
              <a:t>‹#›</a:t>
            </a:fld>
            <a:endParaRPr lang="sv-SE"/>
          </a:p>
        </p:txBody>
      </p:sp>
      <p:pic>
        <p:nvPicPr>
          <p:cNvPr id="11" name="Bildobjekt 10">
            <a:extLst>
              <a:ext uri="{FF2B5EF4-FFF2-40B4-BE49-F238E27FC236}">
                <a16:creationId xmlns:a16="http://schemas.microsoft.com/office/drawing/2014/main" id="{18E23E89-AFAD-404D-AE84-F3D8B89B552C}"/>
              </a:ext>
            </a:extLst>
          </p:cNvPr>
          <p:cNvPicPr>
            <a:picLocks noChangeAspect="1"/>
          </p:cNvPicPr>
          <p:nvPr userDrawn="1"/>
        </p:nvPicPr>
        <p:blipFill>
          <a:blip r:embed="rId3"/>
          <a:stretch>
            <a:fillRect/>
          </a:stretch>
        </p:blipFill>
        <p:spPr>
          <a:xfrm>
            <a:off x="10276768" y="4875661"/>
            <a:ext cx="1570673" cy="1570673"/>
          </a:xfrm>
          <a:prstGeom prst="rect">
            <a:avLst/>
          </a:prstGeom>
        </p:spPr>
      </p:pic>
      <p:cxnSp>
        <p:nvCxnSpPr>
          <p:cNvPr id="83" name="Rak 82">
            <a:extLst>
              <a:ext uri="{FF2B5EF4-FFF2-40B4-BE49-F238E27FC236}">
                <a16:creationId xmlns:a16="http://schemas.microsoft.com/office/drawing/2014/main" id="{914572DA-559E-924C-A7D8-F6D3CCA95FB4}"/>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Rak 83">
            <a:extLst>
              <a:ext uri="{FF2B5EF4-FFF2-40B4-BE49-F238E27FC236}">
                <a16:creationId xmlns:a16="http://schemas.microsoft.com/office/drawing/2014/main" id="{107A4A46-9DEE-7642-8319-450855838C61}"/>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Rak 84">
            <a:extLst>
              <a:ext uri="{FF2B5EF4-FFF2-40B4-BE49-F238E27FC236}">
                <a16:creationId xmlns:a16="http://schemas.microsoft.com/office/drawing/2014/main" id="{7F5148C0-9E14-F14D-BE44-8981124E3849}"/>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textruta 85">
            <a:extLst>
              <a:ext uri="{FF2B5EF4-FFF2-40B4-BE49-F238E27FC236}">
                <a16:creationId xmlns:a16="http://schemas.microsoft.com/office/drawing/2014/main" id="{F5AB4C7D-3B28-4A44-BE39-D142465A4659}"/>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tx1"/>
                </a:solidFill>
              </a:rPr>
              <a:t>SVENSKA ISHOCKEYFÖRBUNDET</a:t>
            </a:r>
          </a:p>
        </p:txBody>
      </p:sp>
    </p:spTree>
    <p:extLst>
      <p:ext uri="{BB962C8B-B14F-4D97-AF65-F5344CB8AC3E}">
        <p14:creationId xmlns:p14="http://schemas.microsoft.com/office/powerpoint/2010/main" val="14601134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tor bild">
    <p:spTree>
      <p:nvGrpSpPr>
        <p:cNvPr id="1" name=""/>
        <p:cNvGrpSpPr/>
        <p:nvPr/>
      </p:nvGrpSpPr>
      <p:grpSpPr>
        <a:xfrm>
          <a:off x="0" y="0"/>
          <a:ext cx="0" cy="0"/>
          <a:chOff x="0" y="0"/>
          <a:chExt cx="0" cy="0"/>
        </a:xfrm>
      </p:grpSpPr>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p>
            <a:r>
              <a:rPr lang="sv-SE"/>
              <a:t>Matchunktionärsutbildning</a:t>
            </a:r>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p>
            <a:fld id="{6DDB0A55-353B-0141-AD40-F868C66FD585}" type="slidenum">
              <a:rPr lang="sv-SE" smtClean="0"/>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Platshållare för bild 12">
            <a:extLst>
              <a:ext uri="{FF2B5EF4-FFF2-40B4-BE49-F238E27FC236}">
                <a16:creationId xmlns:a16="http://schemas.microsoft.com/office/drawing/2014/main" id="{5F9C07ED-7BB9-E746-BD09-E29A79DDE2B4}"/>
              </a:ext>
            </a:extLst>
          </p:cNvPr>
          <p:cNvSpPr>
            <a:spLocks noGrp="1"/>
          </p:cNvSpPr>
          <p:nvPr>
            <p:ph type="pic" sz="quarter" idx="13" hasCustomPrompt="1"/>
          </p:nvPr>
        </p:nvSpPr>
        <p:spPr>
          <a:xfrm>
            <a:off x="550863" y="944563"/>
            <a:ext cx="11090275" cy="5292725"/>
          </a:xfrm>
        </p:spPr>
        <p:txBody>
          <a:bodyPr bIns="720000" anchor="ctr" anchorCtr="0"/>
          <a:lstStyle>
            <a:lvl1pPr marL="0" indent="0" algn="ctr">
              <a:buNone/>
              <a:defRPr/>
            </a:lvl1pPr>
          </a:lstStyle>
          <a:p>
            <a:r>
              <a:rPr lang="sv-SE"/>
              <a:t>Klicka på ikonen eller dra och släpp för att infoga bild</a:t>
            </a:r>
          </a:p>
        </p:txBody>
      </p:sp>
      <p:sp>
        <p:nvSpPr>
          <p:cNvPr id="12" name="textruta 11">
            <a:extLst>
              <a:ext uri="{FF2B5EF4-FFF2-40B4-BE49-F238E27FC236}">
                <a16:creationId xmlns:a16="http://schemas.microsoft.com/office/drawing/2014/main" id="{66029B08-3F47-E14D-8D2E-E0DF33F32101}"/>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tx1"/>
                </a:solidFill>
              </a:rPr>
              <a:t>SVENSKA ISHOCKEYFÖRBUNDET</a:t>
            </a:r>
          </a:p>
        </p:txBody>
      </p:sp>
    </p:spTree>
    <p:extLst>
      <p:ext uri="{BB962C8B-B14F-4D97-AF65-F5344CB8AC3E}">
        <p14:creationId xmlns:p14="http://schemas.microsoft.com/office/powerpoint/2010/main" val="9533497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ilm">
    <p:spTree>
      <p:nvGrpSpPr>
        <p:cNvPr id="1" name=""/>
        <p:cNvGrpSpPr/>
        <p:nvPr/>
      </p:nvGrpSpPr>
      <p:grpSpPr>
        <a:xfrm>
          <a:off x="0" y="0"/>
          <a:ext cx="0" cy="0"/>
          <a:chOff x="0" y="0"/>
          <a:chExt cx="0" cy="0"/>
        </a:xfrm>
      </p:grpSpPr>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p>
            <a:r>
              <a:rPr lang="sv-SE"/>
              <a:t>Matchunktionärsutbildning</a:t>
            </a:r>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p>
            <a:fld id="{6DDB0A55-353B-0141-AD40-F868C66FD585}" type="slidenum">
              <a:rPr lang="sv-SE" smtClean="0"/>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Platshållare för media 2">
            <a:extLst>
              <a:ext uri="{FF2B5EF4-FFF2-40B4-BE49-F238E27FC236}">
                <a16:creationId xmlns:a16="http://schemas.microsoft.com/office/drawing/2014/main" id="{F72A2872-44F5-DB4E-9337-542FD9401AA5}"/>
              </a:ext>
            </a:extLst>
          </p:cNvPr>
          <p:cNvSpPr>
            <a:spLocks noGrp="1"/>
          </p:cNvSpPr>
          <p:nvPr>
            <p:ph type="media" sz="quarter" idx="13" hasCustomPrompt="1"/>
          </p:nvPr>
        </p:nvSpPr>
        <p:spPr>
          <a:xfrm>
            <a:off x="550863" y="944563"/>
            <a:ext cx="11090275" cy="5292725"/>
          </a:xfrm>
        </p:spPr>
        <p:txBody>
          <a:bodyPr bIns="720000" anchor="ctr" anchorCtr="0"/>
          <a:lstStyle>
            <a:lvl1pPr marL="0" indent="0" algn="ctr">
              <a:buNone/>
              <a:defRPr/>
            </a:lvl1pPr>
          </a:lstStyle>
          <a:p>
            <a:r>
              <a:rPr lang="sv-SE"/>
              <a:t>Klicka på ikonen eller dra och släpp för att infoga film</a:t>
            </a:r>
          </a:p>
        </p:txBody>
      </p:sp>
      <p:sp>
        <p:nvSpPr>
          <p:cNvPr id="12" name="textruta 11">
            <a:extLst>
              <a:ext uri="{FF2B5EF4-FFF2-40B4-BE49-F238E27FC236}">
                <a16:creationId xmlns:a16="http://schemas.microsoft.com/office/drawing/2014/main" id="{2E18F012-1B58-DD4D-BEBC-11AD159314CD}"/>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tx1"/>
                </a:solidFill>
              </a:rPr>
              <a:t>SVENSKA ISHOCKEYFÖRBUNDET</a:t>
            </a:r>
          </a:p>
        </p:txBody>
      </p:sp>
    </p:spTree>
    <p:extLst>
      <p:ext uri="{BB962C8B-B14F-4D97-AF65-F5344CB8AC3E}">
        <p14:creationId xmlns:p14="http://schemas.microsoft.com/office/powerpoint/2010/main" val="14628486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 Filmer">
    <p:spTree>
      <p:nvGrpSpPr>
        <p:cNvPr id="1" name=""/>
        <p:cNvGrpSpPr/>
        <p:nvPr/>
      </p:nvGrpSpPr>
      <p:grpSpPr>
        <a:xfrm>
          <a:off x="0" y="0"/>
          <a:ext cx="0" cy="0"/>
          <a:chOff x="0" y="0"/>
          <a:chExt cx="0" cy="0"/>
        </a:xfrm>
      </p:grpSpPr>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p>
            <a:r>
              <a:rPr lang="sv-SE"/>
              <a:t>Matchunktionärsutbildning</a:t>
            </a:r>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p>
            <a:fld id="{6DDB0A55-353B-0141-AD40-F868C66FD585}" type="slidenum">
              <a:rPr lang="sv-SE" smtClean="0"/>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Platshållare för media 2">
            <a:extLst>
              <a:ext uri="{FF2B5EF4-FFF2-40B4-BE49-F238E27FC236}">
                <a16:creationId xmlns:a16="http://schemas.microsoft.com/office/drawing/2014/main" id="{F72A2872-44F5-DB4E-9337-542FD9401AA5}"/>
              </a:ext>
            </a:extLst>
          </p:cNvPr>
          <p:cNvSpPr>
            <a:spLocks noGrp="1"/>
          </p:cNvSpPr>
          <p:nvPr>
            <p:ph type="media" sz="quarter" idx="13" hasCustomPrompt="1"/>
          </p:nvPr>
        </p:nvSpPr>
        <p:spPr>
          <a:xfrm>
            <a:off x="550863" y="944564"/>
            <a:ext cx="5400675" cy="2520950"/>
          </a:xfrm>
        </p:spPr>
        <p:txBody>
          <a:bodyPr bIns="720000" anchor="ctr" anchorCtr="0"/>
          <a:lstStyle>
            <a:lvl1pPr marL="0" indent="0" algn="ctr">
              <a:buNone/>
              <a:defRPr/>
            </a:lvl1pPr>
          </a:lstStyle>
          <a:p>
            <a:r>
              <a:rPr lang="sv-SE"/>
              <a:t>Klicka på ikonen eller dra och släpp för att infoga film</a:t>
            </a:r>
          </a:p>
        </p:txBody>
      </p:sp>
      <p:sp>
        <p:nvSpPr>
          <p:cNvPr id="12" name="textruta 11">
            <a:extLst>
              <a:ext uri="{FF2B5EF4-FFF2-40B4-BE49-F238E27FC236}">
                <a16:creationId xmlns:a16="http://schemas.microsoft.com/office/drawing/2014/main" id="{2E18F012-1B58-DD4D-BEBC-11AD159314CD}"/>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tx1"/>
                </a:solidFill>
              </a:rPr>
              <a:t>SVENSKA ISHOCKEYFÖRBUNDET</a:t>
            </a:r>
          </a:p>
        </p:txBody>
      </p:sp>
      <p:sp>
        <p:nvSpPr>
          <p:cNvPr id="13" name="Platshållare för media 2">
            <a:extLst>
              <a:ext uri="{FF2B5EF4-FFF2-40B4-BE49-F238E27FC236}">
                <a16:creationId xmlns:a16="http://schemas.microsoft.com/office/drawing/2014/main" id="{7467DEAB-F113-A444-8CEA-C69B9875DB7A}"/>
              </a:ext>
            </a:extLst>
          </p:cNvPr>
          <p:cNvSpPr>
            <a:spLocks noGrp="1"/>
          </p:cNvSpPr>
          <p:nvPr>
            <p:ph type="media" sz="quarter" idx="14" hasCustomPrompt="1"/>
          </p:nvPr>
        </p:nvSpPr>
        <p:spPr>
          <a:xfrm>
            <a:off x="550863" y="3713437"/>
            <a:ext cx="5400675" cy="2520950"/>
          </a:xfrm>
        </p:spPr>
        <p:txBody>
          <a:bodyPr bIns="720000" anchor="ctr" anchorCtr="0"/>
          <a:lstStyle>
            <a:lvl1pPr marL="0" indent="0" algn="ctr">
              <a:buNone/>
              <a:defRPr/>
            </a:lvl1pPr>
          </a:lstStyle>
          <a:p>
            <a:r>
              <a:rPr lang="sv-SE"/>
              <a:t>Klicka på ikonen eller dra och släpp för att infoga film</a:t>
            </a:r>
          </a:p>
        </p:txBody>
      </p:sp>
      <p:sp>
        <p:nvSpPr>
          <p:cNvPr id="14" name="Platshållare för media 2">
            <a:extLst>
              <a:ext uri="{FF2B5EF4-FFF2-40B4-BE49-F238E27FC236}">
                <a16:creationId xmlns:a16="http://schemas.microsoft.com/office/drawing/2014/main" id="{56453EB1-3B61-E440-8A6E-E2C6A25364A6}"/>
              </a:ext>
            </a:extLst>
          </p:cNvPr>
          <p:cNvSpPr>
            <a:spLocks noGrp="1"/>
          </p:cNvSpPr>
          <p:nvPr>
            <p:ph type="media" sz="quarter" idx="15" hasCustomPrompt="1"/>
          </p:nvPr>
        </p:nvSpPr>
        <p:spPr>
          <a:xfrm>
            <a:off x="6240462" y="944564"/>
            <a:ext cx="5400675" cy="2520950"/>
          </a:xfrm>
        </p:spPr>
        <p:txBody>
          <a:bodyPr bIns="720000" anchor="ctr" anchorCtr="0"/>
          <a:lstStyle>
            <a:lvl1pPr marL="0" indent="0" algn="ctr">
              <a:buNone/>
              <a:defRPr/>
            </a:lvl1pPr>
          </a:lstStyle>
          <a:p>
            <a:r>
              <a:rPr lang="sv-SE"/>
              <a:t>Klicka på ikonen eller dra och släpp för att infoga film</a:t>
            </a:r>
          </a:p>
        </p:txBody>
      </p:sp>
      <p:sp>
        <p:nvSpPr>
          <p:cNvPr id="15" name="Platshållare för media 2">
            <a:extLst>
              <a:ext uri="{FF2B5EF4-FFF2-40B4-BE49-F238E27FC236}">
                <a16:creationId xmlns:a16="http://schemas.microsoft.com/office/drawing/2014/main" id="{205CB211-FF83-3342-9CC5-F4D14F0BFACD}"/>
              </a:ext>
            </a:extLst>
          </p:cNvPr>
          <p:cNvSpPr>
            <a:spLocks noGrp="1"/>
          </p:cNvSpPr>
          <p:nvPr>
            <p:ph type="media" sz="quarter" idx="16" hasCustomPrompt="1"/>
          </p:nvPr>
        </p:nvSpPr>
        <p:spPr>
          <a:xfrm>
            <a:off x="6240462" y="3713437"/>
            <a:ext cx="5400675" cy="2520950"/>
          </a:xfrm>
        </p:spPr>
        <p:txBody>
          <a:bodyPr bIns="720000" anchor="ctr" anchorCtr="0"/>
          <a:lstStyle>
            <a:lvl1pPr marL="0" indent="0" algn="ctr">
              <a:buNone/>
              <a:defRPr/>
            </a:lvl1pPr>
          </a:lstStyle>
          <a:p>
            <a:r>
              <a:rPr lang="sv-SE"/>
              <a:t>Klicka på ikonen eller dra och släpp för att infoga film</a:t>
            </a:r>
          </a:p>
        </p:txBody>
      </p:sp>
    </p:spTree>
    <p:extLst>
      <p:ext uri="{BB962C8B-B14F-4D97-AF65-F5344CB8AC3E}">
        <p14:creationId xmlns:p14="http://schemas.microsoft.com/office/powerpoint/2010/main" val="17445860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bilder">
    <p:spTree>
      <p:nvGrpSpPr>
        <p:cNvPr id="1" name=""/>
        <p:cNvGrpSpPr/>
        <p:nvPr/>
      </p:nvGrpSpPr>
      <p:grpSpPr>
        <a:xfrm>
          <a:off x="0" y="0"/>
          <a:ext cx="0" cy="0"/>
          <a:chOff x="0" y="0"/>
          <a:chExt cx="0" cy="0"/>
        </a:xfrm>
      </p:grpSpPr>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p>
            <a:r>
              <a:rPr lang="sv-SE"/>
              <a:t>Matchunktionärsutbildning</a:t>
            </a:r>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p>
            <a:fld id="{6DDB0A55-353B-0141-AD40-F868C66FD585}" type="slidenum">
              <a:rPr lang="sv-SE" smtClean="0"/>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Platshållare för bild 12">
            <a:extLst>
              <a:ext uri="{FF2B5EF4-FFF2-40B4-BE49-F238E27FC236}">
                <a16:creationId xmlns:a16="http://schemas.microsoft.com/office/drawing/2014/main" id="{5F9C07ED-7BB9-E746-BD09-E29A79DDE2B4}"/>
              </a:ext>
            </a:extLst>
          </p:cNvPr>
          <p:cNvSpPr>
            <a:spLocks noGrp="1"/>
          </p:cNvSpPr>
          <p:nvPr>
            <p:ph type="pic" sz="quarter" idx="13" hasCustomPrompt="1"/>
          </p:nvPr>
        </p:nvSpPr>
        <p:spPr>
          <a:xfrm>
            <a:off x="550863" y="944563"/>
            <a:ext cx="5400675" cy="5292725"/>
          </a:xfrm>
        </p:spPr>
        <p:txBody>
          <a:bodyPr bIns="720000" anchor="ctr" anchorCtr="0"/>
          <a:lstStyle>
            <a:lvl1pPr marL="0" indent="0" algn="ctr">
              <a:buNone/>
              <a:defRPr/>
            </a:lvl1pPr>
          </a:lstStyle>
          <a:p>
            <a:r>
              <a:rPr lang="sv-SE"/>
              <a:t>Klicka på ikonen eller dra och släpp för att infoga bild</a:t>
            </a:r>
          </a:p>
        </p:txBody>
      </p:sp>
      <p:sp>
        <p:nvSpPr>
          <p:cNvPr id="12" name="Platshållare för bild 12">
            <a:extLst>
              <a:ext uri="{FF2B5EF4-FFF2-40B4-BE49-F238E27FC236}">
                <a16:creationId xmlns:a16="http://schemas.microsoft.com/office/drawing/2014/main" id="{2043715B-8DAD-3741-B062-919A36D27321}"/>
              </a:ext>
            </a:extLst>
          </p:cNvPr>
          <p:cNvSpPr>
            <a:spLocks noGrp="1"/>
          </p:cNvSpPr>
          <p:nvPr>
            <p:ph type="pic" sz="quarter" idx="14" hasCustomPrompt="1"/>
          </p:nvPr>
        </p:nvSpPr>
        <p:spPr>
          <a:xfrm>
            <a:off x="6240462" y="944563"/>
            <a:ext cx="5400675" cy="5292725"/>
          </a:xfrm>
        </p:spPr>
        <p:txBody>
          <a:bodyPr bIns="720000" anchor="ctr" anchorCtr="0"/>
          <a:lstStyle>
            <a:lvl1pPr marL="0" indent="0" algn="ctr">
              <a:buNone/>
              <a:defRPr/>
            </a:lvl1pPr>
          </a:lstStyle>
          <a:p>
            <a:r>
              <a:rPr lang="sv-SE"/>
              <a:t>Klicka på ikonen eller dra och släpp för att infoga bild</a:t>
            </a:r>
          </a:p>
        </p:txBody>
      </p:sp>
      <p:sp>
        <p:nvSpPr>
          <p:cNvPr id="13" name="textruta 12">
            <a:extLst>
              <a:ext uri="{FF2B5EF4-FFF2-40B4-BE49-F238E27FC236}">
                <a16:creationId xmlns:a16="http://schemas.microsoft.com/office/drawing/2014/main" id="{CB6F92E3-D9A7-B741-9D6C-A1C0E4924BBB}"/>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tx1"/>
                </a:solidFill>
              </a:rPr>
              <a:t>SVENSKA ISHOCKEYFÖRBUNDET</a:t>
            </a:r>
          </a:p>
        </p:txBody>
      </p:sp>
    </p:spTree>
    <p:extLst>
      <p:ext uri="{BB962C8B-B14F-4D97-AF65-F5344CB8AC3E}">
        <p14:creationId xmlns:p14="http://schemas.microsoft.com/office/powerpoint/2010/main" val="11296528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 bilder">
    <p:spTree>
      <p:nvGrpSpPr>
        <p:cNvPr id="1" name=""/>
        <p:cNvGrpSpPr/>
        <p:nvPr/>
      </p:nvGrpSpPr>
      <p:grpSpPr>
        <a:xfrm>
          <a:off x="0" y="0"/>
          <a:ext cx="0" cy="0"/>
          <a:chOff x="0" y="0"/>
          <a:chExt cx="0" cy="0"/>
        </a:xfrm>
      </p:grpSpPr>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p>
            <a:r>
              <a:rPr lang="sv-SE"/>
              <a:t>Matchunktionärsutbildning</a:t>
            </a:r>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p>
            <a:fld id="{6DDB0A55-353B-0141-AD40-F868C66FD585}" type="slidenum">
              <a:rPr lang="sv-SE" smtClean="0"/>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Platshållare för bild 12">
            <a:extLst>
              <a:ext uri="{FF2B5EF4-FFF2-40B4-BE49-F238E27FC236}">
                <a16:creationId xmlns:a16="http://schemas.microsoft.com/office/drawing/2014/main" id="{5F9C07ED-7BB9-E746-BD09-E29A79DDE2B4}"/>
              </a:ext>
            </a:extLst>
          </p:cNvPr>
          <p:cNvSpPr>
            <a:spLocks noGrp="1"/>
          </p:cNvSpPr>
          <p:nvPr>
            <p:ph type="pic" sz="quarter" idx="13" hasCustomPrompt="1"/>
          </p:nvPr>
        </p:nvSpPr>
        <p:spPr>
          <a:xfrm>
            <a:off x="550864" y="944563"/>
            <a:ext cx="3529012" cy="5292725"/>
          </a:xfrm>
        </p:spPr>
        <p:txBody>
          <a:bodyPr bIns="720000" anchor="ctr" anchorCtr="0"/>
          <a:lstStyle>
            <a:lvl1pPr marL="0" indent="0" algn="ctr">
              <a:buNone/>
              <a:defRPr/>
            </a:lvl1pPr>
          </a:lstStyle>
          <a:p>
            <a:r>
              <a:rPr lang="sv-SE"/>
              <a:t>Klicka på ikonen eller dra och </a:t>
            </a:r>
            <a:br>
              <a:rPr lang="sv-SE"/>
            </a:br>
            <a:r>
              <a:rPr lang="sv-SE"/>
              <a:t>släpp för att infoga bild</a:t>
            </a:r>
          </a:p>
        </p:txBody>
      </p:sp>
      <p:sp>
        <p:nvSpPr>
          <p:cNvPr id="13" name="Platshållare för bild 12">
            <a:extLst>
              <a:ext uri="{FF2B5EF4-FFF2-40B4-BE49-F238E27FC236}">
                <a16:creationId xmlns:a16="http://schemas.microsoft.com/office/drawing/2014/main" id="{685CADDF-B3F0-B148-B58D-9B95C18DEA8D}"/>
              </a:ext>
            </a:extLst>
          </p:cNvPr>
          <p:cNvSpPr>
            <a:spLocks noGrp="1"/>
          </p:cNvSpPr>
          <p:nvPr>
            <p:ph type="pic" sz="quarter" idx="14" hasCustomPrompt="1"/>
          </p:nvPr>
        </p:nvSpPr>
        <p:spPr>
          <a:xfrm>
            <a:off x="4332288" y="944563"/>
            <a:ext cx="3529012" cy="5292725"/>
          </a:xfrm>
        </p:spPr>
        <p:txBody>
          <a:bodyPr bIns="720000" anchor="ctr" anchorCtr="0"/>
          <a:lstStyle>
            <a:lvl1pPr marL="0" indent="0" algn="ctr">
              <a:buNone/>
              <a:defRPr/>
            </a:lvl1pPr>
          </a:lstStyle>
          <a:p>
            <a:r>
              <a:rPr lang="sv-SE"/>
              <a:t>Klicka på ikonen eller dra och </a:t>
            </a:r>
            <a:br>
              <a:rPr lang="sv-SE"/>
            </a:br>
            <a:r>
              <a:rPr lang="sv-SE"/>
              <a:t>släpp för att infoga bild</a:t>
            </a:r>
          </a:p>
        </p:txBody>
      </p:sp>
      <p:sp>
        <p:nvSpPr>
          <p:cNvPr id="14" name="Platshållare för bild 12">
            <a:extLst>
              <a:ext uri="{FF2B5EF4-FFF2-40B4-BE49-F238E27FC236}">
                <a16:creationId xmlns:a16="http://schemas.microsoft.com/office/drawing/2014/main" id="{B585FAEB-A311-D94B-ADCA-087DF0CDBD1A}"/>
              </a:ext>
            </a:extLst>
          </p:cNvPr>
          <p:cNvSpPr>
            <a:spLocks noGrp="1"/>
          </p:cNvSpPr>
          <p:nvPr>
            <p:ph type="pic" sz="quarter" idx="15" hasCustomPrompt="1"/>
          </p:nvPr>
        </p:nvSpPr>
        <p:spPr>
          <a:xfrm>
            <a:off x="8113712" y="944563"/>
            <a:ext cx="3529012" cy="5292725"/>
          </a:xfrm>
        </p:spPr>
        <p:txBody>
          <a:bodyPr bIns="720000" anchor="ctr" anchorCtr="0"/>
          <a:lstStyle>
            <a:lvl1pPr marL="0" indent="0" algn="ctr">
              <a:buNone/>
              <a:defRPr/>
            </a:lvl1pPr>
          </a:lstStyle>
          <a:p>
            <a:r>
              <a:rPr lang="sv-SE"/>
              <a:t>Klicka på ikonen eller dra och </a:t>
            </a:r>
            <a:br>
              <a:rPr lang="sv-SE"/>
            </a:br>
            <a:r>
              <a:rPr lang="sv-SE"/>
              <a:t>släpp för att infoga bild</a:t>
            </a:r>
          </a:p>
        </p:txBody>
      </p:sp>
      <p:sp>
        <p:nvSpPr>
          <p:cNvPr id="12" name="textruta 11">
            <a:extLst>
              <a:ext uri="{FF2B5EF4-FFF2-40B4-BE49-F238E27FC236}">
                <a16:creationId xmlns:a16="http://schemas.microsoft.com/office/drawing/2014/main" id="{581CB40D-6927-824C-A8FF-FB2E27B556EB}"/>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tx1"/>
                </a:solidFill>
              </a:rPr>
              <a:t>SVENSKA ISHOCKEYFÖRBUNDET</a:t>
            </a:r>
          </a:p>
        </p:txBody>
      </p:sp>
    </p:spTree>
    <p:extLst>
      <p:ext uri="{BB962C8B-B14F-4D97-AF65-F5344CB8AC3E}">
        <p14:creationId xmlns:p14="http://schemas.microsoft.com/office/powerpoint/2010/main" val="40653432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1 bilder">
    <p:spTree>
      <p:nvGrpSpPr>
        <p:cNvPr id="1" name=""/>
        <p:cNvGrpSpPr/>
        <p:nvPr/>
      </p:nvGrpSpPr>
      <p:grpSpPr>
        <a:xfrm>
          <a:off x="0" y="0"/>
          <a:ext cx="0" cy="0"/>
          <a:chOff x="0" y="0"/>
          <a:chExt cx="0" cy="0"/>
        </a:xfrm>
      </p:grpSpPr>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p>
            <a:r>
              <a:rPr lang="sv-SE"/>
              <a:t>Matchunktionärsutbildning</a:t>
            </a:r>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p>
            <a:fld id="{6DDB0A55-353B-0141-AD40-F868C66FD585}" type="slidenum">
              <a:rPr lang="sv-SE" smtClean="0"/>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Platshållare för bild 12">
            <a:extLst>
              <a:ext uri="{FF2B5EF4-FFF2-40B4-BE49-F238E27FC236}">
                <a16:creationId xmlns:a16="http://schemas.microsoft.com/office/drawing/2014/main" id="{5F9C07ED-7BB9-E746-BD09-E29A79DDE2B4}"/>
              </a:ext>
            </a:extLst>
          </p:cNvPr>
          <p:cNvSpPr>
            <a:spLocks noGrp="1"/>
          </p:cNvSpPr>
          <p:nvPr>
            <p:ph type="pic" sz="quarter" idx="13" hasCustomPrompt="1"/>
          </p:nvPr>
        </p:nvSpPr>
        <p:spPr>
          <a:xfrm>
            <a:off x="550863" y="944564"/>
            <a:ext cx="5400675" cy="2520950"/>
          </a:xfrm>
        </p:spPr>
        <p:txBody>
          <a:bodyPr bIns="720000" anchor="ctr" anchorCtr="0"/>
          <a:lstStyle>
            <a:lvl1pPr marL="0" indent="0" algn="ctr">
              <a:buNone/>
              <a:defRPr/>
            </a:lvl1pPr>
          </a:lstStyle>
          <a:p>
            <a:r>
              <a:rPr lang="sv-SE"/>
              <a:t>Klicka på ikonen eller dra och släpp för att infoga bild</a:t>
            </a:r>
          </a:p>
        </p:txBody>
      </p:sp>
      <p:sp>
        <p:nvSpPr>
          <p:cNvPr id="12" name="Platshållare för bild 12">
            <a:extLst>
              <a:ext uri="{FF2B5EF4-FFF2-40B4-BE49-F238E27FC236}">
                <a16:creationId xmlns:a16="http://schemas.microsoft.com/office/drawing/2014/main" id="{2043715B-8DAD-3741-B062-919A36D27321}"/>
              </a:ext>
            </a:extLst>
          </p:cNvPr>
          <p:cNvSpPr>
            <a:spLocks noGrp="1"/>
          </p:cNvSpPr>
          <p:nvPr>
            <p:ph type="pic" sz="quarter" idx="14" hasCustomPrompt="1"/>
          </p:nvPr>
        </p:nvSpPr>
        <p:spPr>
          <a:xfrm>
            <a:off x="6240462" y="944564"/>
            <a:ext cx="5400675" cy="5292724"/>
          </a:xfrm>
        </p:spPr>
        <p:txBody>
          <a:bodyPr bIns="720000" anchor="ctr" anchorCtr="0"/>
          <a:lstStyle>
            <a:lvl1pPr marL="0" indent="0" algn="ctr">
              <a:buNone/>
              <a:defRPr/>
            </a:lvl1pPr>
          </a:lstStyle>
          <a:p>
            <a:r>
              <a:rPr lang="sv-SE"/>
              <a:t>Klicka på ikonen eller dra och släpp för att infoga bild</a:t>
            </a:r>
          </a:p>
        </p:txBody>
      </p:sp>
      <p:sp>
        <p:nvSpPr>
          <p:cNvPr id="13" name="Platshållare för bild 12">
            <a:extLst>
              <a:ext uri="{FF2B5EF4-FFF2-40B4-BE49-F238E27FC236}">
                <a16:creationId xmlns:a16="http://schemas.microsoft.com/office/drawing/2014/main" id="{C6094F64-E9BA-E049-8522-4F316DDA4E43}"/>
              </a:ext>
            </a:extLst>
          </p:cNvPr>
          <p:cNvSpPr>
            <a:spLocks noGrp="1"/>
          </p:cNvSpPr>
          <p:nvPr>
            <p:ph type="pic" sz="quarter" idx="15" hasCustomPrompt="1"/>
          </p:nvPr>
        </p:nvSpPr>
        <p:spPr>
          <a:xfrm>
            <a:off x="550863" y="3716338"/>
            <a:ext cx="5400675" cy="2520950"/>
          </a:xfrm>
        </p:spPr>
        <p:txBody>
          <a:bodyPr bIns="720000" anchor="ctr" anchorCtr="0"/>
          <a:lstStyle>
            <a:lvl1pPr marL="0" indent="0" algn="ctr">
              <a:buNone/>
              <a:defRPr/>
            </a:lvl1pPr>
          </a:lstStyle>
          <a:p>
            <a:r>
              <a:rPr lang="sv-SE"/>
              <a:t>Klicka på ikonen eller dra och släpp för att infoga bild</a:t>
            </a:r>
          </a:p>
        </p:txBody>
      </p:sp>
      <p:sp>
        <p:nvSpPr>
          <p:cNvPr id="14" name="textruta 13">
            <a:extLst>
              <a:ext uri="{FF2B5EF4-FFF2-40B4-BE49-F238E27FC236}">
                <a16:creationId xmlns:a16="http://schemas.microsoft.com/office/drawing/2014/main" id="{89E6C523-FD42-6A41-8982-EB0CA25F03C1}"/>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tx1"/>
                </a:solidFill>
              </a:rPr>
              <a:t>SVENSKA ISHOCKEYFÖRBUNDET</a:t>
            </a:r>
          </a:p>
        </p:txBody>
      </p:sp>
    </p:spTree>
    <p:extLst>
      <p:ext uri="{BB962C8B-B14F-4D97-AF65-F5344CB8AC3E}">
        <p14:creationId xmlns:p14="http://schemas.microsoft.com/office/powerpoint/2010/main" val="40755178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2 bilder">
    <p:spTree>
      <p:nvGrpSpPr>
        <p:cNvPr id="1" name=""/>
        <p:cNvGrpSpPr/>
        <p:nvPr/>
      </p:nvGrpSpPr>
      <p:grpSpPr>
        <a:xfrm>
          <a:off x="0" y="0"/>
          <a:ext cx="0" cy="0"/>
          <a:chOff x="0" y="0"/>
          <a:chExt cx="0" cy="0"/>
        </a:xfrm>
      </p:grpSpPr>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p>
            <a:r>
              <a:rPr lang="sv-SE"/>
              <a:t>Matchunktionärsutbildning</a:t>
            </a:r>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p>
            <a:fld id="{6DDB0A55-353B-0141-AD40-F868C66FD585}" type="slidenum">
              <a:rPr lang="sv-SE" smtClean="0"/>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Platshållare för bild 12">
            <a:extLst>
              <a:ext uri="{FF2B5EF4-FFF2-40B4-BE49-F238E27FC236}">
                <a16:creationId xmlns:a16="http://schemas.microsoft.com/office/drawing/2014/main" id="{5F9C07ED-7BB9-E746-BD09-E29A79DDE2B4}"/>
              </a:ext>
            </a:extLst>
          </p:cNvPr>
          <p:cNvSpPr>
            <a:spLocks noGrp="1"/>
          </p:cNvSpPr>
          <p:nvPr>
            <p:ph type="pic" sz="quarter" idx="13" hasCustomPrompt="1"/>
          </p:nvPr>
        </p:nvSpPr>
        <p:spPr>
          <a:xfrm>
            <a:off x="550863" y="944564"/>
            <a:ext cx="5400675" cy="5292724"/>
          </a:xfrm>
        </p:spPr>
        <p:txBody>
          <a:bodyPr bIns="720000" anchor="ctr" anchorCtr="0"/>
          <a:lstStyle>
            <a:lvl1pPr marL="0" indent="0" algn="ctr">
              <a:buNone/>
              <a:defRPr/>
            </a:lvl1pPr>
          </a:lstStyle>
          <a:p>
            <a:r>
              <a:rPr lang="sv-SE"/>
              <a:t>Klicka på ikonen eller dra och släpp för att infoga bild</a:t>
            </a:r>
          </a:p>
        </p:txBody>
      </p:sp>
      <p:sp>
        <p:nvSpPr>
          <p:cNvPr id="12" name="Platshållare för bild 12">
            <a:extLst>
              <a:ext uri="{FF2B5EF4-FFF2-40B4-BE49-F238E27FC236}">
                <a16:creationId xmlns:a16="http://schemas.microsoft.com/office/drawing/2014/main" id="{2043715B-8DAD-3741-B062-919A36D27321}"/>
              </a:ext>
            </a:extLst>
          </p:cNvPr>
          <p:cNvSpPr>
            <a:spLocks noGrp="1"/>
          </p:cNvSpPr>
          <p:nvPr>
            <p:ph type="pic" sz="quarter" idx="14" hasCustomPrompt="1"/>
          </p:nvPr>
        </p:nvSpPr>
        <p:spPr>
          <a:xfrm>
            <a:off x="6240462" y="944564"/>
            <a:ext cx="5400675" cy="2520950"/>
          </a:xfrm>
        </p:spPr>
        <p:txBody>
          <a:bodyPr bIns="720000" anchor="ctr" anchorCtr="0"/>
          <a:lstStyle>
            <a:lvl1pPr marL="0" indent="0" algn="ctr">
              <a:buNone/>
              <a:defRPr/>
            </a:lvl1pPr>
          </a:lstStyle>
          <a:p>
            <a:r>
              <a:rPr lang="sv-SE"/>
              <a:t>Klicka på ikonen eller dra och släpp för att infoga bild</a:t>
            </a:r>
          </a:p>
        </p:txBody>
      </p:sp>
      <p:sp>
        <p:nvSpPr>
          <p:cNvPr id="14" name="Platshållare för bild 12">
            <a:extLst>
              <a:ext uri="{FF2B5EF4-FFF2-40B4-BE49-F238E27FC236}">
                <a16:creationId xmlns:a16="http://schemas.microsoft.com/office/drawing/2014/main" id="{FFC2BE63-D9E1-3C4A-8073-393A0EDDE186}"/>
              </a:ext>
            </a:extLst>
          </p:cNvPr>
          <p:cNvSpPr>
            <a:spLocks noGrp="1"/>
          </p:cNvSpPr>
          <p:nvPr>
            <p:ph type="pic" sz="quarter" idx="16" hasCustomPrompt="1"/>
          </p:nvPr>
        </p:nvSpPr>
        <p:spPr>
          <a:xfrm>
            <a:off x="6240462" y="3716338"/>
            <a:ext cx="5400675" cy="2520950"/>
          </a:xfrm>
        </p:spPr>
        <p:txBody>
          <a:bodyPr bIns="720000" anchor="ctr" anchorCtr="0"/>
          <a:lstStyle>
            <a:lvl1pPr marL="0" indent="0" algn="ctr">
              <a:buNone/>
              <a:defRPr/>
            </a:lvl1pPr>
          </a:lstStyle>
          <a:p>
            <a:r>
              <a:rPr lang="sv-SE"/>
              <a:t>Klicka på ikonen eller dra och släpp för att infoga bild</a:t>
            </a:r>
          </a:p>
        </p:txBody>
      </p:sp>
      <p:sp>
        <p:nvSpPr>
          <p:cNvPr id="13" name="textruta 12">
            <a:extLst>
              <a:ext uri="{FF2B5EF4-FFF2-40B4-BE49-F238E27FC236}">
                <a16:creationId xmlns:a16="http://schemas.microsoft.com/office/drawing/2014/main" id="{182DFA78-35CC-B542-856E-C8513C673162}"/>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tx1"/>
                </a:solidFill>
              </a:rPr>
              <a:t>SVENSKA ISHOCKEYFÖRBUNDET</a:t>
            </a:r>
          </a:p>
        </p:txBody>
      </p:sp>
    </p:spTree>
    <p:extLst>
      <p:ext uri="{BB962C8B-B14F-4D97-AF65-F5344CB8AC3E}">
        <p14:creationId xmlns:p14="http://schemas.microsoft.com/office/powerpoint/2010/main" val="37127853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 bilder">
    <p:spTree>
      <p:nvGrpSpPr>
        <p:cNvPr id="1" name=""/>
        <p:cNvGrpSpPr/>
        <p:nvPr/>
      </p:nvGrpSpPr>
      <p:grpSpPr>
        <a:xfrm>
          <a:off x="0" y="0"/>
          <a:ext cx="0" cy="0"/>
          <a:chOff x="0" y="0"/>
          <a:chExt cx="0" cy="0"/>
        </a:xfrm>
      </p:grpSpPr>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p>
            <a:r>
              <a:rPr lang="sv-SE"/>
              <a:t>Matchunktionärsutbildning</a:t>
            </a:r>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p>
            <a:fld id="{6DDB0A55-353B-0141-AD40-F868C66FD585}" type="slidenum">
              <a:rPr lang="sv-SE" smtClean="0"/>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Platshållare för bild 12">
            <a:extLst>
              <a:ext uri="{FF2B5EF4-FFF2-40B4-BE49-F238E27FC236}">
                <a16:creationId xmlns:a16="http://schemas.microsoft.com/office/drawing/2014/main" id="{5F9C07ED-7BB9-E746-BD09-E29A79DDE2B4}"/>
              </a:ext>
            </a:extLst>
          </p:cNvPr>
          <p:cNvSpPr>
            <a:spLocks noGrp="1"/>
          </p:cNvSpPr>
          <p:nvPr>
            <p:ph type="pic" sz="quarter" idx="13" hasCustomPrompt="1"/>
          </p:nvPr>
        </p:nvSpPr>
        <p:spPr>
          <a:xfrm>
            <a:off x="550863" y="944564"/>
            <a:ext cx="5400675" cy="2520950"/>
          </a:xfrm>
        </p:spPr>
        <p:txBody>
          <a:bodyPr bIns="720000" anchor="ctr" anchorCtr="0"/>
          <a:lstStyle>
            <a:lvl1pPr marL="0" indent="0" algn="ctr">
              <a:buNone/>
              <a:defRPr/>
            </a:lvl1pPr>
          </a:lstStyle>
          <a:p>
            <a:r>
              <a:rPr lang="sv-SE"/>
              <a:t>Klicka på ikonen eller dra och släpp för att infoga bild</a:t>
            </a:r>
          </a:p>
        </p:txBody>
      </p:sp>
      <p:sp>
        <p:nvSpPr>
          <p:cNvPr id="12" name="Platshållare för bild 12">
            <a:extLst>
              <a:ext uri="{FF2B5EF4-FFF2-40B4-BE49-F238E27FC236}">
                <a16:creationId xmlns:a16="http://schemas.microsoft.com/office/drawing/2014/main" id="{2043715B-8DAD-3741-B062-919A36D27321}"/>
              </a:ext>
            </a:extLst>
          </p:cNvPr>
          <p:cNvSpPr>
            <a:spLocks noGrp="1"/>
          </p:cNvSpPr>
          <p:nvPr>
            <p:ph type="pic" sz="quarter" idx="14" hasCustomPrompt="1"/>
          </p:nvPr>
        </p:nvSpPr>
        <p:spPr>
          <a:xfrm>
            <a:off x="6240462" y="944564"/>
            <a:ext cx="5400675" cy="2520950"/>
          </a:xfrm>
        </p:spPr>
        <p:txBody>
          <a:bodyPr bIns="720000" anchor="ctr" anchorCtr="0"/>
          <a:lstStyle>
            <a:lvl1pPr marL="0" indent="0" algn="ctr">
              <a:buNone/>
              <a:defRPr/>
            </a:lvl1pPr>
          </a:lstStyle>
          <a:p>
            <a:r>
              <a:rPr lang="sv-SE"/>
              <a:t>Klicka på ikonen eller dra och släpp för att infoga bild</a:t>
            </a:r>
          </a:p>
        </p:txBody>
      </p:sp>
      <p:sp>
        <p:nvSpPr>
          <p:cNvPr id="13" name="Platshållare för bild 12">
            <a:extLst>
              <a:ext uri="{FF2B5EF4-FFF2-40B4-BE49-F238E27FC236}">
                <a16:creationId xmlns:a16="http://schemas.microsoft.com/office/drawing/2014/main" id="{C6094F64-E9BA-E049-8522-4F316DDA4E43}"/>
              </a:ext>
            </a:extLst>
          </p:cNvPr>
          <p:cNvSpPr>
            <a:spLocks noGrp="1"/>
          </p:cNvSpPr>
          <p:nvPr>
            <p:ph type="pic" sz="quarter" idx="15" hasCustomPrompt="1"/>
          </p:nvPr>
        </p:nvSpPr>
        <p:spPr>
          <a:xfrm>
            <a:off x="550863" y="3716338"/>
            <a:ext cx="5400675" cy="2520950"/>
          </a:xfrm>
        </p:spPr>
        <p:txBody>
          <a:bodyPr bIns="720000" anchor="ctr" anchorCtr="0"/>
          <a:lstStyle>
            <a:lvl1pPr marL="0" indent="0" algn="ctr">
              <a:buNone/>
              <a:defRPr/>
            </a:lvl1pPr>
          </a:lstStyle>
          <a:p>
            <a:r>
              <a:rPr lang="sv-SE"/>
              <a:t>Klicka på ikonen eller dra och släpp för att infoga bild</a:t>
            </a:r>
          </a:p>
        </p:txBody>
      </p:sp>
      <p:sp>
        <p:nvSpPr>
          <p:cNvPr id="14" name="Platshållare för bild 12">
            <a:extLst>
              <a:ext uri="{FF2B5EF4-FFF2-40B4-BE49-F238E27FC236}">
                <a16:creationId xmlns:a16="http://schemas.microsoft.com/office/drawing/2014/main" id="{FFC2BE63-D9E1-3C4A-8073-393A0EDDE186}"/>
              </a:ext>
            </a:extLst>
          </p:cNvPr>
          <p:cNvSpPr>
            <a:spLocks noGrp="1"/>
          </p:cNvSpPr>
          <p:nvPr>
            <p:ph type="pic" sz="quarter" idx="16" hasCustomPrompt="1"/>
          </p:nvPr>
        </p:nvSpPr>
        <p:spPr>
          <a:xfrm>
            <a:off x="6240462" y="3716338"/>
            <a:ext cx="5400675" cy="2520950"/>
          </a:xfrm>
        </p:spPr>
        <p:txBody>
          <a:bodyPr bIns="720000" anchor="ctr" anchorCtr="0"/>
          <a:lstStyle>
            <a:lvl1pPr marL="0" indent="0" algn="ctr">
              <a:buNone/>
              <a:defRPr/>
            </a:lvl1pPr>
          </a:lstStyle>
          <a:p>
            <a:r>
              <a:rPr lang="sv-SE"/>
              <a:t>Klicka på ikonen eller dra och släpp för att infoga bild</a:t>
            </a:r>
          </a:p>
        </p:txBody>
      </p:sp>
      <p:sp>
        <p:nvSpPr>
          <p:cNvPr id="15" name="textruta 14">
            <a:extLst>
              <a:ext uri="{FF2B5EF4-FFF2-40B4-BE49-F238E27FC236}">
                <a16:creationId xmlns:a16="http://schemas.microsoft.com/office/drawing/2014/main" id="{34217EA7-E3B8-EE4A-81C6-58F4810325CF}"/>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tx1"/>
                </a:solidFill>
              </a:rPr>
              <a:t>SVENSKA ISHOCKEYFÖRBUNDET</a:t>
            </a:r>
          </a:p>
        </p:txBody>
      </p:sp>
    </p:spTree>
    <p:extLst>
      <p:ext uri="{BB962C8B-B14F-4D97-AF65-F5344CB8AC3E}">
        <p14:creationId xmlns:p14="http://schemas.microsoft.com/office/powerpoint/2010/main" val="3903727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 bilder">
    <p:spTree>
      <p:nvGrpSpPr>
        <p:cNvPr id="1" name=""/>
        <p:cNvGrpSpPr/>
        <p:nvPr/>
      </p:nvGrpSpPr>
      <p:grpSpPr>
        <a:xfrm>
          <a:off x="0" y="0"/>
          <a:ext cx="0" cy="0"/>
          <a:chOff x="0" y="0"/>
          <a:chExt cx="0" cy="0"/>
        </a:xfrm>
      </p:grpSpPr>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p>
            <a:r>
              <a:rPr lang="sv-SE"/>
              <a:t>Matchunktionärsutbildning</a:t>
            </a:r>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p>
            <a:fld id="{6DDB0A55-353B-0141-AD40-F868C66FD585}" type="slidenum">
              <a:rPr lang="sv-SE" smtClean="0"/>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Platshållare för bild 12">
            <a:extLst>
              <a:ext uri="{FF2B5EF4-FFF2-40B4-BE49-F238E27FC236}">
                <a16:creationId xmlns:a16="http://schemas.microsoft.com/office/drawing/2014/main" id="{5F9C07ED-7BB9-E746-BD09-E29A79DDE2B4}"/>
              </a:ext>
            </a:extLst>
          </p:cNvPr>
          <p:cNvSpPr>
            <a:spLocks noGrp="1"/>
          </p:cNvSpPr>
          <p:nvPr>
            <p:ph type="pic" sz="quarter" idx="13" hasCustomPrompt="1"/>
          </p:nvPr>
        </p:nvSpPr>
        <p:spPr>
          <a:xfrm>
            <a:off x="550864" y="944564"/>
            <a:ext cx="3529012" cy="2520950"/>
          </a:xfrm>
        </p:spPr>
        <p:txBody>
          <a:bodyPr bIns="720000" anchor="ctr" anchorCtr="0"/>
          <a:lstStyle>
            <a:lvl1pPr marL="0" indent="0" algn="ctr">
              <a:buNone/>
              <a:defRPr/>
            </a:lvl1pPr>
          </a:lstStyle>
          <a:p>
            <a:r>
              <a:rPr lang="sv-SE"/>
              <a:t>Klicka på ikonen eller dra och </a:t>
            </a:r>
            <a:br>
              <a:rPr lang="sv-SE"/>
            </a:br>
            <a:r>
              <a:rPr lang="sv-SE"/>
              <a:t>släpp för att infoga bild</a:t>
            </a:r>
          </a:p>
        </p:txBody>
      </p:sp>
      <p:sp>
        <p:nvSpPr>
          <p:cNvPr id="13" name="Platshållare för bild 12">
            <a:extLst>
              <a:ext uri="{FF2B5EF4-FFF2-40B4-BE49-F238E27FC236}">
                <a16:creationId xmlns:a16="http://schemas.microsoft.com/office/drawing/2014/main" id="{685CADDF-B3F0-B148-B58D-9B95C18DEA8D}"/>
              </a:ext>
            </a:extLst>
          </p:cNvPr>
          <p:cNvSpPr>
            <a:spLocks noGrp="1"/>
          </p:cNvSpPr>
          <p:nvPr>
            <p:ph type="pic" sz="quarter" idx="14" hasCustomPrompt="1"/>
          </p:nvPr>
        </p:nvSpPr>
        <p:spPr>
          <a:xfrm>
            <a:off x="4332288" y="944564"/>
            <a:ext cx="3529012" cy="2520950"/>
          </a:xfrm>
        </p:spPr>
        <p:txBody>
          <a:bodyPr bIns="720000" anchor="ctr" anchorCtr="0"/>
          <a:lstStyle>
            <a:lvl1pPr marL="0" indent="0" algn="ctr">
              <a:buNone/>
              <a:defRPr/>
            </a:lvl1pPr>
          </a:lstStyle>
          <a:p>
            <a:r>
              <a:rPr lang="sv-SE"/>
              <a:t>Klicka på ikonen eller dra och </a:t>
            </a:r>
            <a:br>
              <a:rPr lang="sv-SE"/>
            </a:br>
            <a:r>
              <a:rPr lang="sv-SE"/>
              <a:t>släpp för att infoga bild</a:t>
            </a:r>
          </a:p>
        </p:txBody>
      </p:sp>
      <p:sp>
        <p:nvSpPr>
          <p:cNvPr id="14" name="Platshållare för bild 12">
            <a:extLst>
              <a:ext uri="{FF2B5EF4-FFF2-40B4-BE49-F238E27FC236}">
                <a16:creationId xmlns:a16="http://schemas.microsoft.com/office/drawing/2014/main" id="{B585FAEB-A311-D94B-ADCA-087DF0CDBD1A}"/>
              </a:ext>
            </a:extLst>
          </p:cNvPr>
          <p:cNvSpPr>
            <a:spLocks noGrp="1"/>
          </p:cNvSpPr>
          <p:nvPr>
            <p:ph type="pic" sz="quarter" idx="15" hasCustomPrompt="1"/>
          </p:nvPr>
        </p:nvSpPr>
        <p:spPr>
          <a:xfrm>
            <a:off x="8113712" y="944564"/>
            <a:ext cx="3529012" cy="2520950"/>
          </a:xfrm>
        </p:spPr>
        <p:txBody>
          <a:bodyPr bIns="720000" anchor="ctr" anchorCtr="0"/>
          <a:lstStyle>
            <a:lvl1pPr marL="0" indent="0" algn="ctr">
              <a:buNone/>
              <a:defRPr/>
            </a:lvl1pPr>
          </a:lstStyle>
          <a:p>
            <a:r>
              <a:rPr lang="sv-SE"/>
              <a:t>Klicka på ikonen eller dra och </a:t>
            </a:r>
            <a:br>
              <a:rPr lang="sv-SE"/>
            </a:br>
            <a:r>
              <a:rPr lang="sv-SE"/>
              <a:t>släpp för att infoga bild</a:t>
            </a:r>
          </a:p>
        </p:txBody>
      </p:sp>
      <p:sp>
        <p:nvSpPr>
          <p:cNvPr id="12" name="Platshållare för bild 12">
            <a:extLst>
              <a:ext uri="{FF2B5EF4-FFF2-40B4-BE49-F238E27FC236}">
                <a16:creationId xmlns:a16="http://schemas.microsoft.com/office/drawing/2014/main" id="{AC3394B7-0606-D047-8486-7C3B80739111}"/>
              </a:ext>
            </a:extLst>
          </p:cNvPr>
          <p:cNvSpPr>
            <a:spLocks noGrp="1"/>
          </p:cNvSpPr>
          <p:nvPr>
            <p:ph type="pic" sz="quarter" idx="16" hasCustomPrompt="1"/>
          </p:nvPr>
        </p:nvSpPr>
        <p:spPr>
          <a:xfrm>
            <a:off x="550864" y="3716338"/>
            <a:ext cx="3529012" cy="2520950"/>
          </a:xfrm>
        </p:spPr>
        <p:txBody>
          <a:bodyPr bIns="720000" anchor="ctr" anchorCtr="0"/>
          <a:lstStyle>
            <a:lvl1pPr marL="0" indent="0" algn="ctr">
              <a:buNone/>
              <a:defRPr/>
            </a:lvl1pPr>
          </a:lstStyle>
          <a:p>
            <a:r>
              <a:rPr lang="sv-SE"/>
              <a:t>Klicka på ikonen eller dra och </a:t>
            </a:r>
            <a:br>
              <a:rPr lang="sv-SE"/>
            </a:br>
            <a:r>
              <a:rPr lang="sv-SE"/>
              <a:t>släpp för att infoga bild</a:t>
            </a:r>
          </a:p>
        </p:txBody>
      </p:sp>
      <p:sp>
        <p:nvSpPr>
          <p:cNvPr id="15" name="Platshållare för bild 12">
            <a:extLst>
              <a:ext uri="{FF2B5EF4-FFF2-40B4-BE49-F238E27FC236}">
                <a16:creationId xmlns:a16="http://schemas.microsoft.com/office/drawing/2014/main" id="{3DB542B3-512E-B344-8AFD-59B42E8183C0}"/>
              </a:ext>
            </a:extLst>
          </p:cNvPr>
          <p:cNvSpPr>
            <a:spLocks noGrp="1"/>
          </p:cNvSpPr>
          <p:nvPr>
            <p:ph type="pic" sz="quarter" idx="17" hasCustomPrompt="1"/>
          </p:nvPr>
        </p:nvSpPr>
        <p:spPr>
          <a:xfrm>
            <a:off x="4332288" y="3716338"/>
            <a:ext cx="3529012" cy="2520950"/>
          </a:xfrm>
        </p:spPr>
        <p:txBody>
          <a:bodyPr bIns="720000" anchor="ctr" anchorCtr="0"/>
          <a:lstStyle>
            <a:lvl1pPr marL="0" indent="0" algn="ctr">
              <a:buNone/>
              <a:defRPr/>
            </a:lvl1pPr>
          </a:lstStyle>
          <a:p>
            <a:r>
              <a:rPr lang="sv-SE"/>
              <a:t>Klicka på ikonen eller dra och </a:t>
            </a:r>
            <a:br>
              <a:rPr lang="sv-SE"/>
            </a:br>
            <a:r>
              <a:rPr lang="sv-SE"/>
              <a:t>släpp för att infoga bild</a:t>
            </a:r>
          </a:p>
        </p:txBody>
      </p:sp>
      <p:sp>
        <p:nvSpPr>
          <p:cNvPr id="16" name="Platshållare för bild 12">
            <a:extLst>
              <a:ext uri="{FF2B5EF4-FFF2-40B4-BE49-F238E27FC236}">
                <a16:creationId xmlns:a16="http://schemas.microsoft.com/office/drawing/2014/main" id="{1BC37D29-3625-3E45-8878-835B9962F694}"/>
              </a:ext>
            </a:extLst>
          </p:cNvPr>
          <p:cNvSpPr>
            <a:spLocks noGrp="1"/>
          </p:cNvSpPr>
          <p:nvPr>
            <p:ph type="pic" sz="quarter" idx="18" hasCustomPrompt="1"/>
          </p:nvPr>
        </p:nvSpPr>
        <p:spPr>
          <a:xfrm>
            <a:off x="8113712" y="3716338"/>
            <a:ext cx="3529012" cy="2520950"/>
          </a:xfrm>
        </p:spPr>
        <p:txBody>
          <a:bodyPr bIns="720000" anchor="ctr" anchorCtr="0"/>
          <a:lstStyle>
            <a:lvl1pPr marL="0" indent="0" algn="ctr">
              <a:buNone/>
              <a:defRPr/>
            </a:lvl1pPr>
          </a:lstStyle>
          <a:p>
            <a:r>
              <a:rPr lang="sv-SE"/>
              <a:t>Klicka på ikonen eller dra och </a:t>
            </a:r>
            <a:br>
              <a:rPr lang="sv-SE"/>
            </a:br>
            <a:r>
              <a:rPr lang="sv-SE"/>
              <a:t>släpp för att infoga bild</a:t>
            </a:r>
          </a:p>
        </p:txBody>
      </p:sp>
      <p:sp>
        <p:nvSpPr>
          <p:cNvPr id="17" name="textruta 16">
            <a:extLst>
              <a:ext uri="{FF2B5EF4-FFF2-40B4-BE49-F238E27FC236}">
                <a16:creationId xmlns:a16="http://schemas.microsoft.com/office/drawing/2014/main" id="{B4AABBE1-2827-8F41-AB6B-94A043CF2923}"/>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tx1"/>
                </a:solidFill>
              </a:rPr>
              <a:t>SVENSKA ISHOCKEYFÖRBUNDET</a:t>
            </a:r>
          </a:p>
        </p:txBody>
      </p:sp>
    </p:spTree>
    <p:extLst>
      <p:ext uri="{BB962C8B-B14F-4D97-AF65-F5344CB8AC3E}">
        <p14:creationId xmlns:p14="http://schemas.microsoft.com/office/powerpoint/2010/main" val="22465575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ubrik">
    <p:spTree>
      <p:nvGrpSpPr>
        <p:cNvPr id="1" name=""/>
        <p:cNvGrpSpPr/>
        <p:nvPr/>
      </p:nvGrpSpPr>
      <p:grpSpPr>
        <a:xfrm>
          <a:off x="0" y="0"/>
          <a:ext cx="0" cy="0"/>
          <a:chOff x="0" y="0"/>
          <a:chExt cx="0" cy="0"/>
        </a:xfrm>
      </p:grpSpPr>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p>
            <a:r>
              <a:rPr lang="sv-SE"/>
              <a:t>Matchunktionärsutbildning</a:t>
            </a:r>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p>
            <a:fld id="{6DDB0A55-353B-0141-AD40-F868C66FD585}" type="slidenum">
              <a:rPr lang="sv-SE" smtClean="0"/>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ruta 11">
            <a:extLst>
              <a:ext uri="{FF2B5EF4-FFF2-40B4-BE49-F238E27FC236}">
                <a16:creationId xmlns:a16="http://schemas.microsoft.com/office/drawing/2014/main" id="{D1DE100B-58C0-934F-AC79-222481B5598F}"/>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tx1"/>
                </a:solidFill>
              </a:rPr>
              <a:t>SVENSKA ISHOCKEYFÖRBUNDET</a:t>
            </a:r>
          </a:p>
        </p:txBody>
      </p:sp>
      <p:sp>
        <p:nvSpPr>
          <p:cNvPr id="2" name="Rubrik 1">
            <a:extLst>
              <a:ext uri="{FF2B5EF4-FFF2-40B4-BE49-F238E27FC236}">
                <a16:creationId xmlns:a16="http://schemas.microsoft.com/office/drawing/2014/main" id="{1000EF98-4EAD-A84C-8640-BE5AB4EE3FE3}"/>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3164801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 Bild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0E7D2F08-F84F-B04E-B2AF-EEF065A09BE1}"/>
              </a:ext>
            </a:extLst>
          </p:cNvPr>
          <p:cNvSpPr/>
          <p:nvPr userDrawn="1"/>
        </p:nvSpPr>
        <p:spPr>
          <a:xfrm rot="10800000">
            <a:off x="0" y="0"/>
            <a:ext cx="12192000" cy="3392487"/>
          </a:xfrm>
          <a:prstGeom prst="rect">
            <a:avLst/>
          </a:prstGeom>
          <a:gradFill>
            <a:gsLst>
              <a:gs pos="0">
                <a:schemeClr val="tx2">
                  <a:alpha val="0"/>
                </a:schemeClr>
              </a:gs>
              <a:gs pos="100000">
                <a:schemeClr val="tx2">
                  <a:alpha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1" name="Bildobjekt 10">
            <a:extLst>
              <a:ext uri="{FF2B5EF4-FFF2-40B4-BE49-F238E27FC236}">
                <a16:creationId xmlns:a16="http://schemas.microsoft.com/office/drawing/2014/main" id="{18E23E89-AFAD-404D-AE84-F3D8B89B552C}"/>
              </a:ext>
            </a:extLst>
          </p:cNvPr>
          <p:cNvPicPr>
            <a:picLocks noChangeAspect="1"/>
          </p:cNvPicPr>
          <p:nvPr userDrawn="1"/>
        </p:nvPicPr>
        <p:blipFill>
          <a:blip r:embed="rId3"/>
          <a:stretch>
            <a:fillRect/>
          </a:stretch>
        </p:blipFill>
        <p:spPr>
          <a:xfrm>
            <a:off x="10276768" y="4875661"/>
            <a:ext cx="1570673" cy="1570673"/>
          </a:xfrm>
          <a:prstGeom prst="rect">
            <a:avLst/>
          </a:prstGeom>
        </p:spPr>
      </p:pic>
      <p:sp>
        <p:nvSpPr>
          <p:cNvPr id="2" name="Rubrik 1">
            <a:extLst>
              <a:ext uri="{FF2B5EF4-FFF2-40B4-BE49-F238E27FC236}">
                <a16:creationId xmlns:a16="http://schemas.microsoft.com/office/drawing/2014/main" id="{12F8DB0C-E0BD-B845-9B17-62E5202D25FE}"/>
              </a:ext>
            </a:extLst>
          </p:cNvPr>
          <p:cNvSpPr>
            <a:spLocks noGrp="1"/>
          </p:cNvSpPr>
          <p:nvPr>
            <p:ph type="title"/>
          </p:nvPr>
        </p:nvSpPr>
        <p:spPr>
          <a:xfrm>
            <a:off x="550863" y="944563"/>
            <a:ext cx="5400675" cy="3931097"/>
          </a:xfrm>
        </p:spPr>
        <p:txBody>
          <a:bodyPr anchor="t" anchorCtr="0">
            <a:noAutofit/>
          </a:bodyPr>
          <a:lstStyle>
            <a:lvl1pPr>
              <a:defRPr sz="4800">
                <a:solidFill>
                  <a:schemeClr val="bg1"/>
                </a:solidFill>
              </a:defRPr>
            </a:lvl1pPr>
          </a:lstStyle>
          <a:p>
            <a:r>
              <a:rPr lang="sv-SE"/>
              <a:t>Klicka här för att ändra mall för rubrikformat</a:t>
            </a:r>
          </a:p>
        </p:txBody>
      </p:sp>
      <p:sp>
        <p:nvSpPr>
          <p:cNvPr id="5" name="Platshållare för sidfot 4">
            <a:extLst>
              <a:ext uri="{FF2B5EF4-FFF2-40B4-BE49-F238E27FC236}">
                <a16:creationId xmlns:a16="http://schemas.microsoft.com/office/drawing/2014/main" id="{F6E49E13-5DFC-8741-B95C-0EF0FB49B5FB}"/>
              </a:ext>
            </a:extLst>
          </p:cNvPr>
          <p:cNvSpPr>
            <a:spLocks noGrp="1"/>
          </p:cNvSpPr>
          <p:nvPr>
            <p:ph type="ftr" sz="quarter" idx="11"/>
          </p:nvPr>
        </p:nvSpPr>
        <p:spPr/>
        <p:txBody>
          <a:bodyPr/>
          <a:lstStyle>
            <a:lvl1pPr>
              <a:defRPr>
                <a:solidFill>
                  <a:schemeClr val="bg1"/>
                </a:solidFill>
              </a:defRPr>
            </a:lvl1pPr>
          </a:lstStyle>
          <a:p>
            <a:r>
              <a:rPr lang="sv-SE"/>
              <a:t>Matchunktionärsutbildning</a:t>
            </a:r>
          </a:p>
        </p:txBody>
      </p:sp>
      <p:sp>
        <p:nvSpPr>
          <p:cNvPr id="6" name="Platshållare för bildnummer 5">
            <a:extLst>
              <a:ext uri="{FF2B5EF4-FFF2-40B4-BE49-F238E27FC236}">
                <a16:creationId xmlns:a16="http://schemas.microsoft.com/office/drawing/2014/main" id="{E8D05749-E166-D14A-B5C6-A1324741258E}"/>
              </a:ext>
            </a:extLst>
          </p:cNvPr>
          <p:cNvSpPr>
            <a:spLocks noGrp="1"/>
          </p:cNvSpPr>
          <p:nvPr>
            <p:ph type="sldNum" sz="quarter" idx="12"/>
          </p:nvPr>
        </p:nvSpPr>
        <p:spPr/>
        <p:txBody>
          <a:bodyPr/>
          <a:lstStyle>
            <a:lvl1pPr>
              <a:defRPr>
                <a:solidFill>
                  <a:schemeClr val="bg1"/>
                </a:solidFill>
              </a:defRPr>
            </a:lvl1pPr>
          </a:lstStyle>
          <a:p>
            <a:fld id="{6DDB0A55-353B-0141-AD40-F868C66FD585}" type="slidenum">
              <a:rPr lang="sv-SE" smtClean="0"/>
              <a:pPr/>
              <a:t>‹#›</a:t>
            </a:fld>
            <a:endParaRPr lang="sv-SE"/>
          </a:p>
        </p:txBody>
      </p:sp>
      <p:sp>
        <p:nvSpPr>
          <p:cNvPr id="20" name="textruta 19">
            <a:extLst>
              <a:ext uri="{FF2B5EF4-FFF2-40B4-BE49-F238E27FC236}">
                <a16:creationId xmlns:a16="http://schemas.microsoft.com/office/drawing/2014/main" id="{FF272CB1-A54F-7042-B762-ECE882B54DAF}"/>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bg1"/>
                </a:solidFill>
              </a:rPr>
              <a:t>SVENSKA ISHOCKEYFÖRBUNDET</a:t>
            </a:r>
          </a:p>
        </p:txBody>
      </p:sp>
      <p:cxnSp>
        <p:nvCxnSpPr>
          <p:cNvPr id="21" name="Rak 20">
            <a:extLst>
              <a:ext uri="{FF2B5EF4-FFF2-40B4-BE49-F238E27FC236}">
                <a16:creationId xmlns:a16="http://schemas.microsoft.com/office/drawing/2014/main" id="{27A0B345-8663-1D44-991D-414EBAA046ED}"/>
              </a:ext>
            </a:extLst>
          </p:cNvPr>
          <p:cNvCxnSpPr/>
          <p:nvPr userDrawn="1"/>
        </p:nvCxnSpPr>
        <p:spPr>
          <a:xfrm>
            <a:off x="550863" y="692150"/>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Rak 21">
            <a:extLst>
              <a:ext uri="{FF2B5EF4-FFF2-40B4-BE49-F238E27FC236}">
                <a16:creationId xmlns:a16="http://schemas.microsoft.com/office/drawing/2014/main" id="{094B3442-EA23-8045-BDD1-C86FCDD4A3BB}"/>
              </a:ext>
            </a:extLst>
          </p:cNvPr>
          <p:cNvCxnSpPr/>
          <p:nvPr userDrawn="1"/>
        </p:nvCxnSpPr>
        <p:spPr>
          <a:xfrm>
            <a:off x="550863" y="368299"/>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Rak 22">
            <a:extLst>
              <a:ext uri="{FF2B5EF4-FFF2-40B4-BE49-F238E27FC236}">
                <a16:creationId xmlns:a16="http://schemas.microsoft.com/office/drawing/2014/main" id="{A7D5AA37-104C-4D48-A4FB-875B4F68CC1A}"/>
              </a:ext>
            </a:extLst>
          </p:cNvPr>
          <p:cNvCxnSpPr/>
          <p:nvPr userDrawn="1"/>
        </p:nvCxnSpPr>
        <p:spPr>
          <a:xfrm>
            <a:off x="550863" y="6486801"/>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35944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ubrik, blå">
    <p:bg>
      <p:bgPr>
        <a:solidFill>
          <a:schemeClr val="tx2"/>
        </a:solidFill>
        <a:effectLst/>
      </p:bgPr>
    </p:bg>
    <p:spTree>
      <p:nvGrpSpPr>
        <p:cNvPr id="1" name=""/>
        <p:cNvGrpSpPr/>
        <p:nvPr/>
      </p:nvGrpSpPr>
      <p:grpSpPr>
        <a:xfrm>
          <a:off x="0" y="0"/>
          <a:ext cx="0" cy="0"/>
          <a:chOff x="0" y="0"/>
          <a:chExt cx="0" cy="0"/>
        </a:xfrm>
      </p:grpSpPr>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lvl1pPr>
              <a:defRPr>
                <a:solidFill>
                  <a:schemeClr val="bg1"/>
                </a:solidFill>
              </a:defRPr>
            </a:lvl1pPr>
          </a:lstStyle>
          <a:p>
            <a:r>
              <a:rPr lang="sv-SE"/>
              <a:t>Matchunktionärsutbildning</a:t>
            </a:r>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lvl1pPr>
              <a:defRPr>
                <a:solidFill>
                  <a:schemeClr val="bg1"/>
                </a:solidFill>
              </a:defRPr>
            </a:lvl1pPr>
          </a:lstStyle>
          <a:p>
            <a:fld id="{6DDB0A55-353B-0141-AD40-F868C66FD585}" type="slidenum">
              <a:rPr lang="sv-SE" smtClean="0"/>
              <a:pPr/>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ruta 11">
            <a:extLst>
              <a:ext uri="{FF2B5EF4-FFF2-40B4-BE49-F238E27FC236}">
                <a16:creationId xmlns:a16="http://schemas.microsoft.com/office/drawing/2014/main" id="{D1DE100B-58C0-934F-AC79-222481B5598F}"/>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bg1"/>
                </a:solidFill>
              </a:rPr>
              <a:t>SVENSKA ISHOCKEYFÖRBUNDET</a:t>
            </a:r>
          </a:p>
        </p:txBody>
      </p:sp>
      <p:sp>
        <p:nvSpPr>
          <p:cNvPr id="2" name="Rubrik 1">
            <a:extLst>
              <a:ext uri="{FF2B5EF4-FFF2-40B4-BE49-F238E27FC236}">
                <a16:creationId xmlns:a16="http://schemas.microsoft.com/office/drawing/2014/main" id="{1000EF98-4EAD-A84C-8640-BE5AB4EE3FE3}"/>
              </a:ext>
            </a:extLst>
          </p:cNvPr>
          <p:cNvSpPr>
            <a:spLocks noGrp="1"/>
          </p:cNvSpPr>
          <p:nvPr>
            <p:ph type="title"/>
          </p:nvPr>
        </p:nvSpPr>
        <p:spPr/>
        <p:txBody>
          <a:bodyPr/>
          <a:lstStyle>
            <a:lvl1pPr>
              <a:defRPr>
                <a:solidFill>
                  <a:schemeClr val="bg1"/>
                </a:solidFill>
              </a:defRPr>
            </a:lvl1pPr>
          </a:lstStyle>
          <a:p>
            <a:r>
              <a:rPr lang="sv-SE"/>
              <a:t>Klicka här för att ändra mall för rubrikformat</a:t>
            </a:r>
          </a:p>
        </p:txBody>
      </p:sp>
    </p:spTree>
    <p:extLst>
      <p:ext uri="{BB962C8B-B14F-4D97-AF65-F5344CB8AC3E}">
        <p14:creationId xmlns:p14="http://schemas.microsoft.com/office/powerpoint/2010/main" val="39465444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p>
            <a:r>
              <a:rPr lang="sv-SE"/>
              <a:t>Matchunktionärsutbildning</a:t>
            </a:r>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p>
            <a:fld id="{6DDB0A55-353B-0141-AD40-F868C66FD585}" type="slidenum">
              <a:rPr lang="sv-SE" smtClean="0"/>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ruta 11">
            <a:extLst>
              <a:ext uri="{FF2B5EF4-FFF2-40B4-BE49-F238E27FC236}">
                <a16:creationId xmlns:a16="http://schemas.microsoft.com/office/drawing/2014/main" id="{D1DE100B-58C0-934F-AC79-222481B5598F}"/>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tx1"/>
                </a:solidFill>
              </a:rPr>
              <a:t>SVENSKA ISHOCKEYFÖRBUNDET</a:t>
            </a:r>
          </a:p>
        </p:txBody>
      </p:sp>
    </p:spTree>
    <p:extLst>
      <p:ext uri="{BB962C8B-B14F-4D97-AF65-F5344CB8AC3E}">
        <p14:creationId xmlns:p14="http://schemas.microsoft.com/office/powerpoint/2010/main" val="28134706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om, blå">
    <p:bg>
      <p:bgPr>
        <a:solidFill>
          <a:schemeClr val="tx2"/>
        </a:solidFill>
        <a:effectLst/>
      </p:bgPr>
    </p:bg>
    <p:spTree>
      <p:nvGrpSpPr>
        <p:cNvPr id="1" name=""/>
        <p:cNvGrpSpPr/>
        <p:nvPr/>
      </p:nvGrpSpPr>
      <p:grpSpPr>
        <a:xfrm>
          <a:off x="0" y="0"/>
          <a:ext cx="0" cy="0"/>
          <a:chOff x="0" y="0"/>
          <a:chExt cx="0" cy="0"/>
        </a:xfrm>
      </p:grpSpPr>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lvl1pPr>
              <a:defRPr>
                <a:solidFill>
                  <a:schemeClr val="bg1"/>
                </a:solidFill>
              </a:defRPr>
            </a:lvl1pPr>
          </a:lstStyle>
          <a:p>
            <a:r>
              <a:rPr lang="sv-SE"/>
              <a:t>Matchunktionärsutbildning</a:t>
            </a:r>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lvl1pPr>
              <a:defRPr>
                <a:solidFill>
                  <a:schemeClr val="bg1"/>
                </a:solidFill>
              </a:defRPr>
            </a:lvl1pPr>
          </a:lstStyle>
          <a:p>
            <a:fld id="{6DDB0A55-353B-0141-AD40-F868C66FD585}" type="slidenum">
              <a:rPr lang="sv-SE" smtClean="0"/>
              <a:pPr/>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ruta 11">
            <a:extLst>
              <a:ext uri="{FF2B5EF4-FFF2-40B4-BE49-F238E27FC236}">
                <a16:creationId xmlns:a16="http://schemas.microsoft.com/office/drawing/2014/main" id="{D1DE100B-58C0-934F-AC79-222481B5598F}"/>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bg1"/>
                </a:solidFill>
              </a:rPr>
              <a:t>SVENSKA ISHOCKEYFÖRBUNDET</a:t>
            </a:r>
          </a:p>
        </p:txBody>
      </p:sp>
    </p:spTree>
    <p:extLst>
      <p:ext uri="{BB962C8B-B14F-4D97-AF65-F5344CB8AC3E}">
        <p14:creationId xmlns:p14="http://schemas.microsoft.com/office/powerpoint/2010/main" val="4256072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apitel, Bild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Platshållare för sidfot 4">
            <a:extLst>
              <a:ext uri="{FF2B5EF4-FFF2-40B4-BE49-F238E27FC236}">
                <a16:creationId xmlns:a16="http://schemas.microsoft.com/office/drawing/2014/main" id="{36D94E72-09B7-004E-889C-F7620C0BC938}"/>
              </a:ext>
            </a:extLst>
          </p:cNvPr>
          <p:cNvSpPr>
            <a:spLocks noGrp="1"/>
          </p:cNvSpPr>
          <p:nvPr>
            <p:ph type="ftr" sz="quarter" idx="11"/>
          </p:nvPr>
        </p:nvSpPr>
        <p:spPr>
          <a:xfrm>
            <a:off x="6240463" y="368300"/>
            <a:ext cx="3492500" cy="312737"/>
          </a:xfrm>
        </p:spPr>
        <p:txBody>
          <a:bodyPr/>
          <a:lstStyle/>
          <a:p>
            <a:r>
              <a:rPr lang="sv-SE"/>
              <a:t>Matchunktionärsutbildning</a:t>
            </a:r>
          </a:p>
        </p:txBody>
      </p:sp>
      <p:sp>
        <p:nvSpPr>
          <p:cNvPr id="21" name="Platshållare för bildnummer 5">
            <a:extLst>
              <a:ext uri="{FF2B5EF4-FFF2-40B4-BE49-F238E27FC236}">
                <a16:creationId xmlns:a16="http://schemas.microsoft.com/office/drawing/2014/main" id="{E6D44E76-FD3C-6543-B243-D1009AF37E40}"/>
              </a:ext>
            </a:extLst>
          </p:cNvPr>
          <p:cNvSpPr>
            <a:spLocks noGrp="1"/>
          </p:cNvSpPr>
          <p:nvPr>
            <p:ph type="sldNum" sz="quarter" idx="12"/>
          </p:nvPr>
        </p:nvSpPr>
        <p:spPr>
          <a:xfrm>
            <a:off x="10819376" y="368300"/>
            <a:ext cx="809999" cy="312737"/>
          </a:xfrm>
        </p:spPr>
        <p:txBody>
          <a:bodyPr/>
          <a:lstStyle/>
          <a:p>
            <a:fld id="{6DDB0A55-353B-0141-AD40-F868C66FD585}" type="slidenum">
              <a:rPr lang="sv-SE" smtClean="0"/>
              <a:t>‹#›</a:t>
            </a:fld>
            <a:endParaRPr lang="sv-SE"/>
          </a:p>
        </p:txBody>
      </p:sp>
      <p:pic>
        <p:nvPicPr>
          <p:cNvPr id="22" name="Bildobjekt 21">
            <a:extLst>
              <a:ext uri="{FF2B5EF4-FFF2-40B4-BE49-F238E27FC236}">
                <a16:creationId xmlns:a16="http://schemas.microsoft.com/office/drawing/2014/main" id="{3C8509FD-DAE3-8140-BD50-DB8C4D58B4AD}"/>
              </a:ext>
            </a:extLst>
          </p:cNvPr>
          <p:cNvPicPr>
            <a:picLocks noChangeAspect="1"/>
          </p:cNvPicPr>
          <p:nvPr userDrawn="1"/>
        </p:nvPicPr>
        <p:blipFill>
          <a:blip r:embed="rId3"/>
          <a:stretch>
            <a:fillRect/>
          </a:stretch>
        </p:blipFill>
        <p:spPr>
          <a:xfrm>
            <a:off x="10276768" y="4875661"/>
            <a:ext cx="1570673" cy="1570673"/>
          </a:xfrm>
          <a:prstGeom prst="rect">
            <a:avLst/>
          </a:prstGeom>
        </p:spPr>
      </p:pic>
      <p:sp>
        <p:nvSpPr>
          <p:cNvPr id="2" name="Rubrik 1">
            <a:extLst>
              <a:ext uri="{FF2B5EF4-FFF2-40B4-BE49-F238E27FC236}">
                <a16:creationId xmlns:a16="http://schemas.microsoft.com/office/drawing/2014/main" id="{12F8DB0C-E0BD-B845-9B17-62E5202D25FE}"/>
              </a:ext>
            </a:extLst>
          </p:cNvPr>
          <p:cNvSpPr>
            <a:spLocks noGrp="1"/>
          </p:cNvSpPr>
          <p:nvPr>
            <p:ph type="title"/>
          </p:nvPr>
        </p:nvSpPr>
        <p:spPr>
          <a:xfrm>
            <a:off x="550863" y="3716338"/>
            <a:ext cx="9182100" cy="2520950"/>
          </a:xfrm>
        </p:spPr>
        <p:txBody>
          <a:bodyPr anchor="b" anchorCtr="0">
            <a:noAutofit/>
          </a:bodyPr>
          <a:lstStyle>
            <a:lvl1pPr>
              <a:defRPr sz="4800">
                <a:solidFill>
                  <a:schemeClr val="tx2"/>
                </a:solidFill>
              </a:defRPr>
            </a:lvl1pPr>
          </a:lstStyle>
          <a:p>
            <a:r>
              <a:rPr lang="sv-SE"/>
              <a:t>Klicka här för att ändra mall för rubrikformat</a:t>
            </a:r>
          </a:p>
        </p:txBody>
      </p:sp>
      <p:cxnSp>
        <p:nvCxnSpPr>
          <p:cNvPr id="23" name="Rak 22">
            <a:extLst>
              <a:ext uri="{FF2B5EF4-FFF2-40B4-BE49-F238E27FC236}">
                <a16:creationId xmlns:a16="http://schemas.microsoft.com/office/drawing/2014/main" id="{A5766702-911A-3943-AD66-93A6FEEF2F32}"/>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Rak 27">
            <a:extLst>
              <a:ext uri="{FF2B5EF4-FFF2-40B4-BE49-F238E27FC236}">
                <a16:creationId xmlns:a16="http://schemas.microsoft.com/office/drawing/2014/main" id="{305943FC-39D9-374B-AC8E-F674124F0A1D}"/>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Rak 28">
            <a:extLst>
              <a:ext uri="{FF2B5EF4-FFF2-40B4-BE49-F238E27FC236}">
                <a16:creationId xmlns:a16="http://schemas.microsoft.com/office/drawing/2014/main" id="{09BBBF10-DFC7-CC43-BF28-556820F9A50F}"/>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ruta 29">
            <a:extLst>
              <a:ext uri="{FF2B5EF4-FFF2-40B4-BE49-F238E27FC236}">
                <a16:creationId xmlns:a16="http://schemas.microsoft.com/office/drawing/2014/main" id="{3E3B75CC-3A50-CA41-8BF0-2C2A5D5E497C}"/>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tx1"/>
                </a:solidFill>
              </a:rPr>
              <a:t>SVENSKA ISHOCKEYFÖRBUNDET</a:t>
            </a:r>
          </a:p>
        </p:txBody>
      </p:sp>
    </p:spTree>
    <p:extLst>
      <p:ext uri="{BB962C8B-B14F-4D97-AF65-F5344CB8AC3E}">
        <p14:creationId xmlns:p14="http://schemas.microsoft.com/office/powerpoint/2010/main" val="1066343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apitel, Bild 3, Vi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1B534E7D-D771-984D-B6A5-690FC56C6637}"/>
              </a:ext>
            </a:extLst>
          </p:cNvPr>
          <p:cNvSpPr/>
          <p:nvPr userDrawn="1"/>
        </p:nvSpPr>
        <p:spPr>
          <a:xfrm>
            <a:off x="0" y="3465513"/>
            <a:ext cx="12192000" cy="3392487"/>
          </a:xfrm>
          <a:prstGeom prst="rect">
            <a:avLst/>
          </a:prstGeom>
          <a:gradFill>
            <a:gsLst>
              <a:gs pos="0">
                <a:schemeClr val="tx2">
                  <a:alpha val="0"/>
                </a:schemeClr>
              </a:gs>
              <a:gs pos="100000">
                <a:schemeClr val="tx2">
                  <a:alpha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8" name="Bildobjekt 17">
            <a:extLst>
              <a:ext uri="{FF2B5EF4-FFF2-40B4-BE49-F238E27FC236}">
                <a16:creationId xmlns:a16="http://schemas.microsoft.com/office/drawing/2014/main" id="{6114A69B-ED68-E145-9906-E142F565105C}"/>
              </a:ext>
            </a:extLst>
          </p:cNvPr>
          <p:cNvPicPr>
            <a:picLocks noChangeAspect="1"/>
          </p:cNvPicPr>
          <p:nvPr userDrawn="1"/>
        </p:nvPicPr>
        <p:blipFill>
          <a:blip r:embed="rId3"/>
          <a:stretch>
            <a:fillRect/>
          </a:stretch>
        </p:blipFill>
        <p:spPr>
          <a:xfrm>
            <a:off x="10276768" y="4875661"/>
            <a:ext cx="1570673" cy="1570673"/>
          </a:xfrm>
          <a:prstGeom prst="rect">
            <a:avLst/>
          </a:prstGeom>
        </p:spPr>
      </p:pic>
      <p:sp>
        <p:nvSpPr>
          <p:cNvPr id="21" name="Platshållare för sidfot 4">
            <a:extLst>
              <a:ext uri="{FF2B5EF4-FFF2-40B4-BE49-F238E27FC236}">
                <a16:creationId xmlns:a16="http://schemas.microsoft.com/office/drawing/2014/main" id="{685B7843-CFC4-B746-A9E1-4D77C516BAD9}"/>
              </a:ext>
            </a:extLst>
          </p:cNvPr>
          <p:cNvSpPr>
            <a:spLocks noGrp="1"/>
          </p:cNvSpPr>
          <p:nvPr>
            <p:ph type="ftr" sz="quarter" idx="11"/>
          </p:nvPr>
        </p:nvSpPr>
        <p:spPr>
          <a:xfrm>
            <a:off x="6240463" y="368300"/>
            <a:ext cx="3492500" cy="312737"/>
          </a:xfrm>
        </p:spPr>
        <p:txBody>
          <a:bodyPr/>
          <a:lstStyle>
            <a:lvl1pPr>
              <a:defRPr>
                <a:solidFill>
                  <a:schemeClr val="bg1"/>
                </a:solidFill>
              </a:defRPr>
            </a:lvl1pPr>
          </a:lstStyle>
          <a:p>
            <a:r>
              <a:rPr lang="sv-SE"/>
              <a:t>Matchunktionärsutbildning</a:t>
            </a:r>
          </a:p>
        </p:txBody>
      </p:sp>
      <p:sp>
        <p:nvSpPr>
          <p:cNvPr id="22" name="Platshållare för bildnummer 5">
            <a:extLst>
              <a:ext uri="{FF2B5EF4-FFF2-40B4-BE49-F238E27FC236}">
                <a16:creationId xmlns:a16="http://schemas.microsoft.com/office/drawing/2014/main" id="{B8C0D3E6-1D07-4B44-BACB-C699312CDB4A}"/>
              </a:ext>
            </a:extLst>
          </p:cNvPr>
          <p:cNvSpPr>
            <a:spLocks noGrp="1"/>
          </p:cNvSpPr>
          <p:nvPr>
            <p:ph type="sldNum" sz="quarter" idx="12"/>
          </p:nvPr>
        </p:nvSpPr>
        <p:spPr>
          <a:xfrm>
            <a:off x="10819376" y="368300"/>
            <a:ext cx="809999" cy="312737"/>
          </a:xfrm>
        </p:spPr>
        <p:txBody>
          <a:bodyPr/>
          <a:lstStyle>
            <a:lvl1pPr>
              <a:defRPr>
                <a:solidFill>
                  <a:schemeClr val="bg1"/>
                </a:solidFill>
              </a:defRPr>
            </a:lvl1pPr>
          </a:lstStyle>
          <a:p>
            <a:fld id="{6DDB0A55-353B-0141-AD40-F868C66FD585}" type="slidenum">
              <a:rPr lang="sv-SE" smtClean="0"/>
              <a:pPr/>
              <a:t>‹#›</a:t>
            </a:fld>
            <a:endParaRPr lang="sv-SE"/>
          </a:p>
        </p:txBody>
      </p:sp>
      <p:sp>
        <p:nvSpPr>
          <p:cNvPr id="2" name="Rubrik 1">
            <a:extLst>
              <a:ext uri="{FF2B5EF4-FFF2-40B4-BE49-F238E27FC236}">
                <a16:creationId xmlns:a16="http://schemas.microsoft.com/office/drawing/2014/main" id="{12F8DB0C-E0BD-B845-9B17-62E5202D25FE}"/>
              </a:ext>
            </a:extLst>
          </p:cNvPr>
          <p:cNvSpPr>
            <a:spLocks noGrp="1"/>
          </p:cNvSpPr>
          <p:nvPr>
            <p:ph type="title"/>
          </p:nvPr>
        </p:nvSpPr>
        <p:spPr>
          <a:xfrm>
            <a:off x="550863" y="3716338"/>
            <a:ext cx="9182100" cy="2520950"/>
          </a:xfrm>
        </p:spPr>
        <p:txBody>
          <a:bodyPr anchor="b" anchorCtr="0">
            <a:noAutofit/>
          </a:bodyPr>
          <a:lstStyle>
            <a:lvl1pPr>
              <a:defRPr sz="4800">
                <a:solidFill>
                  <a:schemeClr val="bg1"/>
                </a:solidFill>
              </a:defRPr>
            </a:lvl1pPr>
          </a:lstStyle>
          <a:p>
            <a:r>
              <a:rPr lang="sv-SE"/>
              <a:t>Klicka här för att ändra mall för rubrikformat</a:t>
            </a:r>
          </a:p>
        </p:txBody>
      </p:sp>
      <p:sp>
        <p:nvSpPr>
          <p:cNvPr id="31" name="textruta 30">
            <a:extLst>
              <a:ext uri="{FF2B5EF4-FFF2-40B4-BE49-F238E27FC236}">
                <a16:creationId xmlns:a16="http://schemas.microsoft.com/office/drawing/2014/main" id="{46E1C03F-675D-E544-AE65-B4E08F76BA62}"/>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bg1"/>
                </a:solidFill>
              </a:rPr>
              <a:t>SVENSKA ISHOCKEYFÖRBUNDET</a:t>
            </a:r>
          </a:p>
        </p:txBody>
      </p:sp>
      <p:cxnSp>
        <p:nvCxnSpPr>
          <p:cNvPr id="32" name="Rak 31">
            <a:extLst>
              <a:ext uri="{FF2B5EF4-FFF2-40B4-BE49-F238E27FC236}">
                <a16:creationId xmlns:a16="http://schemas.microsoft.com/office/drawing/2014/main" id="{052CEF91-B7FD-1F42-899D-7F38796BCD60}"/>
              </a:ext>
            </a:extLst>
          </p:cNvPr>
          <p:cNvCxnSpPr/>
          <p:nvPr userDrawn="1"/>
        </p:nvCxnSpPr>
        <p:spPr>
          <a:xfrm>
            <a:off x="550863" y="692150"/>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Rak 32">
            <a:extLst>
              <a:ext uri="{FF2B5EF4-FFF2-40B4-BE49-F238E27FC236}">
                <a16:creationId xmlns:a16="http://schemas.microsoft.com/office/drawing/2014/main" id="{628F1DDD-565D-1049-A9BB-17A91E6C2E4D}"/>
              </a:ext>
            </a:extLst>
          </p:cNvPr>
          <p:cNvCxnSpPr/>
          <p:nvPr userDrawn="1"/>
        </p:nvCxnSpPr>
        <p:spPr>
          <a:xfrm>
            <a:off x="550863" y="368299"/>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Rak 33">
            <a:extLst>
              <a:ext uri="{FF2B5EF4-FFF2-40B4-BE49-F238E27FC236}">
                <a16:creationId xmlns:a16="http://schemas.microsoft.com/office/drawing/2014/main" id="{F57CDB9E-16D6-D943-89CB-6DE921C6ADEF}"/>
              </a:ext>
            </a:extLst>
          </p:cNvPr>
          <p:cNvCxnSpPr/>
          <p:nvPr userDrawn="1"/>
        </p:nvCxnSpPr>
        <p:spPr>
          <a:xfrm>
            <a:off x="550863" y="6486801"/>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6865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apitel, Grafiskt element">
    <p:bg>
      <p:bgPr>
        <a:solidFill>
          <a:schemeClr val="tx2"/>
        </a:solidFill>
        <a:effectLst/>
      </p:bgPr>
    </p:bg>
    <p:spTree>
      <p:nvGrpSpPr>
        <p:cNvPr id="1" name=""/>
        <p:cNvGrpSpPr/>
        <p:nvPr/>
      </p:nvGrpSpPr>
      <p:grpSpPr>
        <a:xfrm>
          <a:off x="0" y="0"/>
          <a:ext cx="0" cy="0"/>
          <a:chOff x="0" y="0"/>
          <a:chExt cx="0" cy="0"/>
        </a:xfrm>
      </p:grpSpPr>
      <p:sp>
        <p:nvSpPr>
          <p:cNvPr id="23" name="Frihandsfigur 22">
            <a:extLst>
              <a:ext uri="{FF2B5EF4-FFF2-40B4-BE49-F238E27FC236}">
                <a16:creationId xmlns:a16="http://schemas.microsoft.com/office/drawing/2014/main" id="{0DA09DD9-1186-FF49-8672-AB22068FE435}"/>
              </a:ext>
            </a:extLst>
          </p:cNvPr>
          <p:cNvSpPr/>
          <p:nvPr userDrawn="1"/>
        </p:nvSpPr>
        <p:spPr>
          <a:xfrm rot="10800000">
            <a:off x="4218254" y="0"/>
            <a:ext cx="7973745" cy="6858000"/>
          </a:xfrm>
          <a:custGeom>
            <a:avLst/>
            <a:gdLst>
              <a:gd name="connsiteX0" fmla="*/ 7973745 w 7973745"/>
              <a:gd name="connsiteY0" fmla="*/ 6870274 h 6870274"/>
              <a:gd name="connsiteX1" fmla="*/ 0 w 7973745"/>
              <a:gd name="connsiteY1" fmla="*/ 6870274 h 6870274"/>
              <a:gd name="connsiteX2" fmla="*/ 0 w 7973745"/>
              <a:gd name="connsiteY2" fmla="*/ 0 h 6870274"/>
              <a:gd name="connsiteX3" fmla="*/ 5021382 w 7973745"/>
              <a:gd name="connsiteY3" fmla="*/ 0 h 6870274"/>
            </a:gdLst>
            <a:ahLst/>
            <a:cxnLst>
              <a:cxn ang="0">
                <a:pos x="connsiteX0" y="connsiteY0"/>
              </a:cxn>
              <a:cxn ang="0">
                <a:pos x="connsiteX1" y="connsiteY1"/>
              </a:cxn>
              <a:cxn ang="0">
                <a:pos x="connsiteX2" y="connsiteY2"/>
              </a:cxn>
              <a:cxn ang="0">
                <a:pos x="connsiteX3" y="connsiteY3"/>
              </a:cxn>
            </a:cxnLst>
            <a:rect l="l" t="t" r="r" b="b"/>
            <a:pathLst>
              <a:path w="7973745" h="6870274">
                <a:moveTo>
                  <a:pt x="7973745" y="6870274"/>
                </a:moveTo>
                <a:lnTo>
                  <a:pt x="0" y="6870274"/>
                </a:lnTo>
                <a:lnTo>
                  <a:pt x="0" y="0"/>
                </a:lnTo>
                <a:lnTo>
                  <a:pt x="502138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a:p>
        </p:txBody>
      </p:sp>
      <p:sp>
        <p:nvSpPr>
          <p:cNvPr id="5" name="Platshållare för sidfot 4">
            <a:extLst>
              <a:ext uri="{FF2B5EF4-FFF2-40B4-BE49-F238E27FC236}">
                <a16:creationId xmlns:a16="http://schemas.microsoft.com/office/drawing/2014/main" id="{F6E49E13-5DFC-8741-B95C-0EF0FB49B5FB}"/>
              </a:ext>
            </a:extLst>
          </p:cNvPr>
          <p:cNvSpPr>
            <a:spLocks noGrp="1"/>
          </p:cNvSpPr>
          <p:nvPr>
            <p:ph type="ftr" sz="quarter" idx="11"/>
          </p:nvPr>
        </p:nvSpPr>
        <p:spPr/>
        <p:txBody>
          <a:bodyPr/>
          <a:lstStyle>
            <a:lvl1pPr>
              <a:defRPr>
                <a:solidFill>
                  <a:schemeClr val="bg1"/>
                </a:solidFill>
              </a:defRPr>
            </a:lvl1pPr>
          </a:lstStyle>
          <a:p>
            <a:r>
              <a:rPr lang="sv-SE"/>
              <a:t>Matchunktionärsutbildning</a:t>
            </a:r>
          </a:p>
        </p:txBody>
      </p:sp>
      <p:sp>
        <p:nvSpPr>
          <p:cNvPr id="6" name="Platshållare för bildnummer 5">
            <a:extLst>
              <a:ext uri="{FF2B5EF4-FFF2-40B4-BE49-F238E27FC236}">
                <a16:creationId xmlns:a16="http://schemas.microsoft.com/office/drawing/2014/main" id="{E8D05749-E166-D14A-B5C6-A1324741258E}"/>
              </a:ext>
            </a:extLst>
          </p:cNvPr>
          <p:cNvSpPr>
            <a:spLocks noGrp="1"/>
          </p:cNvSpPr>
          <p:nvPr>
            <p:ph type="sldNum" sz="quarter" idx="12"/>
          </p:nvPr>
        </p:nvSpPr>
        <p:spPr/>
        <p:txBody>
          <a:bodyPr/>
          <a:lstStyle>
            <a:lvl1pPr>
              <a:defRPr>
                <a:solidFill>
                  <a:schemeClr val="bg1"/>
                </a:solidFill>
              </a:defRPr>
            </a:lvl1pPr>
          </a:lstStyle>
          <a:p>
            <a:fld id="{6DDB0A55-353B-0141-AD40-F868C66FD585}" type="slidenum">
              <a:rPr lang="sv-SE" smtClean="0"/>
              <a:pPr/>
              <a:t>‹#›</a:t>
            </a:fld>
            <a:endParaRPr lang="sv-SE"/>
          </a:p>
        </p:txBody>
      </p:sp>
      <p:pic>
        <p:nvPicPr>
          <p:cNvPr id="11" name="Bildobjekt 10">
            <a:extLst>
              <a:ext uri="{FF2B5EF4-FFF2-40B4-BE49-F238E27FC236}">
                <a16:creationId xmlns:a16="http://schemas.microsoft.com/office/drawing/2014/main" id="{18E23E89-AFAD-404D-AE84-F3D8B89B552C}"/>
              </a:ext>
            </a:extLst>
          </p:cNvPr>
          <p:cNvPicPr>
            <a:picLocks noChangeAspect="1"/>
          </p:cNvPicPr>
          <p:nvPr userDrawn="1"/>
        </p:nvPicPr>
        <p:blipFill>
          <a:blip r:embed="rId2"/>
          <a:stretch>
            <a:fillRect/>
          </a:stretch>
        </p:blipFill>
        <p:spPr>
          <a:xfrm>
            <a:off x="10276768" y="4875661"/>
            <a:ext cx="1570673" cy="1570673"/>
          </a:xfrm>
          <a:prstGeom prst="rect">
            <a:avLst/>
          </a:prstGeom>
        </p:spPr>
      </p:pic>
      <p:cxnSp>
        <p:nvCxnSpPr>
          <p:cNvPr id="14" name="Rak 13">
            <a:extLst>
              <a:ext uri="{FF2B5EF4-FFF2-40B4-BE49-F238E27FC236}">
                <a16:creationId xmlns:a16="http://schemas.microsoft.com/office/drawing/2014/main" id="{3E849424-89C9-6147-BB9A-69CEF13ECA76}"/>
              </a:ext>
            </a:extLst>
          </p:cNvPr>
          <p:cNvCxnSpPr/>
          <p:nvPr userDrawn="1"/>
        </p:nvCxnSpPr>
        <p:spPr>
          <a:xfrm>
            <a:off x="550863" y="692150"/>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Rak 14">
            <a:extLst>
              <a:ext uri="{FF2B5EF4-FFF2-40B4-BE49-F238E27FC236}">
                <a16:creationId xmlns:a16="http://schemas.microsoft.com/office/drawing/2014/main" id="{A9B70CEF-CB9A-B544-967C-723DD3D2B422}"/>
              </a:ext>
            </a:extLst>
          </p:cNvPr>
          <p:cNvCxnSpPr/>
          <p:nvPr userDrawn="1"/>
        </p:nvCxnSpPr>
        <p:spPr>
          <a:xfrm>
            <a:off x="550863" y="368299"/>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Rak 15">
            <a:extLst>
              <a:ext uri="{FF2B5EF4-FFF2-40B4-BE49-F238E27FC236}">
                <a16:creationId xmlns:a16="http://schemas.microsoft.com/office/drawing/2014/main" id="{575D951B-5CC2-D44E-BC60-5B16F5CAA85F}"/>
              </a:ext>
            </a:extLst>
          </p:cNvPr>
          <p:cNvCxnSpPr/>
          <p:nvPr userDrawn="1"/>
        </p:nvCxnSpPr>
        <p:spPr>
          <a:xfrm>
            <a:off x="550863" y="6486801"/>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Rubrik 1">
            <a:extLst>
              <a:ext uri="{FF2B5EF4-FFF2-40B4-BE49-F238E27FC236}">
                <a16:creationId xmlns:a16="http://schemas.microsoft.com/office/drawing/2014/main" id="{D667BA81-2107-9B43-B679-A9F2B3423EF7}"/>
              </a:ext>
            </a:extLst>
          </p:cNvPr>
          <p:cNvSpPr>
            <a:spLocks noGrp="1"/>
          </p:cNvSpPr>
          <p:nvPr>
            <p:ph type="title"/>
          </p:nvPr>
        </p:nvSpPr>
        <p:spPr>
          <a:xfrm>
            <a:off x="550863" y="944563"/>
            <a:ext cx="7308850" cy="3931097"/>
          </a:xfrm>
        </p:spPr>
        <p:txBody>
          <a:bodyPr anchor="t" anchorCtr="0">
            <a:noAutofit/>
          </a:bodyPr>
          <a:lstStyle>
            <a:lvl1pPr>
              <a:defRPr sz="4800">
                <a:solidFill>
                  <a:schemeClr val="bg1"/>
                </a:solidFill>
              </a:defRPr>
            </a:lvl1pPr>
          </a:lstStyle>
          <a:p>
            <a:r>
              <a:rPr lang="sv-SE"/>
              <a:t>Klicka här för att ändra mall för rubrikformat</a:t>
            </a:r>
          </a:p>
        </p:txBody>
      </p:sp>
      <p:sp>
        <p:nvSpPr>
          <p:cNvPr id="12" name="textruta 11">
            <a:extLst>
              <a:ext uri="{FF2B5EF4-FFF2-40B4-BE49-F238E27FC236}">
                <a16:creationId xmlns:a16="http://schemas.microsoft.com/office/drawing/2014/main" id="{7616BD48-B8E6-8D41-8875-6A642564B707}"/>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bg1"/>
                </a:solidFill>
              </a:rPr>
              <a:t>SVENSKA ISHOCKEYFÖRBUNDET</a:t>
            </a:r>
          </a:p>
        </p:txBody>
      </p:sp>
    </p:spTree>
    <p:extLst>
      <p:ext uri="{BB962C8B-B14F-4D97-AF65-F5344CB8AC3E}">
        <p14:creationId xmlns:p14="http://schemas.microsoft.com/office/powerpoint/2010/main" val="1075981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itat, Gul">
    <p:bg>
      <p:bgPr>
        <a:solidFill>
          <a:schemeClr val="bg2"/>
        </a:solidFill>
        <a:effectLst/>
      </p:bgPr>
    </p:bg>
    <p:spTree>
      <p:nvGrpSpPr>
        <p:cNvPr id="1" name=""/>
        <p:cNvGrpSpPr/>
        <p:nvPr/>
      </p:nvGrpSpPr>
      <p:grpSpPr>
        <a:xfrm>
          <a:off x="0" y="0"/>
          <a:ext cx="0" cy="0"/>
          <a:chOff x="0" y="0"/>
          <a:chExt cx="0" cy="0"/>
        </a:xfrm>
      </p:grpSpPr>
      <p:sp>
        <p:nvSpPr>
          <p:cNvPr id="17" name="Rubrik 1">
            <a:extLst>
              <a:ext uri="{FF2B5EF4-FFF2-40B4-BE49-F238E27FC236}">
                <a16:creationId xmlns:a16="http://schemas.microsoft.com/office/drawing/2014/main" id="{D667BA81-2107-9B43-B679-A9F2B3423EF7}"/>
              </a:ext>
            </a:extLst>
          </p:cNvPr>
          <p:cNvSpPr>
            <a:spLocks noGrp="1"/>
          </p:cNvSpPr>
          <p:nvPr>
            <p:ph type="title"/>
          </p:nvPr>
        </p:nvSpPr>
        <p:spPr>
          <a:xfrm>
            <a:off x="550863" y="944563"/>
            <a:ext cx="11078512" cy="5292725"/>
          </a:xfrm>
        </p:spPr>
        <p:txBody>
          <a:bodyPr anchor="t" anchorCtr="0">
            <a:noAutofit/>
          </a:bodyPr>
          <a:lstStyle>
            <a:lvl1pPr>
              <a:lnSpc>
                <a:spcPct val="100000"/>
              </a:lnSpc>
              <a:defRPr sz="3200">
                <a:solidFill>
                  <a:schemeClr val="tx2"/>
                </a:solidFill>
                <a:latin typeface="+mn-lt"/>
              </a:defRPr>
            </a:lvl1pPr>
          </a:lstStyle>
          <a:p>
            <a:r>
              <a:rPr lang="sv-SE"/>
              <a:t>Klicka här för att ändra mall för rubrikformat</a:t>
            </a:r>
          </a:p>
        </p:txBody>
      </p:sp>
      <p:sp>
        <p:nvSpPr>
          <p:cNvPr id="9" name="Platshållare för sidfot 6">
            <a:extLst>
              <a:ext uri="{FF2B5EF4-FFF2-40B4-BE49-F238E27FC236}">
                <a16:creationId xmlns:a16="http://schemas.microsoft.com/office/drawing/2014/main" id="{86827F12-AF98-9B4F-90A0-47490D03B4B3}"/>
              </a:ext>
            </a:extLst>
          </p:cNvPr>
          <p:cNvSpPr>
            <a:spLocks noGrp="1"/>
          </p:cNvSpPr>
          <p:nvPr>
            <p:ph type="ftr" sz="quarter" idx="10"/>
          </p:nvPr>
        </p:nvSpPr>
        <p:spPr>
          <a:xfrm>
            <a:off x="6240463" y="368300"/>
            <a:ext cx="3492500" cy="312737"/>
          </a:xfrm>
        </p:spPr>
        <p:txBody>
          <a:bodyPr/>
          <a:lstStyle/>
          <a:p>
            <a:r>
              <a:rPr lang="sv-SE"/>
              <a:t>Matchunktionärsutbildning</a:t>
            </a:r>
          </a:p>
        </p:txBody>
      </p:sp>
      <p:sp>
        <p:nvSpPr>
          <p:cNvPr id="10" name="Platshållare för bildnummer 7">
            <a:extLst>
              <a:ext uri="{FF2B5EF4-FFF2-40B4-BE49-F238E27FC236}">
                <a16:creationId xmlns:a16="http://schemas.microsoft.com/office/drawing/2014/main" id="{1EAF2982-5132-C346-850A-352495425590}"/>
              </a:ext>
            </a:extLst>
          </p:cNvPr>
          <p:cNvSpPr>
            <a:spLocks noGrp="1"/>
          </p:cNvSpPr>
          <p:nvPr>
            <p:ph type="sldNum" sz="quarter" idx="11"/>
          </p:nvPr>
        </p:nvSpPr>
        <p:spPr>
          <a:xfrm>
            <a:off x="10819376" y="368300"/>
            <a:ext cx="809999" cy="312737"/>
          </a:xfrm>
        </p:spPr>
        <p:txBody>
          <a:bodyPr/>
          <a:lstStyle/>
          <a:p>
            <a:fld id="{6DDB0A55-353B-0141-AD40-F868C66FD585}" type="slidenum">
              <a:rPr lang="sv-SE" smtClean="0"/>
              <a:pPr/>
              <a:t>‹#›</a:t>
            </a:fld>
            <a:endParaRPr lang="sv-SE"/>
          </a:p>
        </p:txBody>
      </p:sp>
      <p:cxnSp>
        <p:nvCxnSpPr>
          <p:cNvPr id="12" name="Rak 11">
            <a:extLst>
              <a:ext uri="{FF2B5EF4-FFF2-40B4-BE49-F238E27FC236}">
                <a16:creationId xmlns:a16="http://schemas.microsoft.com/office/drawing/2014/main" id="{3D1B63AC-244D-7345-996B-36B155D16D04}"/>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Rak 12">
            <a:extLst>
              <a:ext uri="{FF2B5EF4-FFF2-40B4-BE49-F238E27FC236}">
                <a16:creationId xmlns:a16="http://schemas.microsoft.com/office/drawing/2014/main" id="{84280C2E-6E7B-4244-B0ED-CB335311C908}"/>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Rak 17">
            <a:extLst>
              <a:ext uri="{FF2B5EF4-FFF2-40B4-BE49-F238E27FC236}">
                <a16:creationId xmlns:a16="http://schemas.microsoft.com/office/drawing/2014/main" id="{5CD2F5D4-4970-CC4C-BC88-38CC0E81DF2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ruta 13">
            <a:extLst>
              <a:ext uri="{FF2B5EF4-FFF2-40B4-BE49-F238E27FC236}">
                <a16:creationId xmlns:a16="http://schemas.microsoft.com/office/drawing/2014/main" id="{52CE3999-1954-B943-9C45-BF0D47E7F39B}"/>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tx1"/>
                </a:solidFill>
              </a:rPr>
              <a:t>SVENSKA ISHOCKEYFÖRBUNDET</a:t>
            </a:r>
          </a:p>
        </p:txBody>
      </p:sp>
    </p:spTree>
    <p:extLst>
      <p:ext uri="{BB962C8B-B14F-4D97-AF65-F5344CB8AC3E}">
        <p14:creationId xmlns:p14="http://schemas.microsoft.com/office/powerpoint/2010/main" val="335469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itat, Blå">
    <p:bg>
      <p:bgPr>
        <a:solidFill>
          <a:schemeClr val="tx2"/>
        </a:solidFill>
        <a:effectLst/>
      </p:bgPr>
    </p:bg>
    <p:spTree>
      <p:nvGrpSpPr>
        <p:cNvPr id="1" name=""/>
        <p:cNvGrpSpPr/>
        <p:nvPr/>
      </p:nvGrpSpPr>
      <p:grpSpPr>
        <a:xfrm>
          <a:off x="0" y="0"/>
          <a:ext cx="0" cy="0"/>
          <a:chOff x="0" y="0"/>
          <a:chExt cx="0" cy="0"/>
        </a:xfrm>
      </p:grpSpPr>
      <p:sp>
        <p:nvSpPr>
          <p:cNvPr id="5" name="Platshållare för sidfot 4">
            <a:extLst>
              <a:ext uri="{FF2B5EF4-FFF2-40B4-BE49-F238E27FC236}">
                <a16:creationId xmlns:a16="http://schemas.microsoft.com/office/drawing/2014/main" id="{F6E49E13-5DFC-8741-B95C-0EF0FB49B5FB}"/>
              </a:ext>
            </a:extLst>
          </p:cNvPr>
          <p:cNvSpPr>
            <a:spLocks noGrp="1"/>
          </p:cNvSpPr>
          <p:nvPr>
            <p:ph type="ftr" sz="quarter" idx="11"/>
          </p:nvPr>
        </p:nvSpPr>
        <p:spPr/>
        <p:txBody>
          <a:bodyPr/>
          <a:lstStyle>
            <a:lvl1pPr>
              <a:defRPr>
                <a:solidFill>
                  <a:schemeClr val="bg1"/>
                </a:solidFill>
              </a:defRPr>
            </a:lvl1pPr>
          </a:lstStyle>
          <a:p>
            <a:r>
              <a:rPr lang="sv-SE"/>
              <a:t>Matchunktionärsutbildning</a:t>
            </a:r>
          </a:p>
        </p:txBody>
      </p:sp>
      <p:sp>
        <p:nvSpPr>
          <p:cNvPr id="6" name="Platshållare för bildnummer 5">
            <a:extLst>
              <a:ext uri="{FF2B5EF4-FFF2-40B4-BE49-F238E27FC236}">
                <a16:creationId xmlns:a16="http://schemas.microsoft.com/office/drawing/2014/main" id="{E8D05749-E166-D14A-B5C6-A1324741258E}"/>
              </a:ext>
            </a:extLst>
          </p:cNvPr>
          <p:cNvSpPr>
            <a:spLocks noGrp="1"/>
          </p:cNvSpPr>
          <p:nvPr>
            <p:ph type="sldNum" sz="quarter" idx="12"/>
          </p:nvPr>
        </p:nvSpPr>
        <p:spPr/>
        <p:txBody>
          <a:bodyPr/>
          <a:lstStyle>
            <a:lvl1pPr>
              <a:defRPr>
                <a:solidFill>
                  <a:schemeClr val="bg1"/>
                </a:solidFill>
              </a:defRPr>
            </a:lvl1pPr>
          </a:lstStyle>
          <a:p>
            <a:fld id="{6DDB0A55-353B-0141-AD40-F868C66FD585}" type="slidenum">
              <a:rPr lang="sv-SE" smtClean="0"/>
              <a:pPr/>
              <a:t>‹#›</a:t>
            </a:fld>
            <a:endParaRPr lang="sv-SE"/>
          </a:p>
        </p:txBody>
      </p:sp>
      <p:cxnSp>
        <p:nvCxnSpPr>
          <p:cNvPr id="14" name="Rak 13">
            <a:extLst>
              <a:ext uri="{FF2B5EF4-FFF2-40B4-BE49-F238E27FC236}">
                <a16:creationId xmlns:a16="http://schemas.microsoft.com/office/drawing/2014/main" id="{3E849424-89C9-6147-BB9A-69CEF13ECA76}"/>
              </a:ext>
            </a:extLst>
          </p:cNvPr>
          <p:cNvCxnSpPr/>
          <p:nvPr userDrawn="1"/>
        </p:nvCxnSpPr>
        <p:spPr>
          <a:xfrm>
            <a:off x="550863" y="692150"/>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Rak 14">
            <a:extLst>
              <a:ext uri="{FF2B5EF4-FFF2-40B4-BE49-F238E27FC236}">
                <a16:creationId xmlns:a16="http://schemas.microsoft.com/office/drawing/2014/main" id="{A9B70CEF-CB9A-B544-967C-723DD3D2B422}"/>
              </a:ext>
            </a:extLst>
          </p:cNvPr>
          <p:cNvCxnSpPr/>
          <p:nvPr userDrawn="1"/>
        </p:nvCxnSpPr>
        <p:spPr>
          <a:xfrm>
            <a:off x="550863" y="368299"/>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Rak 15">
            <a:extLst>
              <a:ext uri="{FF2B5EF4-FFF2-40B4-BE49-F238E27FC236}">
                <a16:creationId xmlns:a16="http://schemas.microsoft.com/office/drawing/2014/main" id="{575D951B-5CC2-D44E-BC60-5B16F5CAA85F}"/>
              </a:ext>
            </a:extLst>
          </p:cNvPr>
          <p:cNvCxnSpPr/>
          <p:nvPr userDrawn="1"/>
        </p:nvCxnSpPr>
        <p:spPr>
          <a:xfrm>
            <a:off x="550863" y="6486801"/>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Rubrik 1">
            <a:extLst>
              <a:ext uri="{FF2B5EF4-FFF2-40B4-BE49-F238E27FC236}">
                <a16:creationId xmlns:a16="http://schemas.microsoft.com/office/drawing/2014/main" id="{D667BA81-2107-9B43-B679-A9F2B3423EF7}"/>
              </a:ext>
            </a:extLst>
          </p:cNvPr>
          <p:cNvSpPr>
            <a:spLocks noGrp="1"/>
          </p:cNvSpPr>
          <p:nvPr>
            <p:ph type="title"/>
          </p:nvPr>
        </p:nvSpPr>
        <p:spPr>
          <a:xfrm>
            <a:off x="550863" y="944563"/>
            <a:ext cx="11078512" cy="5292725"/>
          </a:xfrm>
        </p:spPr>
        <p:txBody>
          <a:bodyPr anchor="t" anchorCtr="0">
            <a:noAutofit/>
          </a:bodyPr>
          <a:lstStyle>
            <a:lvl1pPr>
              <a:lnSpc>
                <a:spcPct val="100000"/>
              </a:lnSpc>
              <a:defRPr sz="3200">
                <a:solidFill>
                  <a:schemeClr val="accent1"/>
                </a:solidFill>
                <a:latin typeface="+mn-lt"/>
              </a:defRPr>
            </a:lvl1pPr>
          </a:lstStyle>
          <a:p>
            <a:r>
              <a:rPr lang="sv-SE"/>
              <a:t>Klicka här för att ändra mall för rubrikformat</a:t>
            </a:r>
          </a:p>
        </p:txBody>
      </p:sp>
      <p:sp>
        <p:nvSpPr>
          <p:cNvPr id="9" name="textruta 8">
            <a:extLst>
              <a:ext uri="{FF2B5EF4-FFF2-40B4-BE49-F238E27FC236}">
                <a16:creationId xmlns:a16="http://schemas.microsoft.com/office/drawing/2014/main" id="{F3C1EF44-CD5A-3044-9905-5B88687D9A39}"/>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bg1"/>
                </a:solidFill>
              </a:rPr>
              <a:t>SVENSKA ISHOCKEYFÖRBUNDET</a:t>
            </a:r>
          </a:p>
        </p:txBody>
      </p:sp>
    </p:spTree>
    <p:extLst>
      <p:ext uri="{BB962C8B-B14F-4D97-AF65-F5344CB8AC3E}">
        <p14:creationId xmlns:p14="http://schemas.microsoft.com/office/powerpoint/2010/main" val="897792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itat, Gul">
    <p:bg>
      <p:bgPr>
        <a:solidFill>
          <a:schemeClr val="bg1"/>
        </a:solidFill>
        <a:effectLst/>
      </p:bgPr>
    </p:bg>
    <p:spTree>
      <p:nvGrpSpPr>
        <p:cNvPr id="1" name=""/>
        <p:cNvGrpSpPr/>
        <p:nvPr/>
      </p:nvGrpSpPr>
      <p:grpSpPr>
        <a:xfrm>
          <a:off x="0" y="0"/>
          <a:ext cx="0" cy="0"/>
          <a:chOff x="0" y="0"/>
          <a:chExt cx="0" cy="0"/>
        </a:xfrm>
      </p:grpSpPr>
      <p:sp>
        <p:nvSpPr>
          <p:cNvPr id="17" name="Rubrik 1">
            <a:extLst>
              <a:ext uri="{FF2B5EF4-FFF2-40B4-BE49-F238E27FC236}">
                <a16:creationId xmlns:a16="http://schemas.microsoft.com/office/drawing/2014/main" id="{D667BA81-2107-9B43-B679-A9F2B3423EF7}"/>
              </a:ext>
            </a:extLst>
          </p:cNvPr>
          <p:cNvSpPr>
            <a:spLocks noGrp="1"/>
          </p:cNvSpPr>
          <p:nvPr>
            <p:ph type="title"/>
          </p:nvPr>
        </p:nvSpPr>
        <p:spPr>
          <a:xfrm>
            <a:off x="550863" y="944563"/>
            <a:ext cx="11078512" cy="5292725"/>
          </a:xfrm>
        </p:spPr>
        <p:txBody>
          <a:bodyPr anchor="t" anchorCtr="0">
            <a:noAutofit/>
          </a:bodyPr>
          <a:lstStyle>
            <a:lvl1pPr>
              <a:lnSpc>
                <a:spcPct val="100000"/>
              </a:lnSpc>
              <a:defRPr sz="3200">
                <a:solidFill>
                  <a:schemeClr val="accent1"/>
                </a:solidFill>
                <a:latin typeface="+mn-lt"/>
              </a:defRPr>
            </a:lvl1pPr>
          </a:lstStyle>
          <a:p>
            <a:r>
              <a:rPr lang="sv-SE"/>
              <a:t>Klicka här för att ändra mall för rubrikformat</a:t>
            </a:r>
          </a:p>
        </p:txBody>
      </p:sp>
      <p:sp>
        <p:nvSpPr>
          <p:cNvPr id="9" name="Platshållare för sidfot 6">
            <a:extLst>
              <a:ext uri="{FF2B5EF4-FFF2-40B4-BE49-F238E27FC236}">
                <a16:creationId xmlns:a16="http://schemas.microsoft.com/office/drawing/2014/main" id="{86827F12-AF98-9B4F-90A0-47490D03B4B3}"/>
              </a:ext>
            </a:extLst>
          </p:cNvPr>
          <p:cNvSpPr>
            <a:spLocks noGrp="1"/>
          </p:cNvSpPr>
          <p:nvPr>
            <p:ph type="ftr" sz="quarter" idx="10"/>
          </p:nvPr>
        </p:nvSpPr>
        <p:spPr>
          <a:xfrm>
            <a:off x="6240463" y="368300"/>
            <a:ext cx="3492500" cy="312737"/>
          </a:xfrm>
        </p:spPr>
        <p:txBody>
          <a:bodyPr/>
          <a:lstStyle/>
          <a:p>
            <a:r>
              <a:rPr lang="sv-SE"/>
              <a:t>Matchunktionärsutbildning</a:t>
            </a:r>
          </a:p>
        </p:txBody>
      </p:sp>
      <p:sp>
        <p:nvSpPr>
          <p:cNvPr id="10" name="Platshållare för bildnummer 7">
            <a:extLst>
              <a:ext uri="{FF2B5EF4-FFF2-40B4-BE49-F238E27FC236}">
                <a16:creationId xmlns:a16="http://schemas.microsoft.com/office/drawing/2014/main" id="{1EAF2982-5132-C346-850A-352495425590}"/>
              </a:ext>
            </a:extLst>
          </p:cNvPr>
          <p:cNvSpPr>
            <a:spLocks noGrp="1"/>
          </p:cNvSpPr>
          <p:nvPr>
            <p:ph type="sldNum" sz="quarter" idx="11"/>
          </p:nvPr>
        </p:nvSpPr>
        <p:spPr>
          <a:xfrm>
            <a:off x="10819376" y="368300"/>
            <a:ext cx="809999" cy="312737"/>
          </a:xfrm>
        </p:spPr>
        <p:txBody>
          <a:bodyPr/>
          <a:lstStyle/>
          <a:p>
            <a:fld id="{6DDB0A55-353B-0141-AD40-F868C66FD585}" type="slidenum">
              <a:rPr lang="sv-SE" smtClean="0"/>
              <a:pPr/>
              <a:t>‹#›</a:t>
            </a:fld>
            <a:endParaRPr lang="sv-SE"/>
          </a:p>
        </p:txBody>
      </p:sp>
      <p:cxnSp>
        <p:nvCxnSpPr>
          <p:cNvPr id="12" name="Rak 11">
            <a:extLst>
              <a:ext uri="{FF2B5EF4-FFF2-40B4-BE49-F238E27FC236}">
                <a16:creationId xmlns:a16="http://schemas.microsoft.com/office/drawing/2014/main" id="{3D1B63AC-244D-7345-996B-36B155D16D04}"/>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Rak 12">
            <a:extLst>
              <a:ext uri="{FF2B5EF4-FFF2-40B4-BE49-F238E27FC236}">
                <a16:creationId xmlns:a16="http://schemas.microsoft.com/office/drawing/2014/main" id="{84280C2E-6E7B-4244-B0ED-CB335311C908}"/>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Rak 17">
            <a:extLst>
              <a:ext uri="{FF2B5EF4-FFF2-40B4-BE49-F238E27FC236}">
                <a16:creationId xmlns:a16="http://schemas.microsoft.com/office/drawing/2014/main" id="{5CD2F5D4-4970-CC4C-BC88-38CC0E81DF2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ruta 13">
            <a:extLst>
              <a:ext uri="{FF2B5EF4-FFF2-40B4-BE49-F238E27FC236}">
                <a16:creationId xmlns:a16="http://schemas.microsoft.com/office/drawing/2014/main" id="{9C395392-D26E-0143-868E-9D07A4F5985E}"/>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tx1"/>
                </a:solidFill>
              </a:rPr>
              <a:t>SVENSKA ISHOCKEYFÖRBUNDET</a:t>
            </a:r>
          </a:p>
        </p:txBody>
      </p:sp>
    </p:spTree>
    <p:extLst>
      <p:ext uri="{BB962C8B-B14F-4D97-AF65-F5344CB8AC3E}">
        <p14:creationId xmlns:p14="http://schemas.microsoft.com/office/powerpoint/2010/main" val="232297746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793E09BF-8C65-FD44-8830-77E5EBBA28D1}"/>
              </a:ext>
            </a:extLst>
          </p:cNvPr>
          <p:cNvSpPr>
            <a:spLocks noGrp="1"/>
          </p:cNvSpPr>
          <p:nvPr>
            <p:ph type="title"/>
          </p:nvPr>
        </p:nvSpPr>
        <p:spPr>
          <a:xfrm>
            <a:off x="550862" y="944563"/>
            <a:ext cx="11090275" cy="1152525"/>
          </a:xfrm>
          <a:prstGeom prst="rect">
            <a:avLst/>
          </a:prstGeom>
        </p:spPr>
        <p:txBody>
          <a:bodyPr vert="horz" lIns="0" tIns="0" rIns="0" bIns="0" rtlCol="0" anchor="t" anchorCtr="0">
            <a:no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5DE77B51-EFF8-2847-9057-B203CE9C6E10}"/>
              </a:ext>
            </a:extLst>
          </p:cNvPr>
          <p:cNvSpPr>
            <a:spLocks noGrp="1"/>
          </p:cNvSpPr>
          <p:nvPr>
            <p:ph type="body" idx="1"/>
          </p:nvPr>
        </p:nvSpPr>
        <p:spPr>
          <a:xfrm>
            <a:off x="550862" y="2349500"/>
            <a:ext cx="11090276" cy="3887787"/>
          </a:xfrm>
          <a:prstGeom prst="rect">
            <a:avLst/>
          </a:prstGeom>
        </p:spPr>
        <p:txBody>
          <a:bodyPr vert="horz" lIns="0" tIns="0" rIns="0" bIns="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sidfot 4">
            <a:extLst>
              <a:ext uri="{FF2B5EF4-FFF2-40B4-BE49-F238E27FC236}">
                <a16:creationId xmlns:a16="http://schemas.microsoft.com/office/drawing/2014/main" id="{A02FE231-0242-2B47-9C2B-034D4D3B81CD}"/>
              </a:ext>
            </a:extLst>
          </p:cNvPr>
          <p:cNvSpPr>
            <a:spLocks noGrp="1"/>
          </p:cNvSpPr>
          <p:nvPr>
            <p:ph type="ftr" sz="quarter" idx="3"/>
          </p:nvPr>
        </p:nvSpPr>
        <p:spPr>
          <a:xfrm>
            <a:off x="6240463" y="368300"/>
            <a:ext cx="3492500" cy="312737"/>
          </a:xfrm>
          <a:prstGeom prst="rect">
            <a:avLst/>
          </a:prstGeom>
        </p:spPr>
        <p:txBody>
          <a:bodyPr vert="horz" lIns="0" tIns="36000" rIns="0" bIns="0" rtlCol="0" anchor="ctr"/>
          <a:lstStyle>
            <a:lvl1pPr algn="l">
              <a:defRPr sz="800" cap="all" spc="50" baseline="0">
                <a:solidFill>
                  <a:schemeClr val="tx1"/>
                </a:solidFill>
              </a:defRPr>
            </a:lvl1pPr>
          </a:lstStyle>
          <a:p>
            <a:r>
              <a:rPr lang="sv-SE"/>
              <a:t>Matchunktionärsutbildning</a:t>
            </a:r>
          </a:p>
        </p:txBody>
      </p:sp>
      <p:sp>
        <p:nvSpPr>
          <p:cNvPr id="6" name="Platshållare för bildnummer 5">
            <a:extLst>
              <a:ext uri="{FF2B5EF4-FFF2-40B4-BE49-F238E27FC236}">
                <a16:creationId xmlns:a16="http://schemas.microsoft.com/office/drawing/2014/main" id="{F0D92737-3D31-4745-AB7C-61CF472A991A}"/>
              </a:ext>
            </a:extLst>
          </p:cNvPr>
          <p:cNvSpPr>
            <a:spLocks noGrp="1"/>
          </p:cNvSpPr>
          <p:nvPr>
            <p:ph type="sldNum" sz="quarter" idx="4"/>
          </p:nvPr>
        </p:nvSpPr>
        <p:spPr>
          <a:xfrm>
            <a:off x="10819376" y="368300"/>
            <a:ext cx="809999" cy="312737"/>
          </a:xfrm>
          <a:prstGeom prst="rect">
            <a:avLst/>
          </a:prstGeom>
        </p:spPr>
        <p:txBody>
          <a:bodyPr vert="horz" lIns="0" tIns="36000" rIns="0" bIns="0" rtlCol="0" anchor="ctr"/>
          <a:lstStyle>
            <a:lvl1pPr algn="r">
              <a:defRPr sz="800" cap="all" spc="50" baseline="0">
                <a:solidFill>
                  <a:schemeClr val="tx1"/>
                </a:solidFill>
              </a:defRPr>
            </a:lvl1pPr>
          </a:lstStyle>
          <a:p>
            <a:fld id="{6DDB0A55-353B-0141-AD40-F868C66FD585}" type="slidenum">
              <a:rPr lang="sv-SE" smtClean="0"/>
              <a:pPr/>
              <a:t>‹#›</a:t>
            </a:fld>
            <a:endParaRPr lang="sv-SE"/>
          </a:p>
        </p:txBody>
      </p:sp>
    </p:spTree>
    <p:extLst>
      <p:ext uri="{BB962C8B-B14F-4D97-AF65-F5344CB8AC3E}">
        <p14:creationId xmlns:p14="http://schemas.microsoft.com/office/powerpoint/2010/main" val="29622833"/>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3" r:id="rId3"/>
    <p:sldLayoutId id="2147483654" r:id="rId4"/>
    <p:sldLayoutId id="2147483655" r:id="rId5"/>
    <p:sldLayoutId id="2147483656" r:id="rId6"/>
    <p:sldLayoutId id="2147483658" r:id="rId7"/>
    <p:sldLayoutId id="2147483657" r:id="rId8"/>
    <p:sldLayoutId id="2147483659" r:id="rId9"/>
    <p:sldLayoutId id="2147483650" r:id="rId10"/>
    <p:sldLayoutId id="2147483652" r:id="rId11"/>
    <p:sldLayoutId id="2147483677"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75" r:id="rId21"/>
    <p:sldLayoutId id="2147483680" r:id="rId22"/>
    <p:sldLayoutId id="2147483668" r:id="rId23"/>
    <p:sldLayoutId id="2147483670" r:id="rId24"/>
    <p:sldLayoutId id="2147483671" r:id="rId25"/>
    <p:sldLayoutId id="2147483672" r:id="rId26"/>
    <p:sldLayoutId id="2147483669" r:id="rId27"/>
    <p:sldLayoutId id="2147483673" r:id="rId28"/>
    <p:sldLayoutId id="2147483676" r:id="rId29"/>
    <p:sldLayoutId id="2147483678" r:id="rId30"/>
    <p:sldLayoutId id="2147483674" r:id="rId31"/>
    <p:sldLayoutId id="2147483679" r:id="rId3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156600" indent="-156600" algn="l" defTabSz="914400" rtl="0" eaLnBrk="1" latinLnBrk="0" hangingPunct="1">
        <a:lnSpc>
          <a:spcPct val="100000"/>
        </a:lnSpc>
        <a:spcBef>
          <a:spcPts val="1200"/>
        </a:spcBef>
        <a:buClr>
          <a:schemeClr val="accent1"/>
        </a:buClr>
        <a:buFont typeface="Arial" panose="020B0604020202020204" pitchFamily="34" charset="0"/>
        <a:buChar char="•"/>
        <a:defRPr sz="1600" kern="1200">
          <a:solidFill>
            <a:schemeClr val="tx1"/>
          </a:solidFill>
          <a:latin typeface="+mn-lt"/>
          <a:ea typeface="+mn-ea"/>
          <a:cs typeface="+mn-cs"/>
        </a:defRPr>
      </a:lvl1pPr>
      <a:lvl2pPr marL="613800" indent="-156600" algn="l" defTabSz="914400" rtl="0" eaLnBrk="1" latinLnBrk="0" hangingPunct="1">
        <a:lnSpc>
          <a:spcPct val="100000"/>
        </a:lnSpc>
        <a:spcBef>
          <a:spcPts val="1200"/>
        </a:spcBef>
        <a:buClr>
          <a:schemeClr val="accent1"/>
        </a:buClr>
        <a:buFont typeface="Arial" panose="020B0604020202020204" pitchFamily="34" charset="0"/>
        <a:buChar char="•"/>
        <a:defRPr sz="1400" kern="1200">
          <a:solidFill>
            <a:schemeClr val="tx1"/>
          </a:solidFill>
          <a:latin typeface="+mn-lt"/>
          <a:ea typeface="+mn-ea"/>
          <a:cs typeface="+mn-cs"/>
        </a:defRPr>
      </a:lvl2pPr>
      <a:lvl3pPr marL="1035000" indent="-156600" algn="l" defTabSz="914400" rtl="0" eaLnBrk="1" latinLnBrk="0" hangingPunct="1">
        <a:lnSpc>
          <a:spcPct val="100000"/>
        </a:lnSpc>
        <a:spcBef>
          <a:spcPts val="1200"/>
        </a:spcBef>
        <a:buClr>
          <a:schemeClr val="accent1"/>
        </a:buClr>
        <a:buFont typeface="Arial" panose="020B0604020202020204" pitchFamily="34" charset="0"/>
        <a:buChar char="•"/>
        <a:defRPr sz="1200" kern="1200">
          <a:solidFill>
            <a:schemeClr val="tx1"/>
          </a:solidFill>
          <a:latin typeface="+mn-lt"/>
          <a:ea typeface="+mn-ea"/>
          <a:cs typeface="+mn-cs"/>
        </a:defRPr>
      </a:lvl3pPr>
      <a:lvl4pPr marL="1420200" indent="-156600" algn="l" defTabSz="914400" rtl="0" eaLnBrk="1" latinLnBrk="0" hangingPunct="1">
        <a:lnSpc>
          <a:spcPct val="100000"/>
        </a:lnSpc>
        <a:spcBef>
          <a:spcPts val="1200"/>
        </a:spcBef>
        <a:buClr>
          <a:schemeClr val="accent1"/>
        </a:buClr>
        <a:buFont typeface="Arial" panose="020B0604020202020204" pitchFamily="34" charset="0"/>
        <a:buChar char="•"/>
        <a:defRPr sz="1100" kern="1200">
          <a:solidFill>
            <a:schemeClr val="tx1"/>
          </a:solidFill>
          <a:latin typeface="+mn-lt"/>
          <a:ea typeface="+mn-ea"/>
          <a:cs typeface="+mn-cs"/>
        </a:defRPr>
      </a:lvl4pPr>
      <a:lvl5pPr marL="1841400" indent="-156600" algn="l" defTabSz="914400" rtl="0" eaLnBrk="1" latinLnBrk="0" hangingPunct="1">
        <a:lnSpc>
          <a:spcPct val="100000"/>
        </a:lnSpc>
        <a:spcBef>
          <a:spcPts val="1200"/>
        </a:spcBef>
        <a:buClr>
          <a:schemeClr val="accent1"/>
        </a:buClr>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83" userDrawn="1">
          <p15:clr>
            <a:srgbClr val="F26B43"/>
          </p15:clr>
        </p15:guide>
        <p15:guide id="3" pos="347" userDrawn="1">
          <p15:clr>
            <a:srgbClr val="F26B43"/>
          </p15:clr>
        </p15:guide>
        <p15:guide id="4" pos="7333" userDrawn="1">
          <p15:clr>
            <a:srgbClr val="F26B43"/>
          </p15:clr>
        </p15:guide>
        <p15:guide id="5" orient="horz" pos="595" userDrawn="1">
          <p15:clr>
            <a:srgbClr val="F26B43"/>
          </p15:clr>
        </p15:guide>
        <p15:guide id="6" orient="horz" pos="1321" userDrawn="1">
          <p15:clr>
            <a:srgbClr val="F26B43"/>
          </p15:clr>
        </p15:guide>
        <p15:guide id="7" orient="horz" pos="1480" userDrawn="1">
          <p15:clr>
            <a:srgbClr val="F26B43"/>
          </p15:clr>
        </p15:guide>
        <p15:guide id="8" orient="horz" pos="2341" userDrawn="1">
          <p15:clr>
            <a:srgbClr val="F26B43"/>
          </p15:clr>
        </p15:guide>
        <p15:guide id="9" orient="horz" pos="3067" userDrawn="1">
          <p15:clr>
            <a:srgbClr val="F26B43"/>
          </p15:clr>
        </p15:guide>
        <p15:guide id="10" orient="horz" pos="3226" userDrawn="1">
          <p15:clr>
            <a:srgbClr val="F26B43"/>
          </p15:clr>
        </p15:guide>
        <p15:guide id="11" orient="horz" pos="3929" userDrawn="1">
          <p15:clr>
            <a:srgbClr val="F26B43"/>
          </p15:clr>
        </p15:guide>
        <p15:guide id="12" pos="3931" userDrawn="1">
          <p15:clr>
            <a:srgbClr val="F26B43"/>
          </p15:clr>
        </p15:guide>
        <p15:guide id="13" pos="3749" userDrawn="1">
          <p15:clr>
            <a:srgbClr val="F26B43"/>
          </p15:clr>
        </p15:guide>
        <p15:guide id="14" pos="2729" userDrawn="1">
          <p15:clr>
            <a:srgbClr val="F26B43"/>
          </p15:clr>
        </p15:guide>
        <p15:guide id="15" pos="2570" userDrawn="1">
          <p15:clr>
            <a:srgbClr val="F26B43"/>
          </p15:clr>
        </p15:guide>
        <p15:guide id="16" pos="1549" userDrawn="1">
          <p15:clr>
            <a:srgbClr val="F26B43"/>
          </p15:clr>
        </p15:guide>
        <p15:guide id="17" pos="1391" userDrawn="1">
          <p15:clr>
            <a:srgbClr val="F26B43"/>
          </p15:clr>
        </p15:guide>
        <p15:guide id="18" pos="4951" userDrawn="1">
          <p15:clr>
            <a:srgbClr val="F26B43"/>
          </p15:clr>
        </p15:guide>
        <p15:guide id="19" pos="5110" userDrawn="1">
          <p15:clr>
            <a:srgbClr val="F26B43"/>
          </p15:clr>
        </p15:guide>
        <p15:guide id="20" pos="6131" userDrawn="1">
          <p15:clr>
            <a:srgbClr val="F26B43"/>
          </p15:clr>
        </p15:guide>
        <p15:guide id="21" orient="horz" pos="436" userDrawn="1">
          <p15:clr>
            <a:srgbClr val="F26B43"/>
          </p15:clr>
        </p15:guide>
        <p15:guide id="22" orient="horz" pos="232" userDrawn="1">
          <p15:clr>
            <a:srgbClr val="F26B43"/>
          </p15:clr>
        </p15:guide>
        <p15:guide id="24" orient="horz" pos="4088" userDrawn="1">
          <p15:clr>
            <a:srgbClr val="F26B43"/>
          </p15:clr>
        </p15:guide>
        <p15:guide id="25" pos="628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 Id="rId4" Type="http://schemas.openxmlformats.org/officeDocument/2006/relationships/image" Target="../media/image5.sv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5554386-09F9-4540-86CC-A55AD40557C6}"/>
              </a:ext>
            </a:extLst>
          </p:cNvPr>
          <p:cNvSpPr>
            <a:spLocks noGrp="1"/>
          </p:cNvSpPr>
          <p:nvPr>
            <p:ph type="ctrTitle"/>
          </p:nvPr>
        </p:nvSpPr>
        <p:spPr>
          <a:xfrm>
            <a:off x="550863" y="944563"/>
            <a:ext cx="7972351" cy="3924300"/>
          </a:xfrm>
        </p:spPr>
        <p:txBody>
          <a:bodyPr/>
          <a:lstStyle/>
          <a:p>
            <a:r>
              <a:rPr lang="sv-SE" sz="7200"/>
              <a:t>MATCHFUNKTIONÄRS-</a:t>
            </a:r>
            <a:br>
              <a:rPr lang="sv-SE" sz="7200"/>
            </a:br>
            <a:r>
              <a:rPr lang="sv-SE" sz="7200"/>
              <a:t>UTBILDNING</a:t>
            </a:r>
          </a:p>
        </p:txBody>
      </p:sp>
      <p:sp>
        <p:nvSpPr>
          <p:cNvPr id="4" name="Platshållare för sidfot 3">
            <a:extLst>
              <a:ext uri="{FF2B5EF4-FFF2-40B4-BE49-F238E27FC236}">
                <a16:creationId xmlns:a16="http://schemas.microsoft.com/office/drawing/2014/main" id="{9368EA4C-7D3C-3A42-8AD5-A66E2CABBEB9}"/>
              </a:ext>
            </a:extLst>
          </p:cNvPr>
          <p:cNvSpPr>
            <a:spLocks noGrp="1"/>
          </p:cNvSpPr>
          <p:nvPr>
            <p:ph type="ftr" sz="quarter" idx="10"/>
          </p:nvPr>
        </p:nvSpPr>
        <p:spPr/>
        <p:txBody>
          <a:bodyPr/>
          <a:lstStyle/>
          <a:p>
            <a:r>
              <a:rPr lang="sv-SE" err="1"/>
              <a:t>Matchunktionärsutbildning</a:t>
            </a:r>
            <a:endParaRPr lang="sv-SE"/>
          </a:p>
        </p:txBody>
      </p:sp>
      <p:sp>
        <p:nvSpPr>
          <p:cNvPr id="5" name="Platshållare för bildnummer 4">
            <a:extLst>
              <a:ext uri="{FF2B5EF4-FFF2-40B4-BE49-F238E27FC236}">
                <a16:creationId xmlns:a16="http://schemas.microsoft.com/office/drawing/2014/main" id="{09B310C7-A748-8847-8C84-FA81F20C618D}"/>
              </a:ext>
            </a:extLst>
          </p:cNvPr>
          <p:cNvSpPr>
            <a:spLocks noGrp="1"/>
          </p:cNvSpPr>
          <p:nvPr>
            <p:ph type="sldNum" sz="quarter" idx="11"/>
          </p:nvPr>
        </p:nvSpPr>
        <p:spPr/>
        <p:txBody>
          <a:bodyPr/>
          <a:lstStyle/>
          <a:p>
            <a:fld id="{6DDB0A55-353B-0141-AD40-F868C66FD585}" type="slidenum">
              <a:rPr lang="sv-SE" smtClean="0"/>
              <a:pPr/>
              <a:t>1</a:t>
            </a:fld>
            <a:endParaRPr lang="sv-SE"/>
          </a:p>
        </p:txBody>
      </p:sp>
      <p:sp>
        <p:nvSpPr>
          <p:cNvPr id="7" name="Underrubrik 6">
            <a:extLst>
              <a:ext uri="{FF2B5EF4-FFF2-40B4-BE49-F238E27FC236}">
                <a16:creationId xmlns:a16="http://schemas.microsoft.com/office/drawing/2014/main" id="{A97D34F5-28F1-45D0-80B5-D8EC61B86D65}"/>
              </a:ext>
            </a:extLst>
          </p:cNvPr>
          <p:cNvSpPr>
            <a:spLocks noGrp="1"/>
          </p:cNvSpPr>
          <p:nvPr>
            <p:ph type="subTitle" idx="1"/>
          </p:nvPr>
        </p:nvSpPr>
        <p:spPr/>
        <p:txBody>
          <a:bodyPr/>
          <a:lstStyle/>
          <a:p>
            <a:endParaRPr lang="sv-SE"/>
          </a:p>
        </p:txBody>
      </p:sp>
    </p:spTree>
    <p:extLst>
      <p:ext uri="{BB962C8B-B14F-4D97-AF65-F5344CB8AC3E}">
        <p14:creationId xmlns:p14="http://schemas.microsoft.com/office/powerpoint/2010/main" val="4400685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a:t>Matchunktionärsutbildning</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10</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pPr>
              <a:buFont typeface="Arial" panose="020B0604020202020204" pitchFamily="34" charset="0"/>
              <a:buNone/>
            </a:pPr>
            <a:r>
              <a:rPr lang="sv-SE" dirty="0">
                <a:solidFill>
                  <a:schemeClr val="bg1"/>
                </a:solidFill>
                <a:latin typeface="+mj-lt"/>
                <a:cs typeface="Calibri"/>
              </a:rPr>
              <a:t>MATCHTIDTAGAREN</a:t>
            </a:r>
            <a:br>
              <a:rPr lang="sv-SE" sz="3200" dirty="0">
                <a:solidFill>
                  <a:schemeClr val="bg1"/>
                </a:solidFill>
                <a:cs typeface="Calibri"/>
              </a:rPr>
            </a:br>
            <a:br>
              <a:rPr lang="sv-SE" sz="3200" dirty="0">
                <a:solidFill>
                  <a:schemeClr val="bg1"/>
                </a:solidFill>
                <a:cs typeface="Calibri"/>
              </a:rPr>
            </a:br>
            <a:r>
              <a:rPr lang="sv-SE" altLang="sv-SE" sz="2000" b="1" dirty="0">
                <a:solidFill>
                  <a:schemeClr val="bg1"/>
                </a:solidFill>
                <a:ea typeface="ＭＳ Ｐゴシック" panose="020B0600070205080204" pitchFamily="34" charset="-128"/>
                <a:cs typeface="Arial" panose="020B0604020202020204" pitchFamily="34" charset="0"/>
              </a:rPr>
              <a:t>Matchtidtagarens roll</a:t>
            </a:r>
            <a:br>
              <a:rPr lang="sv-SE" altLang="sv-SE" sz="2000" b="1" dirty="0">
                <a:solidFill>
                  <a:schemeClr val="bg1"/>
                </a:solidFill>
                <a:ea typeface="ＭＳ Ｐゴシック" panose="020B0600070205080204" pitchFamily="34" charset="-128"/>
                <a:cs typeface="Arial" panose="020B0604020202020204" pitchFamily="34" charset="0"/>
              </a:rPr>
            </a:br>
            <a:r>
              <a:rPr lang="sv-SE" altLang="sv-SE" sz="2000" dirty="0">
                <a:solidFill>
                  <a:schemeClr val="bg1"/>
                </a:solidFill>
                <a:ea typeface="ＭＳ Ｐゴシック" panose="020B0600070205080204" pitchFamily="34" charset="-128"/>
                <a:cs typeface="Arial" panose="020B0604020202020204" pitchFamily="34" charset="0"/>
              </a:rPr>
              <a:t>Matchtidtagaren ska ansvara för att mäta den effektiva speltiden, </a:t>
            </a:r>
            <a:r>
              <a:rPr lang="sv-SE" altLang="sv-SE" sz="2000" dirty="0" err="1">
                <a:solidFill>
                  <a:schemeClr val="bg1"/>
                </a:solidFill>
                <a:ea typeface="ＭＳ Ｐゴシック" panose="020B0600070205080204" pitchFamily="34" charset="-128"/>
                <a:cs typeface="Arial" panose="020B0604020202020204" pitchFamily="34" charset="0"/>
              </a:rPr>
              <a:t>paustid</a:t>
            </a:r>
            <a:r>
              <a:rPr lang="sv-SE" altLang="sv-SE" sz="2000" dirty="0">
                <a:solidFill>
                  <a:schemeClr val="bg1"/>
                </a:solidFill>
                <a:ea typeface="ＭＳ Ｐゴシック" panose="020B0600070205080204" pitchFamily="34" charset="-128"/>
                <a:cs typeface="Arial" panose="020B0604020202020204" pitchFamily="34" charset="0"/>
              </a:rPr>
              <a:t> samt nedräkning före match. </a:t>
            </a: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i="1" dirty="0">
                <a:solidFill>
                  <a:schemeClr val="bg1"/>
                </a:solidFill>
                <a:ea typeface="ＭＳ Ｐゴシック" panose="020B0600070205080204" pitchFamily="34" charset="-128"/>
                <a:cs typeface="Arial" panose="020B0604020202020204" pitchFamily="34" charset="0"/>
              </a:rPr>
            </a:br>
            <a:r>
              <a:rPr lang="sv-SE" altLang="sv-SE" sz="2000" b="1" dirty="0">
                <a:solidFill>
                  <a:schemeClr val="bg1"/>
                </a:solidFill>
                <a:ea typeface="ＭＳ Ｐゴシック" panose="020B0600070205080204" pitchFamily="34" charset="-128"/>
                <a:cs typeface="Arial" panose="020B0604020202020204" pitchFamily="34" charset="0"/>
              </a:rPr>
              <a:t>Hur lång är periodpausen?</a:t>
            </a:r>
            <a:br>
              <a:rPr lang="sv-SE" altLang="sv-SE" sz="2000" b="1" dirty="0">
                <a:solidFill>
                  <a:schemeClr val="bg1"/>
                </a:solidFill>
                <a:ea typeface="ＭＳ Ｐゴシック" panose="020B0600070205080204" pitchFamily="34" charset="-128"/>
                <a:cs typeface="Arial" panose="020B0604020202020204" pitchFamily="34" charset="0"/>
              </a:rPr>
            </a:br>
            <a:r>
              <a:rPr lang="sv-SE" altLang="sv-SE" sz="2000" dirty="0">
                <a:solidFill>
                  <a:schemeClr val="bg1"/>
                </a:solidFill>
                <a:ea typeface="ＭＳ Ｐゴシック" panose="020B0600070205080204" pitchFamily="34" charset="-128"/>
                <a:cs typeface="Arial" panose="020B0604020202020204" pitchFamily="34" charset="0"/>
              </a:rPr>
              <a:t>Periodpauserna ska vara 18 (Senior) samt 15 minuter (Junior/Ungdom) minuter för en match som spelas 3x20 min. Serieadministratören kan besluta om annan längd på periodpausen om matchen är kortare.</a:t>
            </a:r>
            <a:r>
              <a:rPr lang="sv-SE" altLang="sv-SE" sz="2000" dirty="0">
                <a:solidFill>
                  <a:schemeClr val="bg1"/>
                </a:solidFill>
                <a:ea typeface="ＭＳ Ｐゴシック" panose="020B0600070205080204" pitchFamily="34" charset="-128"/>
              </a:rPr>
              <a:t>	</a:t>
            </a:r>
            <a:br>
              <a:rPr lang="sv-SE" altLang="sv-SE" sz="2000" dirty="0">
                <a:solidFill>
                  <a:schemeClr val="bg1"/>
                </a:solidFill>
                <a:ea typeface="ＭＳ Ｐゴシック" panose="020B0600070205080204" pitchFamily="34" charset="-128"/>
              </a:rPr>
            </a:br>
            <a:br>
              <a:rPr lang="sv-SE" altLang="sv-SE" sz="2000" dirty="0">
                <a:solidFill>
                  <a:schemeClr val="bg1"/>
                </a:solidFill>
                <a:ea typeface="ＭＳ Ｐゴシック" panose="020B0600070205080204" pitchFamily="34" charset="-128"/>
              </a:rPr>
            </a:br>
            <a:r>
              <a:rPr lang="sv-SE" altLang="sv-SE" sz="2000" b="1" dirty="0">
                <a:solidFill>
                  <a:schemeClr val="bg1"/>
                </a:solidFill>
                <a:ea typeface="ＭＳ Ｐゴシック" panose="020B0600070205080204" pitchFamily="34" charset="-128"/>
              </a:rPr>
              <a:t>Hur ska klockan rulla?</a:t>
            </a:r>
            <a:br>
              <a:rPr lang="sv-SE" altLang="sv-SE" sz="2000" b="1" dirty="0">
                <a:solidFill>
                  <a:schemeClr val="bg1"/>
                </a:solidFill>
                <a:ea typeface="ＭＳ Ｐゴシック" panose="020B0600070205080204" pitchFamily="34" charset="-128"/>
              </a:rPr>
            </a:br>
            <a:r>
              <a:rPr lang="sv-SE" altLang="sv-SE" sz="2000" dirty="0">
                <a:solidFill>
                  <a:schemeClr val="bg1"/>
                </a:solidFill>
                <a:ea typeface="ＭＳ Ｐゴシック" panose="020B0600070205080204" pitchFamily="34" charset="-128"/>
              </a:rPr>
              <a:t>From säsongen 22/23 ska klockan alltid räkna nedåt från 20:00-00:00. </a:t>
            </a:r>
            <a:br>
              <a:rPr lang="sv-SE" altLang="sv-SE" sz="2000" dirty="0">
                <a:solidFill>
                  <a:schemeClr val="bg1"/>
                </a:solidFill>
                <a:ea typeface="ＭＳ Ｐゴシック" panose="020B0600070205080204" pitchFamily="34" charset="-128"/>
              </a:rPr>
            </a:br>
            <a:br>
              <a:rPr lang="sv-SE" sz="2000" dirty="0">
                <a:solidFill>
                  <a:srgbClr val="FDE031"/>
                </a:solidFill>
              </a:rPr>
            </a:br>
            <a:br>
              <a:rPr lang="sv-SE" altLang="sv-SE" sz="2000" dirty="0">
                <a:solidFill>
                  <a:schemeClr val="bg1"/>
                </a:solidFill>
                <a:latin typeface="Calibri"/>
                <a:ea typeface="ＭＳ Ｐゴシック" panose="020B0600070205080204" pitchFamily="34" charset="-128"/>
                <a:cs typeface="Arial" panose="020B0604020202020204" pitchFamily="34" charset="0"/>
              </a:rPr>
            </a:br>
            <a:br>
              <a:rPr lang="sv-SE" altLang="sv-SE" sz="20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latin typeface="Calibri"/>
                <a:ea typeface="ＭＳ Ｐゴシック" panose="020B0600070205080204" pitchFamily="34" charset="-128"/>
                <a:cs typeface="Arial" panose="020B0604020202020204" pitchFamily="34" charset="0"/>
              </a:rPr>
            </a:br>
            <a:br>
              <a:rPr lang="sv-SE" altLang="sv-SE" sz="2000" dirty="0">
                <a:solidFill>
                  <a:srgbClr val="FDE031"/>
                </a:solidFill>
                <a:latin typeface="Calibri"/>
                <a:ea typeface="ＭＳ Ｐゴシック"/>
                <a:cs typeface="Arial"/>
              </a:rPr>
            </a:br>
            <a:br>
              <a:rPr lang="sv-SE" altLang="sv-SE" sz="2000" dirty="0">
                <a:solidFill>
                  <a:schemeClr val="bg1"/>
                </a:solidFill>
                <a:latin typeface="Calibri"/>
                <a:ea typeface="ＭＳ Ｐゴシック"/>
                <a:cs typeface="Calibri"/>
              </a:rPr>
            </a:br>
            <a:br>
              <a:rPr lang="sv-SE" sz="3200" dirty="0">
                <a:solidFill>
                  <a:schemeClr val="bg1"/>
                </a:solidFill>
              </a:rPr>
            </a:br>
            <a:endParaRPr lang="sv-SE" dirty="0">
              <a:solidFill>
                <a:schemeClr val="bg1"/>
              </a:solidFill>
            </a:endParaRPr>
          </a:p>
        </p:txBody>
      </p:sp>
    </p:spTree>
    <p:extLst>
      <p:ext uri="{BB962C8B-B14F-4D97-AF65-F5344CB8AC3E}">
        <p14:creationId xmlns:p14="http://schemas.microsoft.com/office/powerpoint/2010/main" val="2465945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86D1DDD5-21FB-4C7F-B5CE-7A2730BBCC78}"/>
              </a:ext>
            </a:extLst>
          </p:cNvPr>
          <p:cNvSpPr>
            <a:spLocks noGrp="1"/>
          </p:cNvSpPr>
          <p:nvPr>
            <p:ph type="ftr" sz="quarter" idx="11"/>
          </p:nvPr>
        </p:nvSpPr>
        <p:spPr/>
        <p:txBody>
          <a:bodyPr/>
          <a:lstStyle/>
          <a:p>
            <a:r>
              <a:rPr lang="sv-SE"/>
              <a:t>Matchunktionärsutbildning</a:t>
            </a:r>
          </a:p>
        </p:txBody>
      </p:sp>
      <p:sp>
        <p:nvSpPr>
          <p:cNvPr id="3" name="Platshållare för bildnummer 2">
            <a:extLst>
              <a:ext uri="{FF2B5EF4-FFF2-40B4-BE49-F238E27FC236}">
                <a16:creationId xmlns:a16="http://schemas.microsoft.com/office/drawing/2014/main" id="{D8CA226A-D9CA-4DDD-90D6-284AF6A80346}"/>
              </a:ext>
            </a:extLst>
          </p:cNvPr>
          <p:cNvSpPr>
            <a:spLocks noGrp="1"/>
          </p:cNvSpPr>
          <p:nvPr>
            <p:ph type="sldNum" sz="quarter" idx="12"/>
          </p:nvPr>
        </p:nvSpPr>
        <p:spPr/>
        <p:txBody>
          <a:bodyPr/>
          <a:lstStyle/>
          <a:p>
            <a:fld id="{6DDB0A55-353B-0141-AD40-F868C66FD585}" type="slidenum">
              <a:rPr lang="sv-SE" smtClean="0"/>
              <a:pPr/>
              <a:t>11</a:t>
            </a:fld>
            <a:endParaRPr lang="sv-SE"/>
          </a:p>
        </p:txBody>
      </p:sp>
      <p:sp>
        <p:nvSpPr>
          <p:cNvPr id="4" name="Rubrik 3">
            <a:extLst>
              <a:ext uri="{FF2B5EF4-FFF2-40B4-BE49-F238E27FC236}">
                <a16:creationId xmlns:a16="http://schemas.microsoft.com/office/drawing/2014/main" id="{CB6B1F1F-DDFB-4720-9C06-8FCC31753F21}"/>
              </a:ext>
            </a:extLst>
          </p:cNvPr>
          <p:cNvSpPr>
            <a:spLocks noGrp="1"/>
          </p:cNvSpPr>
          <p:nvPr>
            <p:ph type="title"/>
          </p:nvPr>
        </p:nvSpPr>
        <p:spPr/>
        <p:txBody>
          <a:bodyPr/>
          <a:lstStyle/>
          <a:p>
            <a:r>
              <a:rPr lang="sv-SE"/>
              <a:t>PROTOKOLL-</a:t>
            </a:r>
            <a:br>
              <a:rPr lang="sv-SE"/>
            </a:br>
            <a:r>
              <a:rPr lang="sv-SE"/>
              <a:t>FÖRAREN</a:t>
            </a:r>
          </a:p>
        </p:txBody>
      </p:sp>
    </p:spTree>
    <p:extLst>
      <p:ext uri="{BB962C8B-B14F-4D97-AF65-F5344CB8AC3E}">
        <p14:creationId xmlns:p14="http://schemas.microsoft.com/office/powerpoint/2010/main" val="19830011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a:t>Matchunktionärsutbildning</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12</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r>
              <a:rPr lang="sv-SE">
                <a:solidFill>
                  <a:schemeClr val="bg1"/>
                </a:solidFill>
                <a:latin typeface="+mj-lt"/>
                <a:cs typeface="Calibri"/>
              </a:rPr>
              <a:t>PROTOKOLLFÖRAREN</a:t>
            </a:r>
            <a:br>
              <a:rPr lang="sv-SE" sz="3200">
                <a:solidFill>
                  <a:schemeClr val="bg1"/>
                </a:solidFill>
                <a:cs typeface="Calibri"/>
              </a:rPr>
            </a:br>
            <a:br>
              <a:rPr lang="sv-SE" sz="3200">
                <a:solidFill>
                  <a:schemeClr val="bg1"/>
                </a:solidFill>
                <a:cs typeface="Calibri"/>
              </a:rPr>
            </a:br>
            <a:r>
              <a:rPr lang="sv-SE" altLang="sv-SE" sz="2000" b="1">
                <a:solidFill>
                  <a:schemeClr val="bg1"/>
                </a:solidFill>
                <a:ea typeface="ＭＳ Ｐゴシック" panose="020B0600070205080204" pitchFamily="34" charset="-128"/>
                <a:cs typeface="Arial" panose="020B0604020202020204" pitchFamily="34" charset="0"/>
              </a:rPr>
              <a:t>Protokollförarens roll</a:t>
            </a:r>
            <a:br>
              <a:rPr lang="sv-SE" altLang="sv-SE" sz="2000" b="1">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Protokollföraren är den som är huvudansvarig för sekretariatets matchgenomförande och är den enda i sekretariatet som ska ha dialog med domarna. </a:t>
            </a: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Under match ska protokollföraren bokföra alla målskyttar, assistpoäng, utvisningar, målvaktsbyten, </a:t>
            </a:r>
            <a:r>
              <a:rPr lang="sv-SE" altLang="sv-SE" sz="2000" err="1">
                <a:solidFill>
                  <a:schemeClr val="bg1"/>
                </a:solidFill>
                <a:ea typeface="ＭＳ Ｐゴシック" panose="020B0600070205080204" pitchFamily="34" charset="-128"/>
                <a:cs typeface="Arial" panose="020B0604020202020204" pitchFamily="34" charset="0"/>
              </a:rPr>
              <a:t>time-outer</a:t>
            </a:r>
            <a:r>
              <a:rPr lang="sv-SE" altLang="sv-SE" sz="2000">
                <a:solidFill>
                  <a:schemeClr val="bg1"/>
                </a:solidFill>
                <a:ea typeface="ＭＳ Ｐゴシック" panose="020B0600070205080204" pitchFamily="34" charset="-128"/>
                <a:cs typeface="Arial" panose="020B0604020202020204" pitchFamily="34" charset="0"/>
              </a:rPr>
              <a:t> och straffslag. Även tidpunkten för dessa händelser ska bokföras. </a:t>
            </a: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Protokollföraren ska säkerställa att alla utvisade spelare avtjänar korrekt tid, samt meddela huvuddomaren om en utvisad spelare ådrar sig sitt andra misconduct penalty i matchen (två Misconduct på samma spelare i samma match = matchstraff). </a:t>
            </a:r>
            <a:br>
              <a:rPr lang="sv-SE" altLang="sv-SE" sz="2000">
                <a:solidFill>
                  <a:srgbClr val="FDE031"/>
                </a:solidFill>
                <a:ea typeface="ＭＳ Ｐゴシック" panose="020B0600070205080204" pitchFamily="34" charset="-128"/>
                <a:cs typeface="Arial" panose="020B0604020202020204" pitchFamily="34" charset="0"/>
              </a:rPr>
            </a:br>
            <a:br>
              <a:rPr lang="sv-SE" altLang="sv-SE" sz="2000">
                <a:solidFill>
                  <a:srgbClr val="FDE031"/>
                </a:solidFill>
                <a:ea typeface="ＭＳ Ｐゴシック" panose="020B0600070205080204" pitchFamily="34" charset="-128"/>
                <a:cs typeface="Arial" panose="020B0604020202020204" pitchFamily="34" charset="0"/>
              </a:rPr>
            </a:br>
            <a:br>
              <a:rPr lang="sv-SE" sz="2000">
                <a:solidFill>
                  <a:srgbClr val="FDE031"/>
                </a:solidFill>
              </a:rPr>
            </a:br>
            <a:br>
              <a:rPr lang="sv-SE" altLang="sv-SE" sz="2000">
                <a:solidFill>
                  <a:schemeClr val="bg1"/>
                </a:solidFill>
                <a:latin typeface="Calibri"/>
                <a:ea typeface="ＭＳ Ｐゴシック" panose="020B0600070205080204" pitchFamily="34" charset="-128"/>
                <a:cs typeface="Arial" panose="020B0604020202020204" pitchFamily="34" charset="0"/>
              </a:rPr>
            </a:br>
            <a:br>
              <a:rPr lang="sv-SE" altLang="sv-SE" sz="200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latin typeface="Calibri"/>
                <a:ea typeface="ＭＳ Ｐゴシック" panose="020B0600070205080204" pitchFamily="34" charset="-128"/>
                <a:cs typeface="Arial" panose="020B0604020202020204" pitchFamily="34" charset="0"/>
              </a:rPr>
            </a:br>
            <a:br>
              <a:rPr lang="sv-SE" altLang="sv-SE" sz="2000">
                <a:solidFill>
                  <a:srgbClr val="FDE031"/>
                </a:solidFill>
                <a:latin typeface="Calibri"/>
                <a:ea typeface="ＭＳ Ｐゴシック"/>
                <a:cs typeface="Arial"/>
              </a:rPr>
            </a:br>
            <a:br>
              <a:rPr lang="sv-SE" altLang="sv-SE" sz="2000">
                <a:solidFill>
                  <a:schemeClr val="bg1"/>
                </a:solidFill>
                <a:latin typeface="Calibri"/>
                <a:ea typeface="ＭＳ Ｐゴシック"/>
                <a:cs typeface="Calibri"/>
              </a:rPr>
            </a:br>
            <a:br>
              <a:rPr lang="sv-SE" sz="3200">
                <a:solidFill>
                  <a:schemeClr val="bg1"/>
                </a:solidFill>
              </a:rPr>
            </a:br>
            <a:endParaRPr lang="sv-SE">
              <a:solidFill>
                <a:schemeClr val="bg1"/>
              </a:solidFill>
            </a:endParaRPr>
          </a:p>
        </p:txBody>
      </p:sp>
    </p:spTree>
    <p:extLst>
      <p:ext uri="{BB962C8B-B14F-4D97-AF65-F5344CB8AC3E}">
        <p14:creationId xmlns:p14="http://schemas.microsoft.com/office/powerpoint/2010/main" val="21413791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a:t>Matchunktionärsutbildning</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13</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pPr>
              <a:defRPr/>
            </a:pPr>
            <a:r>
              <a:rPr lang="sv-SE" dirty="0">
                <a:solidFill>
                  <a:schemeClr val="bg1"/>
                </a:solidFill>
                <a:latin typeface="+mj-lt"/>
                <a:cs typeface="Calibri"/>
              </a:rPr>
              <a:t>PROTOKOLLFÖRAREN</a:t>
            </a:r>
            <a:br>
              <a:rPr lang="sv-SE" sz="3200" dirty="0">
                <a:solidFill>
                  <a:schemeClr val="bg1"/>
                </a:solidFill>
                <a:cs typeface="Calibri"/>
              </a:rPr>
            </a:br>
            <a:br>
              <a:rPr lang="sv-SE" sz="3200" dirty="0">
                <a:solidFill>
                  <a:schemeClr val="bg1"/>
                </a:solidFill>
                <a:cs typeface="Calibri"/>
              </a:rPr>
            </a:br>
            <a:r>
              <a:rPr lang="sv-SE" altLang="sv-SE" sz="2000" b="1" dirty="0">
                <a:solidFill>
                  <a:schemeClr val="bg1"/>
                </a:solidFill>
                <a:ea typeface="ＭＳ Ｐゴシック" panose="020B0600070205080204" pitchFamily="34" charset="-128"/>
                <a:cs typeface="Arial" panose="020B0604020202020204" pitchFamily="34" charset="0"/>
              </a:rPr>
              <a:t>Före match: </a:t>
            </a:r>
            <a:br>
              <a:rPr lang="sv-SE" altLang="sv-SE" sz="2000" b="1"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r>
              <a:rPr lang="sv-SE" altLang="sv-SE" sz="2000" dirty="0">
                <a:solidFill>
                  <a:schemeClr val="bg1"/>
                </a:solidFill>
                <a:ea typeface="ＭＳ Ｐゴシック" panose="020B0600070205080204" pitchFamily="34" charset="-128"/>
                <a:cs typeface="Arial" panose="020B0604020202020204" pitchFamily="34" charset="0"/>
              </a:rPr>
              <a:t>Var på plats minst en timme före matchstart för att påbörja arbetet. </a:t>
            </a: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r>
              <a:rPr lang="sv-SE" altLang="sv-SE" sz="2000" dirty="0">
                <a:solidFill>
                  <a:schemeClr val="bg1"/>
                </a:solidFill>
                <a:ea typeface="ＭＳ Ｐゴシック" panose="020B0600070205080204" pitchFamily="34" charset="-128"/>
                <a:cs typeface="Arial" panose="020B0604020202020204" pitchFamily="34" charset="0"/>
              </a:rPr>
              <a:t>Hälsa domarteamet välkomna och presentera dig samt lämna över en kopia på laguppställningen. </a:t>
            </a: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r>
              <a:rPr lang="sv-SE" altLang="sv-SE" sz="2000" dirty="0">
                <a:solidFill>
                  <a:schemeClr val="bg1"/>
                </a:solidFill>
                <a:ea typeface="ＭＳ Ｐゴシック" panose="020B0600070205080204" pitchFamily="34" charset="-128"/>
                <a:cs typeface="Arial" panose="020B0604020202020204" pitchFamily="34" charset="0"/>
              </a:rPr>
              <a:t>15 minuter (5 min) innan matchstart kan inte lagen göra några ändringar i sin laguppställning. Vid denna tidpunkt ska båda lagen få varsin kopia på den officiella laguppställningen.</a:t>
            </a:r>
            <a:br>
              <a:rPr lang="sv-SE" altLang="sv-SE" sz="2000" dirty="0">
                <a:solidFill>
                  <a:srgbClr val="FDE031"/>
                </a:solidFill>
                <a:ea typeface="ＭＳ Ｐゴシック" panose="020B0600070205080204" pitchFamily="34" charset="-128"/>
                <a:cs typeface="Arial" panose="020B0604020202020204" pitchFamily="34" charset="0"/>
              </a:rPr>
            </a:br>
            <a:br>
              <a:rPr lang="sv-SE" altLang="sv-SE" sz="2000" dirty="0">
                <a:solidFill>
                  <a:srgbClr val="FDE031"/>
                </a:solidFill>
                <a:ea typeface="ＭＳ Ｐゴシック" panose="020B0600070205080204" pitchFamily="34" charset="-128"/>
                <a:cs typeface="Arial" panose="020B0604020202020204" pitchFamily="34" charset="0"/>
              </a:rPr>
            </a:br>
            <a:br>
              <a:rPr lang="sv-SE" altLang="sv-SE" sz="2000" dirty="0">
                <a:solidFill>
                  <a:srgbClr val="FDE031"/>
                </a:solidFill>
                <a:ea typeface="ＭＳ Ｐゴシック" panose="020B0600070205080204" pitchFamily="34" charset="-128"/>
                <a:cs typeface="Arial" panose="020B0604020202020204" pitchFamily="34" charset="0"/>
              </a:rPr>
            </a:br>
            <a:br>
              <a:rPr lang="sv-SE" sz="2000" dirty="0">
                <a:solidFill>
                  <a:srgbClr val="FDE031"/>
                </a:solidFill>
              </a:rPr>
            </a:br>
            <a:br>
              <a:rPr lang="sv-SE" altLang="sv-SE" sz="2000" dirty="0">
                <a:solidFill>
                  <a:schemeClr val="bg1"/>
                </a:solidFill>
                <a:latin typeface="Calibri"/>
                <a:ea typeface="ＭＳ Ｐゴシック" panose="020B0600070205080204" pitchFamily="34" charset="-128"/>
                <a:cs typeface="Arial" panose="020B0604020202020204" pitchFamily="34" charset="0"/>
              </a:rPr>
            </a:br>
            <a:br>
              <a:rPr lang="sv-SE" altLang="sv-SE" sz="20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latin typeface="Calibri"/>
                <a:ea typeface="ＭＳ Ｐゴシック" panose="020B0600070205080204" pitchFamily="34" charset="-128"/>
                <a:cs typeface="Arial" panose="020B0604020202020204" pitchFamily="34" charset="0"/>
              </a:rPr>
            </a:br>
            <a:br>
              <a:rPr lang="sv-SE" altLang="sv-SE" sz="2000" dirty="0">
                <a:solidFill>
                  <a:srgbClr val="FDE031"/>
                </a:solidFill>
                <a:latin typeface="Calibri"/>
                <a:ea typeface="ＭＳ Ｐゴシック"/>
                <a:cs typeface="Arial"/>
              </a:rPr>
            </a:br>
            <a:br>
              <a:rPr lang="sv-SE" altLang="sv-SE" sz="2000" dirty="0">
                <a:solidFill>
                  <a:schemeClr val="bg1"/>
                </a:solidFill>
                <a:latin typeface="Calibri"/>
                <a:ea typeface="ＭＳ Ｐゴシック"/>
                <a:cs typeface="Calibri"/>
              </a:rPr>
            </a:br>
            <a:br>
              <a:rPr lang="sv-SE" sz="3200" dirty="0">
                <a:solidFill>
                  <a:schemeClr val="bg1"/>
                </a:solidFill>
              </a:rPr>
            </a:br>
            <a:endParaRPr lang="sv-SE" dirty="0">
              <a:solidFill>
                <a:schemeClr val="bg1"/>
              </a:solidFill>
            </a:endParaRPr>
          </a:p>
        </p:txBody>
      </p:sp>
    </p:spTree>
    <p:extLst>
      <p:ext uri="{BB962C8B-B14F-4D97-AF65-F5344CB8AC3E}">
        <p14:creationId xmlns:p14="http://schemas.microsoft.com/office/powerpoint/2010/main" val="41363972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a:t>Matchunktionärsutbildning</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14</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pPr>
              <a:defRPr/>
            </a:pPr>
            <a:r>
              <a:rPr lang="sv-SE">
                <a:solidFill>
                  <a:schemeClr val="bg1"/>
                </a:solidFill>
                <a:latin typeface="+mj-lt"/>
                <a:cs typeface="Calibri"/>
              </a:rPr>
              <a:t>PROTOKOLLFÖRAREN</a:t>
            </a:r>
            <a:br>
              <a:rPr lang="sv-SE" sz="3200">
                <a:solidFill>
                  <a:schemeClr val="bg1"/>
                </a:solidFill>
                <a:cs typeface="Calibri"/>
              </a:rPr>
            </a:br>
            <a:br>
              <a:rPr lang="sv-SE" sz="3200">
                <a:solidFill>
                  <a:schemeClr val="bg1"/>
                </a:solidFill>
                <a:cs typeface="Calibri"/>
              </a:rPr>
            </a:br>
            <a:r>
              <a:rPr lang="sv-SE" altLang="sv-SE" sz="2000">
                <a:solidFill>
                  <a:schemeClr val="bg1"/>
                </a:solidFill>
                <a:latin typeface="Arial" panose="020B0604020202020204" pitchFamily="34" charset="0"/>
                <a:ea typeface="ＭＳ Ｐゴシック" panose="020B0600070205080204" pitchFamily="34" charset="-128"/>
                <a:cs typeface="Arial" panose="020B0604020202020204" pitchFamily="34" charset="0"/>
              </a:rPr>
              <a:t>Det finns två typer av matchprotokoll inom svensk ishockey:</a:t>
            </a:r>
            <a:br>
              <a:rPr lang="sv-SE" altLang="sv-SE" sz="200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chemeClr val="bg1"/>
                </a:solidFill>
                <a:latin typeface="Arial" panose="020B0604020202020204" pitchFamily="34" charset="0"/>
                <a:ea typeface="ＭＳ Ｐゴシック" panose="020B0600070205080204" pitchFamily="34" charset="-128"/>
                <a:cs typeface="Arial" panose="020B0604020202020204" pitchFamily="34" charset="0"/>
              </a:rPr>
            </a:br>
            <a:r>
              <a:rPr lang="sv-SE" altLang="sv-SE" sz="2000" b="1">
                <a:solidFill>
                  <a:schemeClr val="bg1"/>
                </a:solidFill>
                <a:latin typeface="Arial" panose="020B0604020202020204" pitchFamily="34" charset="0"/>
                <a:ea typeface="ＭＳ Ｐゴシック" panose="020B0600070205080204" pitchFamily="34" charset="-128"/>
                <a:cs typeface="Arial" panose="020B0604020202020204" pitchFamily="34" charset="0"/>
              </a:rPr>
              <a:t>Digitalt matchprotokoll (OVR)</a:t>
            </a:r>
            <a:br>
              <a:rPr lang="sv-SE" altLang="sv-SE" sz="2000" b="1">
                <a:solidFill>
                  <a:schemeClr val="bg1"/>
                </a:solidFill>
                <a:latin typeface="Arial" panose="020B0604020202020204" pitchFamily="34" charset="0"/>
                <a:ea typeface="ＭＳ Ｐゴシック" panose="020B0600070205080204" pitchFamily="34" charset="-128"/>
                <a:cs typeface="Arial" panose="020B0604020202020204" pitchFamily="34" charset="0"/>
              </a:rPr>
            </a:br>
            <a:r>
              <a:rPr lang="sv-SE" altLang="sv-SE" sz="2000">
                <a:solidFill>
                  <a:schemeClr val="bg1"/>
                </a:solidFill>
                <a:latin typeface="Arial" panose="020B0604020202020204" pitchFamily="34" charset="0"/>
                <a:ea typeface="ＭＳ Ｐゴシック" panose="020B0600070205080204" pitchFamily="34" charset="-128"/>
                <a:cs typeface="Arial" panose="020B0604020202020204" pitchFamily="34" charset="0"/>
              </a:rPr>
              <a:t>Svenska Ishockeyförbundets egenutvecklade </a:t>
            </a:r>
            <a:br>
              <a:rPr lang="sv-SE" altLang="sv-SE" sz="2000">
                <a:solidFill>
                  <a:schemeClr val="bg1"/>
                </a:solidFill>
                <a:latin typeface="Arial" panose="020B0604020202020204" pitchFamily="34" charset="0"/>
                <a:ea typeface="ＭＳ Ｐゴシック" panose="020B0600070205080204" pitchFamily="34" charset="-128"/>
                <a:cs typeface="Arial" panose="020B0604020202020204" pitchFamily="34" charset="0"/>
              </a:rPr>
            </a:br>
            <a:r>
              <a:rPr lang="sv-SE" altLang="sv-SE" sz="2000">
                <a:solidFill>
                  <a:schemeClr val="bg1"/>
                </a:solidFill>
                <a:latin typeface="Arial" panose="020B0604020202020204" pitchFamily="34" charset="0"/>
                <a:ea typeface="ＭＳ Ｐゴシック" panose="020B0600070205080204" pitchFamily="34" charset="-128"/>
                <a:cs typeface="Arial" panose="020B0604020202020204" pitchFamily="34" charset="0"/>
              </a:rPr>
              <a:t>mjukvara OVR. Är kopplad till förbundets spelarregister, </a:t>
            </a:r>
            <a:br>
              <a:rPr lang="sv-SE" altLang="sv-SE" sz="2000">
                <a:solidFill>
                  <a:schemeClr val="bg1"/>
                </a:solidFill>
                <a:latin typeface="Arial" panose="020B0604020202020204" pitchFamily="34" charset="0"/>
                <a:ea typeface="ＭＳ Ｐゴシック" panose="020B0600070205080204" pitchFamily="34" charset="-128"/>
                <a:cs typeface="Arial" panose="020B0604020202020204" pitchFamily="34" charset="0"/>
              </a:rPr>
            </a:br>
            <a:r>
              <a:rPr lang="sv-SE" altLang="sv-SE" sz="2000">
                <a:solidFill>
                  <a:schemeClr val="bg1"/>
                </a:solidFill>
                <a:latin typeface="Arial" panose="020B0604020202020204" pitchFamily="34" charset="0"/>
                <a:ea typeface="ＭＳ Ｐゴシック" panose="020B0600070205080204" pitchFamily="34" charset="-128"/>
                <a:cs typeface="Arial" panose="020B0604020202020204" pitchFamily="34" charset="0"/>
              </a:rPr>
              <a:t>vilket innebär att ingen som inte är korrekt registrerad </a:t>
            </a:r>
            <a:br>
              <a:rPr lang="sv-SE" altLang="sv-SE" sz="2000">
                <a:solidFill>
                  <a:schemeClr val="bg1"/>
                </a:solidFill>
                <a:latin typeface="Arial" panose="020B0604020202020204" pitchFamily="34" charset="0"/>
                <a:ea typeface="ＭＳ Ｐゴシック" panose="020B0600070205080204" pitchFamily="34" charset="-128"/>
                <a:cs typeface="Arial" panose="020B0604020202020204" pitchFamily="34" charset="0"/>
              </a:rPr>
            </a:br>
            <a:r>
              <a:rPr lang="sv-SE" altLang="sv-SE" sz="2000">
                <a:solidFill>
                  <a:schemeClr val="bg1"/>
                </a:solidFill>
                <a:latin typeface="Arial" panose="020B0604020202020204" pitchFamily="34" charset="0"/>
                <a:ea typeface="ＭＳ Ｐゴシック" panose="020B0600070205080204" pitchFamily="34" charset="-128"/>
                <a:cs typeface="Arial" panose="020B0604020202020204" pitchFamily="34" charset="0"/>
              </a:rPr>
              <a:t>och försäkrad kan sättas upp på laguppställningen.    </a:t>
            </a:r>
            <a:br>
              <a:rPr lang="sv-SE" altLang="sv-SE" sz="200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chemeClr val="bg1"/>
                </a:solidFill>
                <a:latin typeface="Arial" panose="020B0604020202020204" pitchFamily="34" charset="0"/>
                <a:ea typeface="ＭＳ Ｐゴシック" panose="020B0600070205080204" pitchFamily="34" charset="-128"/>
                <a:cs typeface="Arial" panose="020B0604020202020204" pitchFamily="34" charset="0"/>
              </a:rPr>
            </a:br>
            <a:r>
              <a:rPr lang="sv-SE" altLang="sv-SE" sz="2000" b="1">
                <a:solidFill>
                  <a:schemeClr val="bg1"/>
                </a:solidFill>
                <a:latin typeface="Arial" panose="020B0604020202020204" pitchFamily="34" charset="0"/>
                <a:ea typeface="ＭＳ Ｐゴシック" panose="020B0600070205080204" pitchFamily="34" charset="-128"/>
                <a:cs typeface="Arial" panose="020B0604020202020204" pitchFamily="34" charset="0"/>
              </a:rPr>
              <a:t>Pappersprotokoll</a:t>
            </a:r>
            <a:br>
              <a:rPr lang="sv-SE" altLang="sv-SE" sz="2000" b="1">
                <a:solidFill>
                  <a:schemeClr val="bg1"/>
                </a:solidFill>
                <a:latin typeface="Arial" panose="020B0604020202020204" pitchFamily="34" charset="0"/>
                <a:ea typeface="ＭＳ Ｐゴシック" panose="020B0600070205080204" pitchFamily="34" charset="-128"/>
                <a:cs typeface="Arial" panose="020B0604020202020204" pitchFamily="34" charset="0"/>
              </a:rPr>
            </a:br>
            <a:r>
              <a:rPr lang="sv-SE" altLang="sv-SE" sz="2000">
                <a:solidFill>
                  <a:schemeClr val="bg1"/>
                </a:solidFill>
                <a:latin typeface="Arial" panose="020B0604020202020204" pitchFamily="34" charset="0"/>
                <a:ea typeface="ＭＳ Ｐゴシック" panose="020B0600070205080204" pitchFamily="34" charset="-128"/>
                <a:cs typeface="Arial" panose="020B0604020202020204" pitchFamily="34" charset="0"/>
              </a:rPr>
              <a:t>Kan användas till de allra yngsta lagen som spelar korta matcher eller vid cuper och turneringar. Kräver att man kan alla koder för de olika utvisningarna och hur man manuellt fyller i ett protokoll. Kan laddas ned från www.swehockey.se. </a:t>
            </a:r>
            <a:br>
              <a:rPr lang="sv-SE" altLang="sv-SE" sz="200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ea typeface="ＭＳ Ｐゴシック" panose="020B0600070205080204" pitchFamily="34" charset="-128"/>
                <a:cs typeface="Arial" panose="020B0604020202020204" pitchFamily="34" charset="0"/>
              </a:rPr>
            </a:br>
            <a:br>
              <a:rPr lang="sv-SE" altLang="sv-SE" sz="2000">
                <a:solidFill>
                  <a:srgbClr val="FDE031"/>
                </a:solidFill>
                <a:ea typeface="ＭＳ Ｐゴシック" panose="020B0600070205080204" pitchFamily="34" charset="-128"/>
                <a:cs typeface="Arial" panose="020B0604020202020204" pitchFamily="34" charset="0"/>
              </a:rPr>
            </a:br>
            <a:br>
              <a:rPr lang="sv-SE" altLang="sv-SE" sz="2000">
                <a:solidFill>
                  <a:srgbClr val="FDE031"/>
                </a:solidFill>
                <a:ea typeface="ＭＳ Ｐゴシック" panose="020B0600070205080204" pitchFamily="34" charset="-128"/>
                <a:cs typeface="Arial" panose="020B0604020202020204" pitchFamily="34" charset="0"/>
              </a:rPr>
            </a:br>
            <a:br>
              <a:rPr lang="sv-SE" sz="2000">
                <a:solidFill>
                  <a:srgbClr val="FDE031"/>
                </a:solidFill>
              </a:rPr>
            </a:br>
            <a:br>
              <a:rPr lang="sv-SE" altLang="sv-SE" sz="2000">
                <a:solidFill>
                  <a:schemeClr val="bg1"/>
                </a:solidFill>
                <a:latin typeface="Calibri"/>
                <a:ea typeface="ＭＳ Ｐゴシック" panose="020B0600070205080204" pitchFamily="34" charset="-128"/>
                <a:cs typeface="Arial" panose="020B0604020202020204" pitchFamily="34" charset="0"/>
              </a:rPr>
            </a:br>
            <a:br>
              <a:rPr lang="sv-SE" altLang="sv-SE" sz="200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latin typeface="Calibri"/>
                <a:ea typeface="ＭＳ Ｐゴシック" panose="020B0600070205080204" pitchFamily="34" charset="-128"/>
                <a:cs typeface="Arial" panose="020B0604020202020204" pitchFamily="34" charset="0"/>
              </a:rPr>
            </a:br>
            <a:br>
              <a:rPr lang="sv-SE" altLang="sv-SE" sz="2000">
                <a:solidFill>
                  <a:srgbClr val="FDE031"/>
                </a:solidFill>
                <a:latin typeface="Calibri"/>
                <a:ea typeface="ＭＳ Ｐゴシック"/>
                <a:cs typeface="Arial"/>
              </a:rPr>
            </a:br>
            <a:br>
              <a:rPr lang="sv-SE" altLang="sv-SE" sz="2000">
                <a:solidFill>
                  <a:schemeClr val="bg1"/>
                </a:solidFill>
                <a:latin typeface="Calibri"/>
                <a:ea typeface="ＭＳ Ｐゴシック"/>
                <a:cs typeface="Calibri"/>
              </a:rPr>
            </a:br>
            <a:br>
              <a:rPr lang="sv-SE" sz="3200">
                <a:solidFill>
                  <a:schemeClr val="bg1"/>
                </a:solidFill>
              </a:rPr>
            </a:br>
            <a:endParaRPr lang="sv-SE">
              <a:solidFill>
                <a:schemeClr val="bg1"/>
              </a:solidFill>
            </a:endParaRPr>
          </a:p>
        </p:txBody>
      </p:sp>
      <p:pic>
        <p:nvPicPr>
          <p:cNvPr id="5" name="Bildobjekt 3">
            <a:extLst>
              <a:ext uri="{FF2B5EF4-FFF2-40B4-BE49-F238E27FC236}">
                <a16:creationId xmlns:a16="http://schemas.microsoft.com/office/drawing/2014/main" id="{2C22F19B-18AD-4592-86D7-BE9AF131C7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73325" y="1452154"/>
            <a:ext cx="2051050" cy="292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Bild 6" descr="Linjepil: medsols böj med hel fyllning">
            <a:extLst>
              <a:ext uri="{FF2B5EF4-FFF2-40B4-BE49-F238E27FC236}">
                <a16:creationId xmlns:a16="http://schemas.microsoft.com/office/drawing/2014/main" id="{D2028482-31EE-42A1-9E97-815A59DB988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4118319">
            <a:off x="7310375" y="3292958"/>
            <a:ext cx="1560246" cy="1560246"/>
          </a:xfrm>
          <a:prstGeom prst="rect">
            <a:avLst/>
          </a:prstGeom>
        </p:spPr>
      </p:pic>
    </p:spTree>
    <p:extLst>
      <p:ext uri="{BB962C8B-B14F-4D97-AF65-F5344CB8AC3E}">
        <p14:creationId xmlns:p14="http://schemas.microsoft.com/office/powerpoint/2010/main" val="41794530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a:t>Matchunktionärsutbildning</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15</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r>
              <a:rPr lang="sv-SE">
                <a:solidFill>
                  <a:schemeClr val="bg1"/>
                </a:solidFill>
                <a:latin typeface="+mj-lt"/>
                <a:cs typeface="Calibri"/>
              </a:rPr>
              <a:t>PROTOKOLLFÖRAREN</a:t>
            </a:r>
            <a:br>
              <a:rPr lang="sv-SE" sz="3200">
                <a:solidFill>
                  <a:schemeClr val="bg1"/>
                </a:solidFill>
                <a:cs typeface="Calibri"/>
              </a:rPr>
            </a:br>
            <a:br>
              <a:rPr lang="sv-SE" sz="3200">
                <a:solidFill>
                  <a:schemeClr val="bg1"/>
                </a:solidFill>
                <a:cs typeface="Calibri"/>
              </a:rPr>
            </a:br>
            <a:r>
              <a:rPr lang="sv-SE" altLang="sv-SE" sz="2000" b="1">
                <a:solidFill>
                  <a:schemeClr val="bg1"/>
                </a:solidFill>
                <a:ea typeface="ＭＳ Ｐゴシック" panose="020B0600070205080204" pitchFamily="34" charset="-128"/>
                <a:cs typeface="Arial" panose="020B0604020202020204" pitchFamily="34" charset="0"/>
              </a:rPr>
              <a:t>Efter match:</a:t>
            </a:r>
            <a:br>
              <a:rPr lang="sv-SE" altLang="sv-SE" sz="2000" b="1">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Direkt efter matchen är slut ska protokollföraren färdigställa protokollet och lämna över det till domaren för underskrift. När det är påskrivet ska lagen få varsin kopia av det underskrivna protokollet.</a:t>
            </a: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Om domaren begär ändringar av händelser i protokollet måste protokollföraren genomföra ändringarna och skriva ut ett nytt protokoll som domaren sedan skriver under. När protokollet är underskrivet kan inte ändringar göras. </a:t>
            </a: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r>
              <a:rPr lang="sv-SE" sz="2000" b="1" u="sng">
                <a:solidFill>
                  <a:schemeClr val="bg1"/>
                </a:solidFill>
                <a:ea typeface="ＭＳ Ｐゴシック" panose="020B0600070205080204" pitchFamily="34" charset="-128"/>
                <a:cs typeface="Arial" panose="020B0604020202020204" pitchFamily="34" charset="0"/>
              </a:rPr>
              <a:t>Viktigt: Stäng inte matchen i OVR innan domaren har skrivit under protokollet!</a:t>
            </a:r>
            <a:br>
              <a:rPr lang="sv-SE" sz="2000" b="1">
                <a:solidFill>
                  <a:srgbClr val="FDE031"/>
                </a:solidFill>
              </a:rPr>
            </a:br>
            <a:br>
              <a:rPr lang="sv-SE" altLang="sv-SE" sz="200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ea typeface="ＭＳ Ｐゴシック" panose="020B0600070205080204" pitchFamily="34" charset="-128"/>
                <a:cs typeface="Arial" panose="020B0604020202020204" pitchFamily="34" charset="0"/>
              </a:rPr>
            </a:br>
            <a:br>
              <a:rPr lang="sv-SE" altLang="sv-SE" sz="2000">
                <a:solidFill>
                  <a:srgbClr val="FDE031"/>
                </a:solidFill>
                <a:ea typeface="ＭＳ Ｐゴシック" panose="020B0600070205080204" pitchFamily="34" charset="-128"/>
                <a:cs typeface="Arial" panose="020B0604020202020204" pitchFamily="34" charset="0"/>
              </a:rPr>
            </a:br>
            <a:br>
              <a:rPr lang="sv-SE" altLang="sv-SE" sz="2000">
                <a:solidFill>
                  <a:srgbClr val="FDE031"/>
                </a:solidFill>
                <a:ea typeface="ＭＳ Ｐゴシック" panose="020B0600070205080204" pitchFamily="34" charset="-128"/>
                <a:cs typeface="Arial" panose="020B0604020202020204" pitchFamily="34" charset="0"/>
              </a:rPr>
            </a:br>
            <a:br>
              <a:rPr lang="sv-SE" sz="2000">
                <a:solidFill>
                  <a:srgbClr val="FDE031"/>
                </a:solidFill>
              </a:rPr>
            </a:br>
            <a:br>
              <a:rPr lang="sv-SE" altLang="sv-SE" sz="2000">
                <a:solidFill>
                  <a:schemeClr val="bg1"/>
                </a:solidFill>
                <a:latin typeface="Calibri"/>
                <a:ea typeface="ＭＳ Ｐゴシック" panose="020B0600070205080204" pitchFamily="34" charset="-128"/>
                <a:cs typeface="Arial" panose="020B0604020202020204" pitchFamily="34" charset="0"/>
              </a:rPr>
            </a:br>
            <a:br>
              <a:rPr lang="sv-SE" altLang="sv-SE" sz="200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latin typeface="Calibri"/>
                <a:ea typeface="ＭＳ Ｐゴシック" panose="020B0600070205080204" pitchFamily="34" charset="-128"/>
                <a:cs typeface="Arial" panose="020B0604020202020204" pitchFamily="34" charset="0"/>
              </a:rPr>
            </a:br>
            <a:br>
              <a:rPr lang="sv-SE" altLang="sv-SE" sz="2000">
                <a:solidFill>
                  <a:srgbClr val="FDE031"/>
                </a:solidFill>
                <a:latin typeface="Calibri"/>
                <a:ea typeface="ＭＳ Ｐゴシック"/>
                <a:cs typeface="Arial"/>
              </a:rPr>
            </a:br>
            <a:br>
              <a:rPr lang="sv-SE" altLang="sv-SE" sz="2000">
                <a:solidFill>
                  <a:schemeClr val="bg1"/>
                </a:solidFill>
                <a:latin typeface="Calibri"/>
                <a:ea typeface="ＭＳ Ｐゴシック"/>
                <a:cs typeface="Calibri"/>
              </a:rPr>
            </a:br>
            <a:br>
              <a:rPr lang="sv-SE" sz="3200">
                <a:solidFill>
                  <a:schemeClr val="bg1"/>
                </a:solidFill>
              </a:rPr>
            </a:br>
            <a:endParaRPr lang="sv-SE">
              <a:solidFill>
                <a:schemeClr val="bg1"/>
              </a:solidFill>
            </a:endParaRPr>
          </a:p>
        </p:txBody>
      </p:sp>
    </p:spTree>
    <p:extLst>
      <p:ext uri="{BB962C8B-B14F-4D97-AF65-F5344CB8AC3E}">
        <p14:creationId xmlns:p14="http://schemas.microsoft.com/office/powerpoint/2010/main" val="17431932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A245685B-3BA7-4C2D-AC28-77EA137D5354}"/>
              </a:ext>
            </a:extLst>
          </p:cNvPr>
          <p:cNvSpPr>
            <a:spLocks noGrp="1"/>
          </p:cNvSpPr>
          <p:nvPr>
            <p:ph type="ftr" sz="quarter" idx="11"/>
          </p:nvPr>
        </p:nvSpPr>
        <p:spPr/>
        <p:txBody>
          <a:bodyPr/>
          <a:lstStyle/>
          <a:p>
            <a:r>
              <a:rPr lang="sv-SE"/>
              <a:t>Matchunktionärsutbildning</a:t>
            </a:r>
          </a:p>
        </p:txBody>
      </p:sp>
      <p:sp>
        <p:nvSpPr>
          <p:cNvPr id="3" name="Platshållare för bildnummer 2">
            <a:extLst>
              <a:ext uri="{FF2B5EF4-FFF2-40B4-BE49-F238E27FC236}">
                <a16:creationId xmlns:a16="http://schemas.microsoft.com/office/drawing/2014/main" id="{89F09D97-1A30-4EE1-849E-D29B561AEDA1}"/>
              </a:ext>
            </a:extLst>
          </p:cNvPr>
          <p:cNvSpPr>
            <a:spLocks noGrp="1"/>
          </p:cNvSpPr>
          <p:nvPr>
            <p:ph type="sldNum" sz="quarter" idx="12"/>
          </p:nvPr>
        </p:nvSpPr>
        <p:spPr/>
        <p:txBody>
          <a:bodyPr/>
          <a:lstStyle/>
          <a:p>
            <a:fld id="{6DDB0A55-353B-0141-AD40-F868C66FD585}" type="slidenum">
              <a:rPr lang="sv-SE" smtClean="0"/>
              <a:pPr/>
              <a:t>16</a:t>
            </a:fld>
            <a:endParaRPr lang="sv-SE"/>
          </a:p>
        </p:txBody>
      </p:sp>
      <p:sp>
        <p:nvSpPr>
          <p:cNvPr id="4" name="Rubrik 3">
            <a:extLst>
              <a:ext uri="{FF2B5EF4-FFF2-40B4-BE49-F238E27FC236}">
                <a16:creationId xmlns:a16="http://schemas.microsoft.com/office/drawing/2014/main" id="{4B6E6E17-B174-4945-B6F8-E110187D52BC}"/>
              </a:ext>
            </a:extLst>
          </p:cNvPr>
          <p:cNvSpPr>
            <a:spLocks noGrp="1"/>
          </p:cNvSpPr>
          <p:nvPr>
            <p:ph type="title"/>
          </p:nvPr>
        </p:nvSpPr>
        <p:spPr/>
        <p:txBody>
          <a:bodyPr/>
          <a:lstStyle/>
          <a:p>
            <a:r>
              <a:rPr lang="sv-SE"/>
              <a:t>Brott och straff</a:t>
            </a:r>
            <a:br>
              <a:rPr lang="sv-SE"/>
            </a:br>
            <a:endParaRPr lang="sv-SE"/>
          </a:p>
        </p:txBody>
      </p:sp>
    </p:spTree>
    <p:extLst>
      <p:ext uri="{BB962C8B-B14F-4D97-AF65-F5344CB8AC3E}">
        <p14:creationId xmlns:p14="http://schemas.microsoft.com/office/powerpoint/2010/main" val="41134231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a:t>Matchunktionärsutbildning</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17</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pPr>
              <a:buFont typeface="Arial" panose="020B0604020202020204" pitchFamily="34" charset="0"/>
              <a:buNone/>
            </a:pPr>
            <a:r>
              <a:rPr lang="sv-SE">
                <a:solidFill>
                  <a:schemeClr val="bg1"/>
                </a:solidFill>
                <a:latin typeface="+mj-lt"/>
                <a:cs typeface="Calibri"/>
              </a:rPr>
              <a:t>Brott och straff</a:t>
            </a:r>
            <a:br>
              <a:rPr lang="sv-SE" sz="3200">
                <a:solidFill>
                  <a:schemeClr val="bg1"/>
                </a:solidFill>
                <a:cs typeface="Calibri"/>
              </a:rPr>
            </a:br>
            <a:br>
              <a:rPr lang="sv-SE" sz="3200">
                <a:solidFill>
                  <a:schemeClr val="bg1"/>
                </a:solidFill>
                <a:cs typeface="Calibri"/>
              </a:rPr>
            </a:br>
            <a:br>
              <a:rPr lang="sv-SE" altLang="sv-SE" sz="2000" b="1">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Alla straff är indelade i följande olika kategorier och räknas i effektiv tid:</a:t>
            </a: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 Mindre straff (2 min)</a:t>
            </a:r>
            <a:br>
              <a:rPr lang="sv-SE" altLang="sv-SE" sz="2000">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 Lagstraff (2 min)</a:t>
            </a:r>
            <a:br>
              <a:rPr lang="sv-SE" altLang="sv-SE" sz="2000">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 Större straff (5 min)</a:t>
            </a:r>
            <a:br>
              <a:rPr lang="sv-SE" altLang="sv-SE" sz="2000">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 Misconduct penalty (10 min)</a:t>
            </a:r>
            <a:br>
              <a:rPr lang="sv-SE" altLang="sv-SE" sz="2000">
                <a:solidFill>
                  <a:schemeClr val="bg1"/>
                </a:solidFill>
                <a:ea typeface="ＭＳ Ｐゴシック" panose="020B0600070205080204" pitchFamily="34" charset="-128"/>
                <a:cs typeface="Arial" panose="020B0604020202020204" pitchFamily="34" charset="0"/>
              </a:rPr>
            </a:br>
            <a:r>
              <a:rPr lang="en-US" altLang="sv-SE" sz="2000">
                <a:solidFill>
                  <a:schemeClr val="bg1"/>
                </a:solidFill>
                <a:ea typeface="ＭＳ Ｐゴシック" panose="020B0600070205080204" pitchFamily="34" charset="-128"/>
                <a:cs typeface="Arial" panose="020B0604020202020204" pitchFamily="34" charset="0"/>
              </a:rPr>
              <a:t>• Game Misconduct penalty (20 min)</a:t>
            </a:r>
            <a:br>
              <a:rPr lang="en-US" altLang="sv-SE" sz="2000">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 Match Penalty (25 min)</a:t>
            </a:r>
            <a:br>
              <a:rPr lang="sv-SE" altLang="sv-SE" sz="2000">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 Straffslag </a:t>
            </a:r>
            <a:br>
              <a:rPr lang="sv-SE" altLang="sv-SE" sz="2000">
                <a:solidFill>
                  <a:srgbClr val="FDE031"/>
                </a:solidFill>
                <a:ea typeface="ＭＳ Ｐゴシック" panose="020B0600070205080204" pitchFamily="34" charset="-128"/>
                <a:cs typeface="Arial" panose="020B0604020202020204" pitchFamily="34" charset="0"/>
              </a:rPr>
            </a:br>
            <a:br>
              <a:rPr lang="sv-SE" sz="2000" b="1">
                <a:solidFill>
                  <a:srgbClr val="FDE031"/>
                </a:solidFill>
              </a:rPr>
            </a:br>
            <a:br>
              <a:rPr lang="sv-SE" altLang="sv-SE" sz="200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ea typeface="ＭＳ Ｐゴシック" panose="020B0600070205080204" pitchFamily="34" charset="-128"/>
                <a:cs typeface="Arial" panose="020B0604020202020204" pitchFamily="34" charset="0"/>
              </a:rPr>
            </a:br>
            <a:br>
              <a:rPr lang="sv-SE" altLang="sv-SE" sz="2000">
                <a:solidFill>
                  <a:srgbClr val="FDE031"/>
                </a:solidFill>
                <a:ea typeface="ＭＳ Ｐゴシック" panose="020B0600070205080204" pitchFamily="34" charset="-128"/>
                <a:cs typeface="Arial" panose="020B0604020202020204" pitchFamily="34" charset="0"/>
              </a:rPr>
            </a:br>
            <a:br>
              <a:rPr lang="sv-SE" altLang="sv-SE" sz="2000">
                <a:solidFill>
                  <a:srgbClr val="FDE031"/>
                </a:solidFill>
                <a:ea typeface="ＭＳ Ｐゴシック" panose="020B0600070205080204" pitchFamily="34" charset="-128"/>
                <a:cs typeface="Arial" panose="020B0604020202020204" pitchFamily="34" charset="0"/>
              </a:rPr>
            </a:br>
            <a:br>
              <a:rPr lang="sv-SE" sz="2000">
                <a:solidFill>
                  <a:srgbClr val="FDE031"/>
                </a:solidFill>
              </a:rPr>
            </a:br>
            <a:br>
              <a:rPr lang="sv-SE" altLang="sv-SE" sz="2000">
                <a:solidFill>
                  <a:schemeClr val="bg1"/>
                </a:solidFill>
                <a:latin typeface="Calibri"/>
                <a:ea typeface="ＭＳ Ｐゴシック" panose="020B0600070205080204" pitchFamily="34" charset="-128"/>
                <a:cs typeface="Arial" panose="020B0604020202020204" pitchFamily="34" charset="0"/>
              </a:rPr>
            </a:br>
            <a:br>
              <a:rPr lang="sv-SE" altLang="sv-SE" sz="200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latin typeface="Calibri"/>
                <a:ea typeface="ＭＳ Ｐゴシック" panose="020B0600070205080204" pitchFamily="34" charset="-128"/>
                <a:cs typeface="Arial" panose="020B0604020202020204" pitchFamily="34" charset="0"/>
              </a:rPr>
            </a:br>
            <a:br>
              <a:rPr lang="sv-SE" altLang="sv-SE" sz="2000">
                <a:solidFill>
                  <a:srgbClr val="FDE031"/>
                </a:solidFill>
                <a:latin typeface="Calibri"/>
                <a:ea typeface="ＭＳ Ｐゴシック"/>
                <a:cs typeface="Arial"/>
              </a:rPr>
            </a:br>
            <a:br>
              <a:rPr lang="sv-SE" altLang="sv-SE" sz="2000">
                <a:solidFill>
                  <a:schemeClr val="bg1"/>
                </a:solidFill>
                <a:latin typeface="Calibri"/>
                <a:ea typeface="ＭＳ Ｐゴシック"/>
                <a:cs typeface="Calibri"/>
              </a:rPr>
            </a:br>
            <a:br>
              <a:rPr lang="sv-SE" sz="3200">
                <a:solidFill>
                  <a:schemeClr val="bg1"/>
                </a:solidFill>
              </a:rPr>
            </a:br>
            <a:endParaRPr lang="sv-SE">
              <a:solidFill>
                <a:schemeClr val="bg1"/>
              </a:solidFill>
            </a:endParaRPr>
          </a:p>
        </p:txBody>
      </p:sp>
    </p:spTree>
    <p:extLst>
      <p:ext uri="{BB962C8B-B14F-4D97-AF65-F5344CB8AC3E}">
        <p14:creationId xmlns:p14="http://schemas.microsoft.com/office/powerpoint/2010/main" val="17876676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a:t>Matchunktionärsutbildning</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18</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r>
              <a:rPr lang="sv-SE" dirty="0">
                <a:solidFill>
                  <a:schemeClr val="bg1"/>
                </a:solidFill>
                <a:latin typeface="+mj-lt"/>
                <a:cs typeface="Calibri"/>
              </a:rPr>
              <a:t>Brott och straff</a:t>
            </a:r>
            <a:br>
              <a:rPr lang="sv-SE" sz="3200" dirty="0">
                <a:solidFill>
                  <a:schemeClr val="bg1"/>
                </a:solidFill>
                <a:cs typeface="Calibri"/>
              </a:rPr>
            </a:br>
            <a:br>
              <a:rPr lang="sv-SE" sz="3200" dirty="0">
                <a:solidFill>
                  <a:schemeClr val="bg1"/>
                </a:solidFill>
                <a:cs typeface="Calibri"/>
              </a:rPr>
            </a:br>
            <a:r>
              <a:rPr lang="sv-SE" altLang="sv-SE" sz="2000" b="1" dirty="0" err="1">
                <a:solidFill>
                  <a:schemeClr val="bg1"/>
                </a:solidFill>
                <a:ea typeface="ＭＳ Ｐゴシック" panose="020B0600070205080204" pitchFamily="34" charset="-128"/>
                <a:cs typeface="Arial" panose="020B0604020202020204" pitchFamily="34" charset="0"/>
              </a:rPr>
              <a:t>Misconduct</a:t>
            </a:r>
            <a:r>
              <a:rPr lang="sv-SE" altLang="sv-SE" sz="2000" b="1" dirty="0">
                <a:solidFill>
                  <a:schemeClr val="bg1"/>
                </a:solidFill>
                <a:ea typeface="ＭＳ Ｐゴシック" panose="020B0600070205080204" pitchFamily="34" charset="-128"/>
                <a:cs typeface="Arial" panose="020B0604020202020204" pitchFamily="34" charset="0"/>
              </a:rPr>
              <a:t> </a:t>
            </a:r>
            <a:r>
              <a:rPr lang="sv-SE" altLang="sv-SE" sz="2000" b="1" dirty="0" err="1">
                <a:solidFill>
                  <a:schemeClr val="bg1"/>
                </a:solidFill>
                <a:ea typeface="ＭＳ Ｐゴシック" panose="020B0600070205080204" pitchFamily="34" charset="-128"/>
                <a:cs typeface="Arial" panose="020B0604020202020204" pitchFamily="34" charset="0"/>
              </a:rPr>
              <a:t>penalty</a:t>
            </a:r>
            <a:r>
              <a:rPr lang="sv-SE" altLang="sv-SE" sz="2000" b="1" dirty="0">
                <a:solidFill>
                  <a:schemeClr val="bg1"/>
                </a:solidFill>
                <a:ea typeface="ＭＳ Ｐゴシック" panose="020B0600070205080204" pitchFamily="34" charset="-128"/>
                <a:cs typeface="Arial" panose="020B0604020202020204" pitchFamily="34" charset="0"/>
              </a:rPr>
              <a:t> är ett personligt straff på 10 </a:t>
            </a:r>
            <a:r>
              <a:rPr lang="sv-SE" altLang="sv-SE" sz="2000" dirty="0">
                <a:solidFill>
                  <a:schemeClr val="bg1"/>
                </a:solidFill>
                <a:ea typeface="ＭＳ Ｐゴシック" panose="020B0600070205080204" pitchFamily="34" charset="-128"/>
                <a:cs typeface="Arial" panose="020B0604020202020204" pitchFamily="34" charset="0"/>
              </a:rPr>
              <a:t>minuter. Eftersom straffet är personligt får laget spela med fullt manskap på isen om inga andra utvisningar ådömts laget.</a:t>
            </a: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r>
              <a:rPr lang="sv-SE" altLang="sv-SE" sz="2000" b="1" dirty="0">
                <a:solidFill>
                  <a:schemeClr val="bg1"/>
                </a:solidFill>
                <a:ea typeface="ＭＳ Ｐゴシック" panose="020B0600070205080204" pitchFamily="34" charset="-128"/>
                <a:cs typeface="Arial" panose="020B0604020202020204" pitchFamily="34" charset="0"/>
              </a:rPr>
              <a:t>Större Straffet innebär 5 minuters utvisning och oftast</a:t>
            </a:r>
            <a:r>
              <a:rPr lang="sv-SE" altLang="sv-SE" sz="2000" dirty="0">
                <a:solidFill>
                  <a:schemeClr val="bg1"/>
                </a:solidFill>
                <a:ea typeface="ＭＳ Ｐゴシック" panose="020B0600070205080204" pitchFamily="34" charset="-128"/>
                <a:cs typeface="Arial" panose="020B0604020202020204" pitchFamily="34" charset="0"/>
              </a:rPr>
              <a:t> även Game </a:t>
            </a:r>
            <a:r>
              <a:rPr lang="sv-SE" altLang="sv-SE" sz="2000" dirty="0" err="1">
                <a:solidFill>
                  <a:schemeClr val="bg1"/>
                </a:solidFill>
                <a:ea typeface="ＭＳ Ｐゴシック" panose="020B0600070205080204" pitchFamily="34" charset="-128"/>
                <a:cs typeface="Arial" panose="020B0604020202020204" pitchFamily="34" charset="0"/>
              </a:rPr>
              <a:t>Misconduct</a:t>
            </a:r>
            <a:r>
              <a:rPr lang="sv-SE" altLang="sv-SE" sz="2000" dirty="0">
                <a:solidFill>
                  <a:schemeClr val="bg1"/>
                </a:solidFill>
                <a:ea typeface="ＭＳ Ｐゴシック" panose="020B0600070205080204" pitchFamily="34" charset="-128"/>
                <a:cs typeface="Arial" panose="020B0604020202020204" pitchFamily="34" charset="0"/>
              </a:rPr>
              <a:t> </a:t>
            </a:r>
            <a:r>
              <a:rPr lang="sv-SE" altLang="sv-SE" sz="2000" dirty="0" err="1">
                <a:solidFill>
                  <a:schemeClr val="bg1"/>
                </a:solidFill>
                <a:ea typeface="ＭＳ Ｐゴシック" panose="020B0600070205080204" pitchFamily="34" charset="-128"/>
                <a:cs typeface="Arial" panose="020B0604020202020204" pitchFamily="34" charset="0"/>
              </a:rPr>
              <a:t>Penalty</a:t>
            </a:r>
            <a:r>
              <a:rPr lang="sv-SE" altLang="sv-SE" sz="2000" dirty="0">
                <a:solidFill>
                  <a:schemeClr val="bg1"/>
                </a:solidFill>
                <a:ea typeface="ＭＳ Ｐゴシック" panose="020B0600070205080204" pitchFamily="34" charset="-128"/>
                <a:cs typeface="Arial" panose="020B0604020202020204" pitchFamily="34" charset="0"/>
              </a:rPr>
              <a:t>. Det innebär att den skyldige spelaren utvisas för resten av matchen och en lagkamrat avtjänar det större straffet på utvisningsbänken. </a:t>
            </a: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r>
              <a:rPr lang="sv-SE" altLang="sv-SE" sz="2000" b="1" dirty="0">
                <a:solidFill>
                  <a:schemeClr val="bg1"/>
                </a:solidFill>
                <a:ea typeface="ＭＳ Ｐゴシック" panose="020B0600070205080204" pitchFamily="34" charset="-128"/>
                <a:cs typeface="Arial" panose="020B0604020202020204" pitchFamily="34" charset="0"/>
              </a:rPr>
              <a:t>Game </a:t>
            </a:r>
            <a:r>
              <a:rPr lang="sv-SE" altLang="sv-SE" sz="2000" b="1" dirty="0" err="1">
                <a:solidFill>
                  <a:schemeClr val="bg1"/>
                </a:solidFill>
                <a:ea typeface="ＭＳ Ｐゴシック" panose="020B0600070205080204" pitchFamily="34" charset="-128"/>
                <a:cs typeface="Arial" panose="020B0604020202020204" pitchFamily="34" charset="0"/>
              </a:rPr>
              <a:t>Misconduct</a:t>
            </a:r>
            <a:r>
              <a:rPr lang="sv-SE" altLang="sv-SE" sz="2000" b="1" dirty="0">
                <a:solidFill>
                  <a:schemeClr val="bg1"/>
                </a:solidFill>
                <a:ea typeface="ＭＳ Ｐゴシック" panose="020B0600070205080204" pitchFamily="34" charset="-128"/>
                <a:cs typeface="Arial" panose="020B0604020202020204" pitchFamily="34" charset="0"/>
              </a:rPr>
              <a:t> </a:t>
            </a:r>
            <a:r>
              <a:rPr lang="sv-SE" altLang="sv-SE" sz="2000" b="1" dirty="0" err="1">
                <a:solidFill>
                  <a:schemeClr val="bg1"/>
                </a:solidFill>
                <a:ea typeface="ＭＳ Ｐゴシック" panose="020B0600070205080204" pitchFamily="34" charset="-128"/>
                <a:cs typeface="Arial" panose="020B0604020202020204" pitchFamily="34" charset="0"/>
              </a:rPr>
              <a:t>Penalty</a:t>
            </a:r>
            <a:r>
              <a:rPr lang="sv-SE" altLang="sv-SE" sz="2000" b="1" dirty="0">
                <a:solidFill>
                  <a:schemeClr val="bg1"/>
                </a:solidFill>
                <a:ea typeface="ＭＳ Ｐゴシック" panose="020B0600070205080204" pitchFamily="34" charset="-128"/>
                <a:cs typeface="Arial" panose="020B0604020202020204" pitchFamily="34" charset="0"/>
              </a:rPr>
              <a:t> är ett personligt straff </a:t>
            </a:r>
            <a:r>
              <a:rPr lang="sv-SE" altLang="sv-SE" sz="2000" dirty="0">
                <a:solidFill>
                  <a:schemeClr val="bg1"/>
                </a:solidFill>
                <a:ea typeface="ＭＳ Ｐゴシック" panose="020B0600070205080204" pitchFamily="34" charset="-128"/>
                <a:cs typeface="Arial" panose="020B0604020202020204" pitchFamily="34" charset="0"/>
              </a:rPr>
              <a:t>och innebär utvisning för resten av matchen. Eftersom straffet är personligt får laget spela med fullt manskap på isen, om inga andra utvisningar ådömts laget. </a:t>
            </a:r>
            <a:br>
              <a:rPr lang="sv-SE" altLang="sv-SE" sz="2000" dirty="0">
                <a:solidFill>
                  <a:srgbClr val="FDE031"/>
                </a:solidFill>
                <a:ea typeface="ＭＳ Ｐゴシック" panose="020B0600070205080204" pitchFamily="34" charset="-128"/>
                <a:cs typeface="Arial" panose="020B0604020202020204" pitchFamily="34" charset="0"/>
              </a:rPr>
            </a:br>
            <a:br>
              <a:rPr lang="sv-SE" sz="2000" b="1" dirty="0">
                <a:solidFill>
                  <a:srgbClr val="FDE031"/>
                </a:solidFill>
              </a:rPr>
            </a:br>
            <a:br>
              <a:rPr lang="sv-SE" altLang="sv-SE" sz="2000" dirty="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ea typeface="ＭＳ Ｐゴシック" panose="020B0600070205080204" pitchFamily="34" charset="-128"/>
                <a:cs typeface="Arial" panose="020B0604020202020204" pitchFamily="34" charset="0"/>
              </a:rPr>
            </a:br>
            <a:br>
              <a:rPr lang="sv-SE" altLang="sv-SE" sz="2000" dirty="0">
                <a:solidFill>
                  <a:srgbClr val="FDE031"/>
                </a:solidFill>
                <a:ea typeface="ＭＳ Ｐゴシック" panose="020B0600070205080204" pitchFamily="34" charset="-128"/>
                <a:cs typeface="Arial" panose="020B0604020202020204" pitchFamily="34" charset="0"/>
              </a:rPr>
            </a:br>
            <a:br>
              <a:rPr lang="sv-SE" altLang="sv-SE" sz="2000" dirty="0">
                <a:solidFill>
                  <a:srgbClr val="FDE031"/>
                </a:solidFill>
                <a:ea typeface="ＭＳ Ｐゴシック" panose="020B0600070205080204" pitchFamily="34" charset="-128"/>
                <a:cs typeface="Arial" panose="020B0604020202020204" pitchFamily="34" charset="0"/>
              </a:rPr>
            </a:br>
            <a:br>
              <a:rPr lang="sv-SE" sz="2000" dirty="0">
                <a:solidFill>
                  <a:srgbClr val="FDE031"/>
                </a:solidFill>
              </a:rPr>
            </a:br>
            <a:br>
              <a:rPr lang="sv-SE" altLang="sv-SE" sz="2000" dirty="0">
                <a:solidFill>
                  <a:schemeClr val="bg1"/>
                </a:solidFill>
                <a:latin typeface="Calibri"/>
                <a:ea typeface="ＭＳ Ｐゴシック" panose="020B0600070205080204" pitchFamily="34" charset="-128"/>
                <a:cs typeface="Arial" panose="020B0604020202020204" pitchFamily="34" charset="0"/>
              </a:rPr>
            </a:br>
            <a:br>
              <a:rPr lang="sv-SE" altLang="sv-SE" sz="20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latin typeface="Calibri"/>
                <a:ea typeface="ＭＳ Ｐゴシック" panose="020B0600070205080204" pitchFamily="34" charset="-128"/>
                <a:cs typeface="Arial" panose="020B0604020202020204" pitchFamily="34" charset="0"/>
              </a:rPr>
            </a:br>
            <a:br>
              <a:rPr lang="sv-SE" altLang="sv-SE" sz="2000" dirty="0">
                <a:solidFill>
                  <a:srgbClr val="FDE031"/>
                </a:solidFill>
                <a:latin typeface="Calibri"/>
                <a:ea typeface="ＭＳ Ｐゴシック"/>
                <a:cs typeface="Arial"/>
              </a:rPr>
            </a:br>
            <a:br>
              <a:rPr lang="sv-SE" altLang="sv-SE" sz="2000" dirty="0">
                <a:solidFill>
                  <a:schemeClr val="bg1"/>
                </a:solidFill>
                <a:latin typeface="Calibri"/>
                <a:ea typeface="ＭＳ Ｐゴシック"/>
                <a:cs typeface="Calibri"/>
              </a:rPr>
            </a:br>
            <a:br>
              <a:rPr lang="sv-SE" sz="3200" dirty="0">
                <a:solidFill>
                  <a:schemeClr val="bg1"/>
                </a:solidFill>
              </a:rPr>
            </a:br>
            <a:endParaRPr lang="sv-SE" dirty="0">
              <a:solidFill>
                <a:schemeClr val="bg1"/>
              </a:solidFill>
            </a:endParaRPr>
          </a:p>
        </p:txBody>
      </p:sp>
    </p:spTree>
    <p:extLst>
      <p:ext uri="{BB962C8B-B14F-4D97-AF65-F5344CB8AC3E}">
        <p14:creationId xmlns:p14="http://schemas.microsoft.com/office/powerpoint/2010/main" val="21861040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a:t>Matchunktionärsutbildning</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19</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r>
              <a:rPr lang="sv-SE">
                <a:solidFill>
                  <a:schemeClr val="bg1"/>
                </a:solidFill>
                <a:latin typeface="+mj-lt"/>
                <a:cs typeface="Calibri"/>
              </a:rPr>
              <a:t>Brott och straff</a:t>
            </a:r>
            <a:br>
              <a:rPr lang="sv-SE" sz="3200">
                <a:solidFill>
                  <a:schemeClr val="bg1"/>
                </a:solidFill>
                <a:cs typeface="Calibri"/>
              </a:rPr>
            </a:br>
            <a:br>
              <a:rPr lang="sv-SE" sz="3200">
                <a:solidFill>
                  <a:schemeClr val="bg1"/>
                </a:solidFill>
                <a:cs typeface="Calibri"/>
              </a:rPr>
            </a:br>
            <a:r>
              <a:rPr lang="sv-SE" altLang="sv-SE" sz="2000" b="1">
                <a:solidFill>
                  <a:schemeClr val="bg1"/>
                </a:solidFill>
                <a:ea typeface="ＭＳ Ｐゴシック" panose="020B0600070205080204" pitchFamily="34" charset="-128"/>
                <a:cs typeface="Arial" panose="020B0604020202020204" pitchFamily="34" charset="0"/>
              </a:rPr>
              <a:t>Match Penalty innebär utvisning för resten av </a:t>
            </a:r>
            <a:r>
              <a:rPr lang="sv-SE" altLang="sv-SE" sz="2000">
                <a:solidFill>
                  <a:schemeClr val="bg1"/>
                </a:solidFill>
                <a:ea typeface="ＭＳ Ｐゴシック" panose="020B0600070205080204" pitchFamily="34" charset="-128"/>
                <a:cs typeface="Arial" panose="020B0604020202020204" pitchFamily="34" charset="0"/>
              </a:rPr>
              <a:t>matchen för skyldig spelare eller ledare. En spelare i laget skall avtjäna 5 minuters utvisning. Match Penalty protokollförs som 25 minuter.</a:t>
            </a: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r>
              <a:rPr lang="sv-SE" altLang="sv-SE" sz="2000" b="1">
                <a:solidFill>
                  <a:schemeClr val="bg1"/>
                </a:solidFill>
                <a:ea typeface="ＭＳ Ｐゴシック" panose="020B0600070205080204" pitchFamily="34" charset="-128"/>
                <a:cs typeface="Arial" panose="020B0604020202020204" pitchFamily="34" charset="0"/>
              </a:rPr>
              <a:t>Straffslag skall protokollföras som en förseelse </a:t>
            </a:r>
            <a:r>
              <a:rPr lang="sv-SE" altLang="sv-SE" sz="2000">
                <a:solidFill>
                  <a:schemeClr val="bg1"/>
                </a:solidFill>
                <a:ea typeface="ＭＳ Ｐゴシック" panose="020B0600070205080204" pitchFamily="34" charset="-128"/>
                <a:cs typeface="Arial" panose="020B0604020202020204" pitchFamily="34" charset="0"/>
              </a:rPr>
              <a:t>i protokollet. Viktigt att komma ihåg är att matchklockan inte skall gå under genomförandet av ett straffslag.</a:t>
            </a: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r>
              <a:rPr lang="sv-SE" sz="2000">
                <a:solidFill>
                  <a:schemeClr val="bg1"/>
                </a:solidFill>
                <a:ea typeface="ＭＳ Ｐゴシック" panose="020B0600070205080204" pitchFamily="34" charset="-128"/>
                <a:cs typeface="Arial" panose="020B0604020202020204" pitchFamily="34" charset="0"/>
              </a:rPr>
              <a:t>I OVR ska du alltså skriva in vilken spelare som gjorde den foul som orsakade straffslaget, samt vilken förseelse som begicks.</a:t>
            </a:r>
            <a:br>
              <a:rPr lang="sv-SE" sz="2000">
                <a:solidFill>
                  <a:schemeClr val="bg1"/>
                </a:solidFill>
              </a:rPr>
            </a:br>
            <a:br>
              <a:rPr lang="sv-SE" altLang="sv-SE" sz="2000">
                <a:solidFill>
                  <a:srgbClr val="FDE031"/>
                </a:solidFill>
                <a:ea typeface="ＭＳ Ｐゴシック" panose="020B0600070205080204" pitchFamily="34" charset="-128"/>
                <a:cs typeface="Arial" panose="020B0604020202020204" pitchFamily="34" charset="0"/>
              </a:rPr>
            </a:br>
            <a:br>
              <a:rPr lang="sv-SE" sz="2000" b="1">
                <a:solidFill>
                  <a:srgbClr val="FDE031"/>
                </a:solidFill>
              </a:rPr>
            </a:br>
            <a:br>
              <a:rPr lang="sv-SE" altLang="sv-SE" sz="200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ea typeface="ＭＳ Ｐゴシック" panose="020B0600070205080204" pitchFamily="34" charset="-128"/>
                <a:cs typeface="Arial" panose="020B0604020202020204" pitchFamily="34" charset="0"/>
              </a:rPr>
            </a:br>
            <a:br>
              <a:rPr lang="sv-SE" altLang="sv-SE" sz="2000">
                <a:solidFill>
                  <a:srgbClr val="FDE031"/>
                </a:solidFill>
                <a:ea typeface="ＭＳ Ｐゴシック" panose="020B0600070205080204" pitchFamily="34" charset="-128"/>
                <a:cs typeface="Arial" panose="020B0604020202020204" pitchFamily="34" charset="0"/>
              </a:rPr>
            </a:br>
            <a:br>
              <a:rPr lang="sv-SE" altLang="sv-SE" sz="2000">
                <a:solidFill>
                  <a:srgbClr val="FDE031"/>
                </a:solidFill>
                <a:ea typeface="ＭＳ Ｐゴシック" panose="020B0600070205080204" pitchFamily="34" charset="-128"/>
                <a:cs typeface="Arial" panose="020B0604020202020204" pitchFamily="34" charset="0"/>
              </a:rPr>
            </a:br>
            <a:br>
              <a:rPr lang="sv-SE" sz="2000">
                <a:solidFill>
                  <a:srgbClr val="FDE031"/>
                </a:solidFill>
              </a:rPr>
            </a:br>
            <a:br>
              <a:rPr lang="sv-SE" altLang="sv-SE" sz="2000">
                <a:solidFill>
                  <a:schemeClr val="bg1"/>
                </a:solidFill>
                <a:latin typeface="Calibri"/>
                <a:ea typeface="ＭＳ Ｐゴシック" panose="020B0600070205080204" pitchFamily="34" charset="-128"/>
                <a:cs typeface="Arial" panose="020B0604020202020204" pitchFamily="34" charset="0"/>
              </a:rPr>
            </a:br>
            <a:br>
              <a:rPr lang="sv-SE" altLang="sv-SE" sz="200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latin typeface="Calibri"/>
                <a:ea typeface="ＭＳ Ｐゴシック" panose="020B0600070205080204" pitchFamily="34" charset="-128"/>
                <a:cs typeface="Arial" panose="020B0604020202020204" pitchFamily="34" charset="0"/>
              </a:rPr>
            </a:br>
            <a:br>
              <a:rPr lang="sv-SE" altLang="sv-SE" sz="2000">
                <a:solidFill>
                  <a:srgbClr val="FDE031"/>
                </a:solidFill>
                <a:latin typeface="Calibri"/>
                <a:ea typeface="ＭＳ Ｐゴシック"/>
                <a:cs typeface="Arial"/>
              </a:rPr>
            </a:br>
            <a:br>
              <a:rPr lang="sv-SE" altLang="sv-SE" sz="2000">
                <a:solidFill>
                  <a:schemeClr val="bg1"/>
                </a:solidFill>
                <a:latin typeface="Calibri"/>
                <a:ea typeface="ＭＳ Ｐゴシック"/>
                <a:cs typeface="Calibri"/>
              </a:rPr>
            </a:br>
            <a:br>
              <a:rPr lang="sv-SE" sz="3200">
                <a:solidFill>
                  <a:schemeClr val="bg1"/>
                </a:solidFill>
              </a:rPr>
            </a:br>
            <a:endParaRPr lang="sv-SE">
              <a:solidFill>
                <a:schemeClr val="bg1"/>
              </a:solidFill>
            </a:endParaRPr>
          </a:p>
        </p:txBody>
      </p:sp>
    </p:spTree>
    <p:extLst>
      <p:ext uri="{BB962C8B-B14F-4D97-AF65-F5344CB8AC3E}">
        <p14:creationId xmlns:p14="http://schemas.microsoft.com/office/powerpoint/2010/main" val="3001564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a:t>Matchunktionärsutbildning</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2</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pPr>
              <a:buFont typeface="Arial" panose="020B0604020202020204" pitchFamily="34" charset="0"/>
              <a:buNone/>
              <a:defRPr/>
            </a:pPr>
            <a:r>
              <a:rPr lang="sv-SE" sz="3200">
                <a:solidFill>
                  <a:schemeClr val="bg1"/>
                </a:solidFill>
                <a:latin typeface="+mj-lt"/>
              </a:rPr>
              <a:t>REGELBÖCKER</a:t>
            </a:r>
            <a:br>
              <a:rPr lang="sv-SE" sz="3200">
                <a:solidFill>
                  <a:schemeClr val="bg1"/>
                </a:solidFill>
                <a:cs typeface="Calibri"/>
              </a:rPr>
            </a:br>
            <a:br>
              <a:rPr lang="sv-SE" sz="3200">
                <a:solidFill>
                  <a:schemeClr val="bg1"/>
                </a:solidFill>
                <a:cs typeface="Calibri"/>
              </a:rPr>
            </a:br>
            <a:r>
              <a:rPr lang="sv-SE" sz="2000">
                <a:solidFill>
                  <a:schemeClr val="bg1"/>
                </a:solidFill>
                <a:cs typeface="Calibri"/>
              </a:rPr>
              <a:t>I Svensk ishockey finns följande regelböcker och ramverk per säsongen 22/23:</a:t>
            </a:r>
            <a:br>
              <a:rPr lang="sv-SE" sz="2000">
                <a:solidFill>
                  <a:schemeClr val="bg1"/>
                </a:solidFill>
                <a:cs typeface="Calibri"/>
              </a:rPr>
            </a:br>
            <a:br>
              <a:rPr lang="sv-SE" sz="2000">
                <a:solidFill>
                  <a:schemeClr val="bg1"/>
                </a:solidFill>
                <a:cs typeface="Calibri"/>
              </a:rPr>
            </a:br>
            <a:r>
              <a:rPr lang="sv-SE" sz="2000">
                <a:solidFill>
                  <a:schemeClr val="bg1"/>
                </a:solidFill>
                <a:cs typeface="Calibri"/>
              </a:rPr>
              <a:t>- Spelregler för Ishockey (Gäller för SHL – U13)</a:t>
            </a:r>
            <a:br>
              <a:rPr lang="sv-SE" sz="2000">
                <a:solidFill>
                  <a:schemeClr val="bg1"/>
                </a:solidFill>
                <a:cs typeface="Calibri"/>
              </a:rPr>
            </a:br>
            <a:r>
              <a:rPr lang="sv-SE" sz="2000">
                <a:solidFill>
                  <a:schemeClr val="bg1"/>
                </a:solidFill>
                <a:cs typeface="Calibri"/>
              </a:rPr>
              <a:t>- Ramverk för anpassade spelformer (gäller för TKH – U12).</a:t>
            </a:r>
            <a:br>
              <a:rPr lang="sv-SE" sz="2000">
                <a:solidFill>
                  <a:schemeClr val="bg1"/>
                </a:solidFill>
                <a:cs typeface="Calibri"/>
              </a:rPr>
            </a:br>
            <a:br>
              <a:rPr lang="sv-SE" sz="2000">
                <a:solidFill>
                  <a:schemeClr val="bg1"/>
                </a:solidFill>
                <a:cs typeface="Calibri"/>
              </a:rPr>
            </a:br>
            <a:r>
              <a:rPr lang="sv-SE" sz="2000">
                <a:solidFill>
                  <a:schemeClr val="bg1"/>
                </a:solidFill>
                <a:cs typeface="Calibri"/>
              </a:rPr>
              <a:t>Spelregler för Ishockey innehåller ett appendix med speciella regler för U13-U15.</a:t>
            </a:r>
            <a:br>
              <a:rPr lang="sv-SE" sz="3200">
                <a:solidFill>
                  <a:srgbClr val="FDE031"/>
                </a:solidFill>
              </a:rPr>
            </a:br>
            <a:endParaRPr lang="sv-SE">
              <a:solidFill>
                <a:schemeClr val="bg1"/>
              </a:solidFill>
            </a:endParaRPr>
          </a:p>
        </p:txBody>
      </p:sp>
    </p:spTree>
    <p:extLst>
      <p:ext uri="{BB962C8B-B14F-4D97-AF65-F5344CB8AC3E}">
        <p14:creationId xmlns:p14="http://schemas.microsoft.com/office/powerpoint/2010/main" val="24674319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a:t>Matchunktionärsutbildning</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20</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r>
              <a:rPr lang="sv-SE">
                <a:solidFill>
                  <a:schemeClr val="bg1"/>
                </a:solidFill>
                <a:latin typeface="+mj-lt"/>
                <a:cs typeface="Calibri"/>
              </a:rPr>
              <a:t>FÖRST UT – FÖRST IN</a:t>
            </a:r>
            <a:br>
              <a:rPr lang="sv-SE" sz="3200">
                <a:solidFill>
                  <a:schemeClr val="bg1"/>
                </a:solidFill>
                <a:cs typeface="Calibri"/>
              </a:rPr>
            </a:br>
            <a:br>
              <a:rPr lang="sv-SE" sz="3200">
                <a:solidFill>
                  <a:schemeClr val="bg1"/>
                </a:solidFill>
                <a:cs typeface="Calibri"/>
              </a:rPr>
            </a:br>
            <a:r>
              <a:rPr lang="sv-SE" altLang="sv-SE" sz="2000">
                <a:solidFill>
                  <a:schemeClr val="bg1"/>
                </a:solidFill>
                <a:ea typeface="ＭＳ Ｐゴシック" panose="020B0600070205080204" pitchFamily="34" charset="-128"/>
                <a:cs typeface="Arial" panose="020B0604020202020204" pitchFamily="34" charset="0"/>
              </a:rPr>
              <a:t>När ett lag är underlägset i spelarantal beroende på ett eller flera </a:t>
            </a:r>
            <a:r>
              <a:rPr lang="sv-SE" altLang="sv-SE" sz="2000" u="sng">
                <a:solidFill>
                  <a:schemeClr val="bg1"/>
                </a:solidFill>
                <a:ea typeface="ＭＳ Ｐゴシック" panose="020B0600070205080204" pitchFamily="34" charset="-128"/>
                <a:cs typeface="Arial" panose="020B0604020202020204" pitchFamily="34" charset="0"/>
              </a:rPr>
              <a:t>mindre straff </a:t>
            </a:r>
            <a:r>
              <a:rPr lang="sv-SE" altLang="sv-SE" sz="2000">
                <a:solidFill>
                  <a:schemeClr val="bg1"/>
                </a:solidFill>
                <a:ea typeface="ＭＳ Ｐゴシック" panose="020B0600070205080204" pitchFamily="34" charset="-128"/>
                <a:cs typeface="Arial" panose="020B0604020202020204" pitchFamily="34" charset="0"/>
              </a:rPr>
              <a:t>eller </a:t>
            </a:r>
            <a:r>
              <a:rPr lang="sv-SE" altLang="sv-SE" sz="2000" u="sng">
                <a:solidFill>
                  <a:schemeClr val="bg1"/>
                </a:solidFill>
                <a:ea typeface="ＭＳ Ｐゴシック" panose="020B0600070205080204" pitchFamily="34" charset="-128"/>
                <a:cs typeface="Arial" panose="020B0604020202020204" pitchFamily="34" charset="0"/>
              </a:rPr>
              <a:t>lagstraff</a:t>
            </a:r>
            <a:r>
              <a:rPr lang="sv-SE" altLang="sv-SE" sz="2000">
                <a:solidFill>
                  <a:schemeClr val="bg1"/>
                </a:solidFill>
                <a:ea typeface="ＭＳ Ｐゴシック" panose="020B0600070205080204" pitchFamily="34" charset="-128"/>
                <a:cs typeface="Arial" panose="020B0604020202020204" pitchFamily="34" charset="0"/>
              </a:rPr>
              <a:t> och motståndarlaget gör mål, skall det </a:t>
            </a:r>
            <a:r>
              <a:rPr lang="sv-SE" altLang="sv-SE" sz="2000" b="1" u="sng">
                <a:solidFill>
                  <a:schemeClr val="bg1"/>
                </a:solidFill>
                <a:ea typeface="ＭＳ Ｐゴシック" panose="020B0600070205080204" pitchFamily="34" charset="-128"/>
                <a:cs typeface="Arial" panose="020B0604020202020204" pitchFamily="34" charset="0"/>
              </a:rPr>
              <a:t>först påbörjade straffet av dessa upphöra</a:t>
            </a:r>
            <a:r>
              <a:rPr lang="sv-SE" altLang="sv-SE" sz="2000" b="1">
                <a:solidFill>
                  <a:schemeClr val="bg1"/>
                </a:solidFill>
                <a:ea typeface="ＭＳ Ｐゴシック" panose="020B0600070205080204" pitchFamily="34" charset="-128"/>
                <a:cs typeface="Arial" panose="020B0604020202020204" pitchFamily="34" charset="0"/>
              </a:rPr>
              <a:t>. </a:t>
            </a:r>
            <a:br>
              <a:rPr lang="sv-SE" altLang="sv-SE" sz="2000" b="1">
                <a:solidFill>
                  <a:schemeClr val="bg1"/>
                </a:solidFill>
                <a:ea typeface="ＭＳ Ｐゴシック" panose="020B0600070205080204" pitchFamily="34" charset="-128"/>
                <a:cs typeface="Arial" panose="020B0604020202020204" pitchFamily="34" charset="0"/>
              </a:rPr>
            </a:br>
            <a:br>
              <a:rPr lang="sv-SE" altLang="sv-SE" sz="2000" b="1">
                <a:solidFill>
                  <a:schemeClr val="bg1"/>
                </a:solidFill>
                <a:ea typeface="ＭＳ Ｐゴシック" panose="020B0600070205080204" pitchFamily="34" charset="-128"/>
                <a:cs typeface="Arial" panose="020B0604020202020204" pitchFamily="34" charset="0"/>
              </a:rPr>
            </a:br>
            <a:br>
              <a:rPr lang="sv-SE" altLang="sv-SE" sz="2000" b="1">
                <a:solidFill>
                  <a:schemeClr val="bg1"/>
                </a:solidFill>
                <a:ea typeface="ＭＳ Ｐゴシック" panose="020B0600070205080204" pitchFamily="34" charset="-128"/>
                <a:cs typeface="Arial" panose="020B0604020202020204" pitchFamily="34" charset="0"/>
              </a:rPr>
            </a:br>
            <a:br>
              <a:rPr lang="sv-SE" altLang="sv-SE" sz="2000" b="1">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Principen</a:t>
            </a:r>
            <a:r>
              <a:rPr lang="sv-SE" altLang="sv-SE" sz="2000" b="1">
                <a:solidFill>
                  <a:schemeClr val="bg1"/>
                </a:solidFill>
                <a:ea typeface="ＭＳ Ｐゴシック" panose="020B0600070205080204" pitchFamily="34" charset="-128"/>
                <a:cs typeface="Arial" panose="020B0604020202020204" pitchFamily="34" charset="0"/>
              </a:rPr>
              <a:t> </a:t>
            </a:r>
            <a:r>
              <a:rPr lang="sv-SE" altLang="sv-SE" sz="2000">
                <a:solidFill>
                  <a:schemeClr val="bg1"/>
                </a:solidFill>
                <a:ea typeface="ＭＳ Ｐゴシック" panose="020B0600070205080204" pitchFamily="34" charset="-128"/>
                <a:cs typeface="Arial" panose="020B0604020202020204" pitchFamily="34" charset="0"/>
              </a:rPr>
              <a:t>kallas </a:t>
            </a:r>
            <a:r>
              <a:rPr lang="sv-SE" altLang="sv-SE" sz="2000" i="1">
                <a:solidFill>
                  <a:schemeClr val="bg1"/>
                </a:solidFill>
                <a:ea typeface="ＭＳ Ｐゴシック" panose="020B0600070205080204" pitchFamily="34" charset="-128"/>
                <a:cs typeface="Arial" panose="020B0604020202020204" pitchFamily="34" charset="0"/>
              </a:rPr>
              <a:t>Först ut - Först in.</a:t>
            </a:r>
            <a:br>
              <a:rPr lang="sv-SE" altLang="sv-SE" sz="2000" i="1">
                <a:solidFill>
                  <a:srgbClr val="FDE031"/>
                </a:solidFill>
                <a:ea typeface="ＭＳ Ｐゴシック" panose="020B0600070205080204" pitchFamily="34" charset="-128"/>
                <a:cs typeface="Arial" panose="020B0604020202020204" pitchFamily="34" charset="0"/>
              </a:rPr>
            </a:br>
            <a:br>
              <a:rPr lang="sv-SE" sz="2000">
                <a:solidFill>
                  <a:schemeClr val="bg1"/>
                </a:solidFill>
              </a:rPr>
            </a:br>
            <a:br>
              <a:rPr lang="sv-SE" altLang="sv-SE" sz="2000">
                <a:solidFill>
                  <a:srgbClr val="FDE031"/>
                </a:solidFill>
                <a:ea typeface="ＭＳ Ｐゴシック" panose="020B0600070205080204" pitchFamily="34" charset="-128"/>
                <a:cs typeface="Arial" panose="020B0604020202020204" pitchFamily="34" charset="0"/>
              </a:rPr>
            </a:br>
            <a:br>
              <a:rPr lang="sv-SE" sz="2000" b="1">
                <a:solidFill>
                  <a:srgbClr val="FDE031"/>
                </a:solidFill>
              </a:rPr>
            </a:br>
            <a:br>
              <a:rPr lang="sv-SE" altLang="sv-SE" sz="200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ea typeface="ＭＳ Ｐゴシック" panose="020B0600070205080204" pitchFamily="34" charset="-128"/>
                <a:cs typeface="Arial" panose="020B0604020202020204" pitchFamily="34" charset="0"/>
              </a:rPr>
            </a:br>
            <a:br>
              <a:rPr lang="sv-SE" altLang="sv-SE" sz="2000">
                <a:solidFill>
                  <a:srgbClr val="FDE031"/>
                </a:solidFill>
                <a:ea typeface="ＭＳ Ｐゴシック" panose="020B0600070205080204" pitchFamily="34" charset="-128"/>
                <a:cs typeface="Arial" panose="020B0604020202020204" pitchFamily="34" charset="0"/>
              </a:rPr>
            </a:br>
            <a:br>
              <a:rPr lang="sv-SE" altLang="sv-SE" sz="2000">
                <a:solidFill>
                  <a:srgbClr val="FDE031"/>
                </a:solidFill>
                <a:ea typeface="ＭＳ Ｐゴシック" panose="020B0600070205080204" pitchFamily="34" charset="-128"/>
                <a:cs typeface="Arial" panose="020B0604020202020204" pitchFamily="34" charset="0"/>
              </a:rPr>
            </a:br>
            <a:br>
              <a:rPr lang="sv-SE" sz="2000">
                <a:solidFill>
                  <a:srgbClr val="FDE031"/>
                </a:solidFill>
              </a:rPr>
            </a:br>
            <a:br>
              <a:rPr lang="sv-SE" altLang="sv-SE" sz="2000">
                <a:solidFill>
                  <a:schemeClr val="bg1"/>
                </a:solidFill>
                <a:latin typeface="Calibri"/>
                <a:ea typeface="ＭＳ Ｐゴシック" panose="020B0600070205080204" pitchFamily="34" charset="-128"/>
                <a:cs typeface="Arial" panose="020B0604020202020204" pitchFamily="34" charset="0"/>
              </a:rPr>
            </a:br>
            <a:br>
              <a:rPr lang="sv-SE" altLang="sv-SE" sz="200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latin typeface="Calibri"/>
                <a:ea typeface="ＭＳ Ｐゴシック" panose="020B0600070205080204" pitchFamily="34" charset="-128"/>
                <a:cs typeface="Arial" panose="020B0604020202020204" pitchFamily="34" charset="0"/>
              </a:rPr>
            </a:br>
            <a:br>
              <a:rPr lang="sv-SE" altLang="sv-SE" sz="2000">
                <a:solidFill>
                  <a:srgbClr val="FDE031"/>
                </a:solidFill>
                <a:latin typeface="Calibri"/>
                <a:ea typeface="ＭＳ Ｐゴシック"/>
                <a:cs typeface="Arial"/>
              </a:rPr>
            </a:br>
            <a:br>
              <a:rPr lang="sv-SE" altLang="sv-SE" sz="2000">
                <a:solidFill>
                  <a:schemeClr val="bg1"/>
                </a:solidFill>
                <a:latin typeface="Calibri"/>
                <a:ea typeface="ＭＳ Ｐゴシック"/>
                <a:cs typeface="Calibri"/>
              </a:rPr>
            </a:br>
            <a:br>
              <a:rPr lang="sv-SE" sz="3200">
                <a:solidFill>
                  <a:schemeClr val="bg1"/>
                </a:solidFill>
              </a:rPr>
            </a:br>
            <a:endParaRPr lang="sv-SE">
              <a:solidFill>
                <a:schemeClr val="bg1"/>
              </a:solidFill>
            </a:endParaRPr>
          </a:p>
        </p:txBody>
      </p:sp>
    </p:spTree>
    <p:extLst>
      <p:ext uri="{BB962C8B-B14F-4D97-AF65-F5344CB8AC3E}">
        <p14:creationId xmlns:p14="http://schemas.microsoft.com/office/powerpoint/2010/main" val="4728284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301BB534-C9BD-43CE-80D7-672E7977B839}"/>
              </a:ext>
            </a:extLst>
          </p:cNvPr>
          <p:cNvSpPr>
            <a:spLocks noGrp="1"/>
          </p:cNvSpPr>
          <p:nvPr>
            <p:ph type="ftr" sz="quarter" idx="11"/>
          </p:nvPr>
        </p:nvSpPr>
        <p:spPr/>
        <p:txBody>
          <a:bodyPr/>
          <a:lstStyle/>
          <a:p>
            <a:r>
              <a:rPr lang="sv-SE"/>
              <a:t>Matchunktionärsutbildning</a:t>
            </a:r>
          </a:p>
        </p:txBody>
      </p:sp>
      <p:sp>
        <p:nvSpPr>
          <p:cNvPr id="3" name="Platshållare för bildnummer 2">
            <a:extLst>
              <a:ext uri="{FF2B5EF4-FFF2-40B4-BE49-F238E27FC236}">
                <a16:creationId xmlns:a16="http://schemas.microsoft.com/office/drawing/2014/main" id="{A93751B0-2EBD-457F-AEAC-45A59730C3EC}"/>
              </a:ext>
            </a:extLst>
          </p:cNvPr>
          <p:cNvSpPr>
            <a:spLocks noGrp="1"/>
          </p:cNvSpPr>
          <p:nvPr>
            <p:ph type="sldNum" sz="quarter" idx="12"/>
          </p:nvPr>
        </p:nvSpPr>
        <p:spPr/>
        <p:txBody>
          <a:bodyPr/>
          <a:lstStyle/>
          <a:p>
            <a:fld id="{6DDB0A55-353B-0141-AD40-F868C66FD585}" type="slidenum">
              <a:rPr lang="sv-SE" smtClean="0"/>
              <a:pPr/>
              <a:t>21</a:t>
            </a:fld>
            <a:endParaRPr lang="sv-SE"/>
          </a:p>
        </p:txBody>
      </p:sp>
      <p:sp>
        <p:nvSpPr>
          <p:cNvPr id="4" name="Rubrik 3">
            <a:extLst>
              <a:ext uri="{FF2B5EF4-FFF2-40B4-BE49-F238E27FC236}">
                <a16:creationId xmlns:a16="http://schemas.microsoft.com/office/drawing/2014/main" id="{1EDB7D92-BF0C-4130-BEE1-52D46A343614}"/>
              </a:ext>
            </a:extLst>
          </p:cNvPr>
          <p:cNvSpPr>
            <a:spLocks noGrp="1"/>
          </p:cNvSpPr>
          <p:nvPr>
            <p:ph type="title"/>
          </p:nvPr>
        </p:nvSpPr>
        <p:spPr/>
        <p:txBody>
          <a:bodyPr/>
          <a:lstStyle/>
          <a:p>
            <a:r>
              <a:rPr lang="sv-SE"/>
              <a:t>SPEAKER</a:t>
            </a:r>
          </a:p>
        </p:txBody>
      </p:sp>
    </p:spTree>
    <p:extLst>
      <p:ext uri="{BB962C8B-B14F-4D97-AF65-F5344CB8AC3E}">
        <p14:creationId xmlns:p14="http://schemas.microsoft.com/office/powerpoint/2010/main" val="38610425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a:t>Matchunktionärsutbildning</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22</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pPr>
              <a:buFont typeface="Arial" panose="020B0604020202020204" pitchFamily="34" charset="0"/>
              <a:buNone/>
            </a:pPr>
            <a:r>
              <a:rPr lang="sv-SE">
                <a:solidFill>
                  <a:schemeClr val="bg1"/>
                </a:solidFill>
                <a:latin typeface="+mj-lt"/>
                <a:cs typeface="Calibri"/>
              </a:rPr>
              <a:t>SPEAKERNS ARBETSUPPGIFTER</a:t>
            </a:r>
            <a:br>
              <a:rPr lang="sv-SE" sz="3200">
                <a:solidFill>
                  <a:schemeClr val="bg1"/>
                </a:solidFill>
                <a:cs typeface="Calibri"/>
              </a:rPr>
            </a:br>
            <a:br>
              <a:rPr lang="sv-SE" sz="3200">
                <a:solidFill>
                  <a:schemeClr val="bg1"/>
                </a:solidFill>
                <a:cs typeface="Calibri"/>
              </a:rPr>
            </a:br>
            <a:r>
              <a:rPr lang="sv-SE" altLang="sv-SE" sz="2000">
                <a:solidFill>
                  <a:schemeClr val="bg1"/>
                </a:solidFill>
                <a:ea typeface="ＭＳ Ｐゴシック" panose="020B0600070205080204" pitchFamily="34" charset="-128"/>
                <a:cs typeface="Arial" panose="020B0604020202020204" pitchFamily="34" charset="0"/>
              </a:rPr>
              <a:t>Det är speakerns uppgift att på ett korrekt och neutralt sätt meddela domslut. Likt protokollföraren kan du dela upp arbetsuppgifterna enligt: </a:t>
            </a: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 Före matchen</a:t>
            </a:r>
            <a:br>
              <a:rPr lang="sv-SE" altLang="sv-SE" sz="2000">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 Under matchen</a:t>
            </a:r>
            <a:br>
              <a:rPr lang="sv-SE" altLang="sv-SE" sz="2000">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 Efter matchen</a:t>
            </a: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b="1">
                <a:solidFill>
                  <a:schemeClr val="bg1"/>
                </a:solidFill>
                <a:ea typeface="ＭＳ Ｐゴシック" panose="020B0600070205080204" pitchFamily="34" charset="-128"/>
                <a:cs typeface="Arial" panose="020B0604020202020204" pitchFamily="34" charset="0"/>
              </a:rPr>
            </a:br>
            <a:r>
              <a:rPr lang="sv-SE" altLang="sv-SE" sz="2000" b="1">
                <a:solidFill>
                  <a:schemeClr val="bg1"/>
                </a:solidFill>
                <a:ea typeface="ＭＳ Ｐゴシック" panose="020B0600070205080204" pitchFamily="34" charset="-128"/>
                <a:cs typeface="Arial" panose="020B0604020202020204" pitchFamily="34" charset="0"/>
              </a:rPr>
              <a:t>Före match:</a:t>
            </a:r>
            <a:br>
              <a:rPr lang="sv-SE" altLang="sv-SE" sz="2000" b="1">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 Hälsa publik, gästande lag och domarna välkomna  </a:t>
            </a:r>
            <a:br>
              <a:rPr lang="sv-SE" altLang="sv-SE" sz="2000">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 Presentera de båda lagens laguppställningar.</a:t>
            </a:r>
            <a:br>
              <a:rPr lang="sv-SE" altLang="sv-SE" sz="2000">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 Presentera dagens domare.</a:t>
            </a:r>
            <a:br>
              <a:rPr lang="sv-SE" altLang="sv-SE" sz="2000">
                <a:solidFill>
                  <a:srgbClr val="FDE031"/>
                </a:solidFill>
                <a:ea typeface="ＭＳ Ｐゴシック" panose="020B0600070205080204" pitchFamily="34" charset="-128"/>
                <a:cs typeface="Arial" panose="020B0604020202020204" pitchFamily="34" charset="0"/>
              </a:rPr>
            </a:br>
            <a:br>
              <a:rPr lang="sv-SE" sz="2000">
                <a:solidFill>
                  <a:schemeClr val="bg1"/>
                </a:solidFill>
              </a:rPr>
            </a:br>
            <a:br>
              <a:rPr lang="sv-SE" altLang="sv-SE" sz="2000">
                <a:solidFill>
                  <a:schemeClr val="bg1"/>
                </a:solidFill>
                <a:ea typeface="ＭＳ Ｐゴシック" panose="020B0600070205080204" pitchFamily="34" charset="-128"/>
                <a:cs typeface="Arial" panose="020B0604020202020204" pitchFamily="34" charset="0"/>
              </a:rPr>
            </a:br>
            <a:br>
              <a:rPr lang="sv-SE" sz="3200">
                <a:solidFill>
                  <a:schemeClr val="bg1"/>
                </a:solidFill>
                <a:cs typeface="Calibri"/>
              </a:rPr>
            </a:br>
            <a:br>
              <a:rPr lang="sv-SE" altLang="sv-SE" sz="2000">
                <a:solidFill>
                  <a:srgbClr val="FDE031"/>
                </a:solidFill>
                <a:ea typeface="ＭＳ Ｐゴシック" panose="020B0600070205080204" pitchFamily="34" charset="-128"/>
                <a:cs typeface="Arial" panose="020B0604020202020204" pitchFamily="34" charset="0"/>
              </a:rPr>
            </a:br>
            <a:br>
              <a:rPr lang="sv-SE" altLang="sv-SE" sz="2000">
                <a:solidFill>
                  <a:srgbClr val="FDE031"/>
                </a:solidFill>
                <a:ea typeface="ＭＳ Ｐゴシック" panose="020B0600070205080204" pitchFamily="34" charset="-128"/>
                <a:cs typeface="Arial" panose="020B0604020202020204" pitchFamily="34" charset="0"/>
              </a:rPr>
            </a:br>
            <a:br>
              <a:rPr lang="sv-SE" altLang="sv-SE" sz="2000">
                <a:solidFill>
                  <a:srgbClr val="FDE031"/>
                </a:solidFill>
                <a:ea typeface="ＭＳ Ｐゴシック" panose="020B0600070205080204" pitchFamily="34" charset="-128"/>
                <a:cs typeface="Arial" panose="020B0604020202020204" pitchFamily="34" charset="0"/>
              </a:rPr>
            </a:br>
            <a:br>
              <a:rPr lang="sv-SE" sz="2000">
                <a:solidFill>
                  <a:srgbClr val="FDE031"/>
                </a:solidFill>
              </a:rPr>
            </a:br>
            <a:br>
              <a:rPr lang="sv-SE" altLang="sv-SE" sz="2000">
                <a:solidFill>
                  <a:srgbClr val="FDE031"/>
                </a:solidFill>
                <a:ea typeface="ＭＳ Ｐゴシック" panose="020B0600070205080204" pitchFamily="34" charset="-128"/>
                <a:cs typeface="Arial" panose="020B0604020202020204" pitchFamily="34" charset="0"/>
              </a:rPr>
            </a:br>
            <a:br>
              <a:rPr lang="sv-SE" altLang="sv-SE" sz="2000" i="1">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sz="2000">
                <a:solidFill>
                  <a:srgbClr val="FDE031"/>
                </a:solidFill>
              </a:rPr>
            </a:br>
            <a:br>
              <a:rPr lang="sv-SE" altLang="sv-SE" sz="2000">
                <a:solidFill>
                  <a:schemeClr val="bg1"/>
                </a:solidFill>
                <a:latin typeface="Calibri"/>
                <a:ea typeface="ＭＳ Ｐゴシック" panose="020B0600070205080204" pitchFamily="34" charset="-128"/>
                <a:cs typeface="Arial" panose="020B0604020202020204" pitchFamily="34" charset="0"/>
              </a:rPr>
            </a:br>
            <a:br>
              <a:rPr lang="sv-SE" altLang="sv-SE" sz="200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latin typeface="Calibri"/>
                <a:ea typeface="ＭＳ Ｐゴシック" panose="020B0600070205080204" pitchFamily="34" charset="-128"/>
                <a:cs typeface="Arial" panose="020B0604020202020204" pitchFamily="34" charset="0"/>
              </a:rPr>
            </a:br>
            <a:br>
              <a:rPr lang="sv-SE" altLang="sv-SE" sz="2000">
                <a:solidFill>
                  <a:srgbClr val="FDE031"/>
                </a:solidFill>
                <a:latin typeface="Calibri"/>
                <a:ea typeface="ＭＳ Ｐゴシック"/>
                <a:cs typeface="Arial"/>
              </a:rPr>
            </a:br>
            <a:br>
              <a:rPr lang="sv-SE" altLang="sv-SE" sz="2000">
                <a:solidFill>
                  <a:schemeClr val="bg1"/>
                </a:solidFill>
                <a:latin typeface="Calibri"/>
                <a:ea typeface="ＭＳ Ｐゴシック"/>
                <a:cs typeface="Calibri"/>
              </a:rPr>
            </a:br>
            <a:br>
              <a:rPr lang="sv-SE" sz="3200">
                <a:solidFill>
                  <a:schemeClr val="bg1"/>
                </a:solidFill>
              </a:rPr>
            </a:br>
            <a:endParaRPr lang="sv-SE">
              <a:solidFill>
                <a:schemeClr val="bg1"/>
              </a:solidFill>
            </a:endParaRPr>
          </a:p>
        </p:txBody>
      </p:sp>
    </p:spTree>
    <p:extLst>
      <p:ext uri="{BB962C8B-B14F-4D97-AF65-F5344CB8AC3E}">
        <p14:creationId xmlns:p14="http://schemas.microsoft.com/office/powerpoint/2010/main" val="12397379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a:t>Matchunktionärsutbildning</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23</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pPr>
              <a:buFont typeface="Arial" panose="020B0604020202020204" pitchFamily="34" charset="0"/>
              <a:buNone/>
            </a:pPr>
            <a:r>
              <a:rPr lang="sv-SE" dirty="0">
                <a:solidFill>
                  <a:schemeClr val="bg1"/>
                </a:solidFill>
                <a:latin typeface="+mj-lt"/>
                <a:cs typeface="Calibri"/>
              </a:rPr>
              <a:t>SPEAKERNS ARBETSUPPGIFTER</a:t>
            </a:r>
            <a:br>
              <a:rPr lang="sv-SE" sz="3200" dirty="0">
                <a:solidFill>
                  <a:schemeClr val="bg1"/>
                </a:solidFill>
                <a:cs typeface="Calibri"/>
              </a:rPr>
            </a:br>
            <a:br>
              <a:rPr lang="sv-SE" sz="3200" dirty="0">
                <a:solidFill>
                  <a:schemeClr val="bg1"/>
                </a:solidFill>
                <a:cs typeface="Calibri"/>
              </a:rPr>
            </a:br>
            <a:r>
              <a:rPr lang="sv-SE" altLang="sv-SE" sz="2000" dirty="0">
                <a:solidFill>
                  <a:schemeClr val="bg1"/>
                </a:solidFill>
                <a:ea typeface="ＭＳ Ｐゴシック" panose="020B0600070205080204" pitchFamily="34" charset="-128"/>
                <a:cs typeface="Arial" panose="020B0604020202020204" pitchFamily="34" charset="0"/>
              </a:rPr>
              <a:t>Under matchen har speakern en viktig funktion för att informera spelare, ledare och publik om händelserna i matchen. Till exempel: </a:t>
            </a: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b="1" dirty="0">
                <a:solidFill>
                  <a:schemeClr val="bg1"/>
                </a:solidFill>
                <a:ea typeface="ＭＳ Ｐゴシック" panose="020B0600070205080204" pitchFamily="34" charset="-128"/>
                <a:cs typeface="Arial" panose="020B0604020202020204" pitchFamily="34" charset="0"/>
              </a:rPr>
            </a:br>
            <a:r>
              <a:rPr lang="sv-SE" altLang="sv-SE" sz="2000" dirty="0">
                <a:solidFill>
                  <a:schemeClr val="bg1"/>
                </a:solidFill>
                <a:ea typeface="ＭＳ Ｐゴシック" panose="020B0600070205080204" pitchFamily="34" charset="-128"/>
                <a:cs typeface="Arial" panose="020B0604020202020204" pitchFamily="34" charset="0"/>
              </a:rPr>
              <a:t>• Informera om gjorda mål, målskytt, passningsläggare och tiden för målet.</a:t>
            </a: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r>
              <a:rPr lang="sv-SE" altLang="sv-SE" sz="2000" dirty="0">
                <a:solidFill>
                  <a:schemeClr val="bg1"/>
                </a:solidFill>
                <a:ea typeface="ＭＳ Ｐゴシック" panose="020B0600070205080204" pitchFamily="34" charset="-128"/>
                <a:cs typeface="Arial" panose="020B0604020202020204" pitchFamily="34" charset="0"/>
              </a:rPr>
              <a:t>• Informera om utvisningar meddelade av domaren.</a:t>
            </a: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r>
              <a:rPr lang="sv-SE" altLang="sv-SE" sz="2000" dirty="0">
                <a:solidFill>
                  <a:schemeClr val="bg1"/>
                </a:solidFill>
                <a:ea typeface="ＭＳ Ｐゴシック" panose="020B0600070205080204" pitchFamily="34" charset="-128"/>
                <a:cs typeface="Arial" panose="020B0604020202020204" pitchFamily="34" charset="0"/>
              </a:rPr>
              <a:t>• Meddela då numerären på banan förändras beroende på att strafftiden på utvisningar tar slut. </a:t>
            </a: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r>
              <a:rPr lang="sv-SE" altLang="sv-SE" sz="2000" dirty="0">
                <a:solidFill>
                  <a:schemeClr val="bg1"/>
                </a:solidFill>
                <a:ea typeface="ＭＳ Ｐゴシック" panose="020B0600070205080204" pitchFamily="34" charset="-128"/>
                <a:cs typeface="Arial" panose="020B0604020202020204" pitchFamily="34" charset="0"/>
              </a:rPr>
              <a:t>• Informera vid extraordinära händelser t ex bortdömt mål, brandlarm, trasig sarg/skyddsglas eller    liknande. </a:t>
            </a: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r>
              <a:rPr lang="sv-SE" altLang="sv-SE" sz="2000" dirty="0">
                <a:solidFill>
                  <a:schemeClr val="bg1"/>
                </a:solidFill>
                <a:ea typeface="ＭＳ Ｐゴシック" panose="020B0600070205080204" pitchFamily="34" charset="-128"/>
                <a:cs typeface="Arial" panose="020B0604020202020204" pitchFamily="34" charset="0"/>
              </a:rPr>
              <a:t>• Meddela då det återstår en minut av period 1 och 2, samt två minuter kvar av period 3. </a:t>
            </a: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r>
              <a:rPr lang="sv-SE" altLang="sv-SE" sz="2000" dirty="0">
                <a:solidFill>
                  <a:schemeClr val="bg1"/>
                </a:solidFill>
                <a:ea typeface="ＭＳ Ｐゴシック" panose="020B0600070205080204" pitchFamily="34" charset="-128"/>
                <a:cs typeface="Arial" panose="020B0604020202020204" pitchFamily="34" charset="0"/>
              </a:rPr>
              <a:t>* Undvik att berätta saker som alla i hallen såg, exempelvis blockering av målvakt.</a:t>
            </a:r>
            <a:br>
              <a:rPr lang="sv-SE" altLang="sv-SE" sz="2000" dirty="0">
                <a:solidFill>
                  <a:srgbClr val="FDE031"/>
                </a:solidFill>
                <a:ea typeface="ＭＳ Ｐゴシック" panose="020B0600070205080204" pitchFamily="34" charset="-128"/>
                <a:cs typeface="Arial" panose="020B0604020202020204" pitchFamily="34" charset="0"/>
              </a:rPr>
            </a:br>
            <a:br>
              <a:rPr lang="sv-SE" sz="2000" dirty="0">
                <a:solidFill>
                  <a:schemeClr val="bg1"/>
                </a:solidFill>
              </a:rPr>
            </a:br>
            <a:br>
              <a:rPr lang="sv-SE" altLang="sv-SE" sz="2000" dirty="0">
                <a:solidFill>
                  <a:schemeClr val="bg1"/>
                </a:solidFill>
                <a:ea typeface="ＭＳ Ｐゴシック" panose="020B0600070205080204" pitchFamily="34" charset="-128"/>
                <a:cs typeface="Arial" panose="020B0604020202020204" pitchFamily="34" charset="0"/>
              </a:rPr>
            </a:br>
            <a:br>
              <a:rPr lang="sv-SE" sz="3200" dirty="0">
                <a:solidFill>
                  <a:schemeClr val="bg1"/>
                </a:solidFill>
                <a:cs typeface="Calibri"/>
              </a:rPr>
            </a:br>
            <a:br>
              <a:rPr lang="sv-SE" altLang="sv-SE" sz="2000" dirty="0">
                <a:solidFill>
                  <a:srgbClr val="FDE031"/>
                </a:solidFill>
                <a:ea typeface="ＭＳ Ｐゴシック" panose="020B0600070205080204" pitchFamily="34" charset="-128"/>
                <a:cs typeface="Arial" panose="020B0604020202020204" pitchFamily="34" charset="0"/>
              </a:rPr>
            </a:br>
            <a:br>
              <a:rPr lang="sv-SE" altLang="sv-SE" sz="2000" dirty="0">
                <a:solidFill>
                  <a:srgbClr val="FDE031"/>
                </a:solidFill>
                <a:ea typeface="ＭＳ Ｐゴシック" panose="020B0600070205080204" pitchFamily="34" charset="-128"/>
                <a:cs typeface="Arial" panose="020B0604020202020204" pitchFamily="34" charset="0"/>
              </a:rPr>
            </a:br>
            <a:br>
              <a:rPr lang="sv-SE" altLang="sv-SE" sz="2000" dirty="0">
                <a:solidFill>
                  <a:srgbClr val="FDE031"/>
                </a:solidFill>
                <a:ea typeface="ＭＳ Ｐゴシック" panose="020B0600070205080204" pitchFamily="34" charset="-128"/>
                <a:cs typeface="Arial" panose="020B0604020202020204" pitchFamily="34" charset="0"/>
              </a:rPr>
            </a:br>
            <a:br>
              <a:rPr lang="sv-SE" sz="2000" dirty="0">
                <a:solidFill>
                  <a:srgbClr val="FDE031"/>
                </a:solidFill>
              </a:rPr>
            </a:br>
            <a:br>
              <a:rPr lang="sv-SE" altLang="sv-SE" sz="2000" dirty="0">
                <a:solidFill>
                  <a:srgbClr val="FDE031"/>
                </a:solidFill>
                <a:ea typeface="ＭＳ Ｐゴシック" panose="020B0600070205080204" pitchFamily="34" charset="-128"/>
                <a:cs typeface="Arial" panose="020B0604020202020204" pitchFamily="34" charset="0"/>
              </a:rPr>
            </a:br>
            <a:br>
              <a:rPr lang="sv-SE" altLang="sv-SE" sz="2000" i="1"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br>
              <a:rPr lang="sv-SE" sz="2000" dirty="0">
                <a:solidFill>
                  <a:srgbClr val="FDE031"/>
                </a:solidFill>
              </a:rPr>
            </a:br>
            <a:br>
              <a:rPr lang="sv-SE" altLang="sv-SE" sz="2000" dirty="0">
                <a:solidFill>
                  <a:schemeClr val="bg1"/>
                </a:solidFill>
                <a:latin typeface="Calibri"/>
                <a:ea typeface="ＭＳ Ｐゴシック" panose="020B0600070205080204" pitchFamily="34" charset="-128"/>
                <a:cs typeface="Arial" panose="020B0604020202020204" pitchFamily="34" charset="0"/>
              </a:rPr>
            </a:br>
            <a:br>
              <a:rPr lang="sv-SE" altLang="sv-SE" sz="20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latin typeface="Calibri"/>
                <a:ea typeface="ＭＳ Ｐゴシック" panose="020B0600070205080204" pitchFamily="34" charset="-128"/>
                <a:cs typeface="Arial" panose="020B0604020202020204" pitchFamily="34" charset="0"/>
              </a:rPr>
            </a:br>
            <a:br>
              <a:rPr lang="sv-SE" altLang="sv-SE" sz="2000" dirty="0">
                <a:solidFill>
                  <a:srgbClr val="FDE031"/>
                </a:solidFill>
                <a:latin typeface="Calibri"/>
                <a:ea typeface="ＭＳ Ｐゴシック"/>
                <a:cs typeface="Arial"/>
              </a:rPr>
            </a:br>
            <a:br>
              <a:rPr lang="sv-SE" altLang="sv-SE" sz="2000" dirty="0">
                <a:solidFill>
                  <a:schemeClr val="bg1"/>
                </a:solidFill>
                <a:latin typeface="Calibri"/>
                <a:ea typeface="ＭＳ Ｐゴシック"/>
                <a:cs typeface="Calibri"/>
              </a:rPr>
            </a:br>
            <a:br>
              <a:rPr lang="sv-SE" sz="3200" dirty="0">
                <a:solidFill>
                  <a:schemeClr val="bg1"/>
                </a:solidFill>
              </a:rPr>
            </a:br>
            <a:endParaRPr lang="sv-SE" dirty="0">
              <a:solidFill>
                <a:schemeClr val="bg1"/>
              </a:solidFill>
            </a:endParaRPr>
          </a:p>
        </p:txBody>
      </p:sp>
    </p:spTree>
    <p:extLst>
      <p:ext uri="{BB962C8B-B14F-4D97-AF65-F5344CB8AC3E}">
        <p14:creationId xmlns:p14="http://schemas.microsoft.com/office/powerpoint/2010/main" val="29451507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a:t>Matchunktionärsutbildning</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24</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r>
              <a:rPr lang="sv-SE">
                <a:solidFill>
                  <a:schemeClr val="bg1"/>
                </a:solidFill>
                <a:latin typeface="+mj-lt"/>
                <a:cs typeface="Calibri"/>
              </a:rPr>
              <a:t>EXEMPEL</a:t>
            </a:r>
            <a:br>
              <a:rPr lang="sv-SE" sz="3200">
                <a:solidFill>
                  <a:schemeClr val="bg1"/>
                </a:solidFill>
                <a:cs typeface="Calibri"/>
              </a:rPr>
            </a:br>
            <a:br>
              <a:rPr lang="sv-SE" sz="3200">
                <a:solidFill>
                  <a:schemeClr val="bg1"/>
                </a:solidFill>
                <a:cs typeface="Calibri"/>
              </a:rPr>
            </a:br>
            <a:r>
              <a:rPr lang="sv-SE" altLang="sv-SE" sz="2000" b="1">
                <a:solidFill>
                  <a:schemeClr val="bg1"/>
                </a:solidFill>
                <a:ea typeface="ＭＳ Ｐゴシック" panose="020B0600070205080204" pitchFamily="34" charset="-128"/>
                <a:cs typeface="Arial" panose="020B0604020202020204" pitchFamily="34" charset="0"/>
              </a:rPr>
              <a:t>Periodslut:</a:t>
            </a:r>
            <a:br>
              <a:rPr lang="sv-SE" altLang="sv-SE" sz="2000" b="1">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 Meddela resultat, målskyttar och skottstatistik i den aktuella perioden.</a:t>
            </a: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b="1">
                <a:solidFill>
                  <a:schemeClr val="bg1"/>
                </a:solidFill>
                <a:ea typeface="ＭＳ Ｐゴシック" panose="020B0600070205080204" pitchFamily="34" charset="-128"/>
                <a:cs typeface="Arial" panose="020B0604020202020204" pitchFamily="34" charset="0"/>
              </a:rPr>
            </a:br>
            <a:r>
              <a:rPr lang="sv-SE" altLang="sv-SE" sz="2000" b="1">
                <a:solidFill>
                  <a:schemeClr val="bg1"/>
                </a:solidFill>
                <a:ea typeface="ＭＳ Ｐゴシック" panose="020B0600070205080204" pitchFamily="34" charset="-128"/>
                <a:cs typeface="Arial" panose="020B0604020202020204" pitchFamily="34" charset="0"/>
              </a:rPr>
              <a:t>Efter match:</a:t>
            </a:r>
            <a:br>
              <a:rPr lang="sv-SE" altLang="sv-SE" sz="2000" b="1">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 Meddela resultat, målskyttar och skottstatistiken i den sista perioden och totalt för matchen.</a:t>
            </a: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 Tacka lagen, domarna och publiken för matchen samt hälsa välkommen åter till nästa match (påminn om tid för nästa hemmamatch).</a:t>
            </a: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i="1">
                <a:solidFill>
                  <a:srgbClr val="FDE031"/>
                </a:solidFill>
                <a:ea typeface="ＭＳ Ｐゴシック" panose="020B0600070205080204" pitchFamily="34" charset="-128"/>
                <a:cs typeface="Arial" panose="020B0604020202020204" pitchFamily="34" charset="0"/>
              </a:rPr>
            </a:br>
            <a:r>
              <a:rPr lang="sv-SE" altLang="sv-SE" sz="2000">
                <a:solidFill>
                  <a:srgbClr val="FDE031"/>
                </a:solidFill>
                <a:latin typeface="Arial" panose="020B0604020202020204" pitchFamily="34" charset="0"/>
                <a:ea typeface="ＭＳ Ｐゴシック" panose="020B0600070205080204" pitchFamily="34" charset="-128"/>
                <a:cs typeface="Arial" panose="020B0604020202020204" pitchFamily="34" charset="0"/>
              </a:rPr>
              <a:t>	</a:t>
            </a:r>
            <a:br>
              <a:rPr lang="sv-SE" altLang="sv-SE" sz="200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ea typeface="ＭＳ Ｐゴシック" panose="020B0600070205080204" pitchFamily="34" charset="-128"/>
                <a:cs typeface="Arial" panose="020B0604020202020204" pitchFamily="34" charset="0"/>
              </a:rPr>
            </a:br>
            <a:br>
              <a:rPr lang="sv-SE" sz="2000">
                <a:solidFill>
                  <a:schemeClr val="bg1"/>
                </a:solidFill>
              </a:rPr>
            </a:br>
            <a:br>
              <a:rPr lang="sv-SE" altLang="sv-SE" sz="2000">
                <a:solidFill>
                  <a:schemeClr val="bg1"/>
                </a:solidFill>
                <a:ea typeface="ＭＳ Ｐゴシック" panose="020B0600070205080204" pitchFamily="34" charset="-128"/>
                <a:cs typeface="Arial" panose="020B0604020202020204" pitchFamily="34" charset="0"/>
              </a:rPr>
            </a:br>
            <a:br>
              <a:rPr lang="sv-SE" sz="3200">
                <a:solidFill>
                  <a:schemeClr val="bg1"/>
                </a:solidFill>
                <a:cs typeface="Calibri"/>
              </a:rPr>
            </a:br>
            <a:br>
              <a:rPr lang="sv-SE" altLang="sv-SE" sz="2000">
                <a:solidFill>
                  <a:srgbClr val="FDE031"/>
                </a:solidFill>
                <a:ea typeface="ＭＳ Ｐゴシック" panose="020B0600070205080204" pitchFamily="34" charset="-128"/>
                <a:cs typeface="Arial" panose="020B0604020202020204" pitchFamily="34" charset="0"/>
              </a:rPr>
            </a:br>
            <a:br>
              <a:rPr lang="sv-SE" altLang="sv-SE" sz="2000">
                <a:solidFill>
                  <a:srgbClr val="FDE031"/>
                </a:solidFill>
                <a:ea typeface="ＭＳ Ｐゴシック" panose="020B0600070205080204" pitchFamily="34" charset="-128"/>
                <a:cs typeface="Arial" panose="020B0604020202020204" pitchFamily="34" charset="0"/>
              </a:rPr>
            </a:br>
            <a:br>
              <a:rPr lang="sv-SE" altLang="sv-SE" sz="2000">
                <a:solidFill>
                  <a:srgbClr val="FDE031"/>
                </a:solidFill>
                <a:ea typeface="ＭＳ Ｐゴシック" panose="020B0600070205080204" pitchFamily="34" charset="-128"/>
                <a:cs typeface="Arial" panose="020B0604020202020204" pitchFamily="34" charset="0"/>
              </a:rPr>
            </a:br>
            <a:br>
              <a:rPr lang="sv-SE" sz="2000">
                <a:solidFill>
                  <a:srgbClr val="FDE031"/>
                </a:solidFill>
              </a:rPr>
            </a:br>
            <a:br>
              <a:rPr lang="sv-SE" altLang="sv-SE" sz="2000">
                <a:solidFill>
                  <a:srgbClr val="FDE031"/>
                </a:solidFill>
                <a:ea typeface="ＭＳ Ｐゴシック" panose="020B0600070205080204" pitchFamily="34" charset="-128"/>
                <a:cs typeface="Arial" panose="020B0604020202020204" pitchFamily="34" charset="0"/>
              </a:rPr>
            </a:br>
            <a:br>
              <a:rPr lang="sv-SE" altLang="sv-SE" sz="2000" i="1">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sz="2000">
                <a:solidFill>
                  <a:srgbClr val="FDE031"/>
                </a:solidFill>
              </a:rPr>
            </a:br>
            <a:br>
              <a:rPr lang="sv-SE" altLang="sv-SE" sz="2000">
                <a:solidFill>
                  <a:schemeClr val="bg1"/>
                </a:solidFill>
                <a:latin typeface="Calibri"/>
                <a:ea typeface="ＭＳ Ｐゴシック" panose="020B0600070205080204" pitchFamily="34" charset="-128"/>
                <a:cs typeface="Arial" panose="020B0604020202020204" pitchFamily="34" charset="0"/>
              </a:rPr>
            </a:br>
            <a:br>
              <a:rPr lang="sv-SE" altLang="sv-SE" sz="200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latin typeface="Calibri"/>
                <a:ea typeface="ＭＳ Ｐゴシック" panose="020B0600070205080204" pitchFamily="34" charset="-128"/>
                <a:cs typeface="Arial" panose="020B0604020202020204" pitchFamily="34" charset="0"/>
              </a:rPr>
            </a:br>
            <a:br>
              <a:rPr lang="sv-SE" altLang="sv-SE" sz="2000">
                <a:solidFill>
                  <a:srgbClr val="FDE031"/>
                </a:solidFill>
                <a:latin typeface="Calibri"/>
                <a:ea typeface="ＭＳ Ｐゴシック"/>
                <a:cs typeface="Arial"/>
              </a:rPr>
            </a:br>
            <a:br>
              <a:rPr lang="sv-SE" altLang="sv-SE" sz="2000">
                <a:solidFill>
                  <a:schemeClr val="bg1"/>
                </a:solidFill>
                <a:latin typeface="Calibri"/>
                <a:ea typeface="ＭＳ Ｐゴシック"/>
                <a:cs typeface="Calibri"/>
              </a:rPr>
            </a:br>
            <a:br>
              <a:rPr lang="sv-SE" sz="3200">
                <a:solidFill>
                  <a:schemeClr val="bg1"/>
                </a:solidFill>
              </a:rPr>
            </a:br>
            <a:endParaRPr lang="sv-SE">
              <a:solidFill>
                <a:schemeClr val="bg1"/>
              </a:solidFill>
            </a:endParaRPr>
          </a:p>
        </p:txBody>
      </p:sp>
    </p:spTree>
    <p:extLst>
      <p:ext uri="{BB962C8B-B14F-4D97-AF65-F5344CB8AC3E}">
        <p14:creationId xmlns:p14="http://schemas.microsoft.com/office/powerpoint/2010/main" val="25617679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62A89CC-204D-4663-B500-B4076964B750}"/>
              </a:ext>
            </a:extLst>
          </p:cNvPr>
          <p:cNvSpPr>
            <a:spLocks noGrp="1"/>
          </p:cNvSpPr>
          <p:nvPr>
            <p:ph type="title"/>
          </p:nvPr>
        </p:nvSpPr>
        <p:spPr>
          <a:xfrm>
            <a:off x="348241" y="4646071"/>
            <a:ext cx="10471135" cy="3931097"/>
          </a:xfrm>
        </p:spPr>
        <p:txBody>
          <a:bodyPr/>
          <a:lstStyle/>
          <a:p>
            <a:r>
              <a:rPr lang="sv-SE">
                <a:solidFill>
                  <a:schemeClr val="tx1"/>
                </a:solidFill>
              </a:rPr>
              <a:t>Tack för att ni är en</a:t>
            </a:r>
            <a:br>
              <a:rPr lang="sv-SE">
                <a:solidFill>
                  <a:schemeClr val="tx1"/>
                </a:solidFill>
              </a:rPr>
            </a:br>
            <a:r>
              <a:rPr lang="sv-SE">
                <a:solidFill>
                  <a:schemeClr val="tx1"/>
                </a:solidFill>
              </a:rPr>
              <a:t>del av Sveriges mest</a:t>
            </a:r>
            <a:br>
              <a:rPr lang="sv-SE">
                <a:solidFill>
                  <a:schemeClr val="tx1"/>
                </a:solidFill>
              </a:rPr>
            </a:br>
            <a:r>
              <a:rPr lang="sv-SE">
                <a:solidFill>
                  <a:schemeClr val="tx1"/>
                </a:solidFill>
              </a:rPr>
              <a:t>engagerande idrott!</a:t>
            </a:r>
          </a:p>
        </p:txBody>
      </p:sp>
      <p:sp>
        <p:nvSpPr>
          <p:cNvPr id="3" name="Platshållare för sidfot 2">
            <a:extLst>
              <a:ext uri="{FF2B5EF4-FFF2-40B4-BE49-F238E27FC236}">
                <a16:creationId xmlns:a16="http://schemas.microsoft.com/office/drawing/2014/main" id="{AEDBD82C-77E3-4C89-A9AD-CED865E4756F}"/>
              </a:ext>
            </a:extLst>
          </p:cNvPr>
          <p:cNvSpPr>
            <a:spLocks noGrp="1"/>
          </p:cNvSpPr>
          <p:nvPr>
            <p:ph type="ftr" sz="quarter" idx="11"/>
          </p:nvPr>
        </p:nvSpPr>
        <p:spPr/>
        <p:txBody>
          <a:bodyPr/>
          <a:lstStyle/>
          <a:p>
            <a:r>
              <a:rPr lang="sv-SE"/>
              <a:t>Matchunktionärsutbildning</a:t>
            </a:r>
          </a:p>
        </p:txBody>
      </p:sp>
      <p:sp>
        <p:nvSpPr>
          <p:cNvPr id="4" name="Platshållare för bildnummer 3">
            <a:extLst>
              <a:ext uri="{FF2B5EF4-FFF2-40B4-BE49-F238E27FC236}">
                <a16:creationId xmlns:a16="http://schemas.microsoft.com/office/drawing/2014/main" id="{E2BC7C8C-E0EC-47F2-A944-8245E626E4FC}"/>
              </a:ext>
            </a:extLst>
          </p:cNvPr>
          <p:cNvSpPr>
            <a:spLocks noGrp="1"/>
          </p:cNvSpPr>
          <p:nvPr>
            <p:ph type="sldNum" sz="quarter" idx="12"/>
          </p:nvPr>
        </p:nvSpPr>
        <p:spPr/>
        <p:txBody>
          <a:bodyPr/>
          <a:lstStyle/>
          <a:p>
            <a:fld id="{6DDB0A55-353B-0141-AD40-F868C66FD585}" type="slidenum">
              <a:rPr lang="sv-SE" smtClean="0"/>
              <a:t>25</a:t>
            </a:fld>
            <a:endParaRPr lang="sv-SE"/>
          </a:p>
        </p:txBody>
      </p:sp>
    </p:spTree>
    <p:extLst>
      <p:ext uri="{BB962C8B-B14F-4D97-AF65-F5344CB8AC3E}">
        <p14:creationId xmlns:p14="http://schemas.microsoft.com/office/powerpoint/2010/main" val="2436333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DB4E3F83-105E-42BD-A277-915824FDC9C8}"/>
              </a:ext>
            </a:extLst>
          </p:cNvPr>
          <p:cNvSpPr>
            <a:spLocks noGrp="1"/>
          </p:cNvSpPr>
          <p:nvPr>
            <p:ph type="ftr" sz="quarter" idx="11"/>
          </p:nvPr>
        </p:nvSpPr>
        <p:spPr/>
        <p:txBody>
          <a:bodyPr/>
          <a:lstStyle/>
          <a:p>
            <a:r>
              <a:rPr lang="sv-SE"/>
              <a:t>Matchunktionärsutbildning</a:t>
            </a:r>
          </a:p>
        </p:txBody>
      </p:sp>
      <p:sp>
        <p:nvSpPr>
          <p:cNvPr id="3" name="Platshållare för bildnummer 2">
            <a:extLst>
              <a:ext uri="{FF2B5EF4-FFF2-40B4-BE49-F238E27FC236}">
                <a16:creationId xmlns:a16="http://schemas.microsoft.com/office/drawing/2014/main" id="{BE8A42DA-735C-436C-9EDA-BD34DEAA6F62}"/>
              </a:ext>
            </a:extLst>
          </p:cNvPr>
          <p:cNvSpPr>
            <a:spLocks noGrp="1"/>
          </p:cNvSpPr>
          <p:nvPr>
            <p:ph type="sldNum" sz="quarter" idx="12"/>
          </p:nvPr>
        </p:nvSpPr>
        <p:spPr/>
        <p:txBody>
          <a:bodyPr/>
          <a:lstStyle/>
          <a:p>
            <a:fld id="{6DDB0A55-353B-0141-AD40-F868C66FD585}" type="slidenum">
              <a:rPr lang="sv-SE" smtClean="0"/>
              <a:pPr/>
              <a:t>3</a:t>
            </a:fld>
            <a:endParaRPr lang="sv-SE"/>
          </a:p>
        </p:txBody>
      </p:sp>
      <p:sp>
        <p:nvSpPr>
          <p:cNvPr id="4" name="Rubrik 3">
            <a:extLst>
              <a:ext uri="{FF2B5EF4-FFF2-40B4-BE49-F238E27FC236}">
                <a16:creationId xmlns:a16="http://schemas.microsoft.com/office/drawing/2014/main" id="{1D6CDB59-9E60-40C8-A1FE-9703E7687D27}"/>
              </a:ext>
            </a:extLst>
          </p:cNvPr>
          <p:cNvSpPr>
            <a:spLocks noGrp="1"/>
          </p:cNvSpPr>
          <p:nvPr>
            <p:ph type="title"/>
          </p:nvPr>
        </p:nvSpPr>
        <p:spPr/>
        <p:txBody>
          <a:bodyPr/>
          <a:lstStyle/>
          <a:p>
            <a:r>
              <a:rPr lang="sv-SE"/>
              <a:t>ROLLER OCH </a:t>
            </a:r>
            <a:br>
              <a:rPr lang="sv-SE"/>
            </a:br>
            <a:r>
              <a:rPr lang="sv-SE"/>
              <a:t>UPPDRAG UNDER</a:t>
            </a:r>
            <a:br>
              <a:rPr lang="sv-SE"/>
            </a:br>
            <a:r>
              <a:rPr lang="sv-SE"/>
              <a:t>MATCH</a:t>
            </a:r>
          </a:p>
        </p:txBody>
      </p:sp>
    </p:spTree>
    <p:extLst>
      <p:ext uri="{BB962C8B-B14F-4D97-AF65-F5344CB8AC3E}">
        <p14:creationId xmlns:p14="http://schemas.microsoft.com/office/powerpoint/2010/main" val="1356734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a:t>Matchunktionärsutbildning</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4</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r>
              <a:rPr lang="sv-SE" sz="3200" dirty="0">
                <a:solidFill>
                  <a:schemeClr val="bg1"/>
                </a:solidFill>
                <a:latin typeface="+mj-lt"/>
              </a:rPr>
              <a:t>KURSMÅL</a:t>
            </a:r>
            <a:br>
              <a:rPr lang="sv-SE" sz="3200" dirty="0">
                <a:solidFill>
                  <a:schemeClr val="bg1"/>
                </a:solidFill>
                <a:cs typeface="Calibri"/>
              </a:rPr>
            </a:br>
            <a:br>
              <a:rPr lang="sv-SE" sz="3200" dirty="0">
                <a:solidFill>
                  <a:schemeClr val="bg1"/>
                </a:solidFill>
                <a:cs typeface="Calibri"/>
              </a:rPr>
            </a:br>
            <a:r>
              <a:rPr lang="sv-SE" sz="2000" dirty="0">
                <a:solidFill>
                  <a:schemeClr val="bg1"/>
                </a:solidFill>
              </a:rPr>
              <a:t>För att spela en match på bästa sätt så krävs:</a:t>
            </a:r>
            <a:br>
              <a:rPr lang="sv-SE" sz="2000" dirty="0">
                <a:solidFill>
                  <a:schemeClr val="bg1"/>
                </a:solidFill>
                <a:cs typeface="Calibri"/>
              </a:rPr>
            </a:br>
            <a:br>
              <a:rPr lang="sv-SE" sz="2000" dirty="0">
                <a:solidFill>
                  <a:schemeClr val="bg1"/>
                </a:solidFill>
                <a:cs typeface="Calibri"/>
              </a:rPr>
            </a:br>
            <a:r>
              <a:rPr lang="sv-SE" sz="2000" dirty="0">
                <a:solidFill>
                  <a:schemeClr val="bg1"/>
                </a:solidFill>
                <a:cs typeface="Calibri"/>
              </a:rPr>
              <a:t>- </a:t>
            </a:r>
            <a:r>
              <a:rPr lang="sv-SE" sz="2000" dirty="0">
                <a:solidFill>
                  <a:schemeClr val="bg1"/>
                </a:solidFill>
              </a:rPr>
              <a:t>Två lag</a:t>
            </a:r>
            <a:br>
              <a:rPr lang="sv-SE" sz="2000" dirty="0">
                <a:solidFill>
                  <a:schemeClr val="bg1"/>
                </a:solidFill>
                <a:cs typeface="Calibri"/>
              </a:rPr>
            </a:br>
            <a:r>
              <a:rPr lang="sv-SE" sz="2000" dirty="0">
                <a:solidFill>
                  <a:schemeClr val="bg1"/>
                </a:solidFill>
                <a:cs typeface="Calibri"/>
              </a:rPr>
              <a:t>- </a:t>
            </a:r>
            <a:r>
              <a:rPr lang="sv-SE" sz="2000" dirty="0">
                <a:solidFill>
                  <a:schemeClr val="bg1"/>
                </a:solidFill>
              </a:rPr>
              <a:t>2, 3 eller 4 domare</a:t>
            </a:r>
            <a:br>
              <a:rPr lang="sv-SE" sz="2000" dirty="0">
                <a:solidFill>
                  <a:schemeClr val="bg1"/>
                </a:solidFill>
                <a:cs typeface="Calibri"/>
              </a:rPr>
            </a:br>
            <a:r>
              <a:rPr lang="sv-SE" sz="2000" dirty="0">
                <a:solidFill>
                  <a:schemeClr val="bg1"/>
                </a:solidFill>
                <a:cs typeface="Calibri"/>
              </a:rPr>
              <a:t>- </a:t>
            </a:r>
            <a:r>
              <a:rPr lang="sv-SE" sz="2000" dirty="0">
                <a:solidFill>
                  <a:schemeClr val="bg1"/>
                </a:solidFill>
              </a:rPr>
              <a:t>matchfunktionärer för olika uppdrag. </a:t>
            </a:r>
            <a:br>
              <a:rPr lang="sv-SE" sz="2000" dirty="0">
                <a:solidFill>
                  <a:schemeClr val="bg1"/>
                </a:solidFill>
              </a:rPr>
            </a:br>
            <a:br>
              <a:rPr lang="sv-SE" sz="2000" dirty="0">
                <a:solidFill>
                  <a:schemeClr val="bg1"/>
                </a:solidFill>
                <a:cs typeface="Calibri"/>
              </a:rPr>
            </a:br>
            <a:br>
              <a:rPr lang="sv-SE" sz="2800" dirty="0">
                <a:solidFill>
                  <a:srgbClr val="FDE031"/>
                </a:solidFill>
                <a:cs typeface="Calibri"/>
              </a:rPr>
            </a:br>
            <a:br>
              <a:rPr lang="sv-SE" sz="3200" dirty="0">
                <a:solidFill>
                  <a:srgbClr val="FDE031"/>
                </a:solidFill>
                <a:latin typeface="Arial"/>
                <a:ea typeface="ＭＳ Ｐゴシック"/>
                <a:cs typeface="Arial"/>
              </a:rPr>
            </a:br>
            <a:br>
              <a:rPr lang="sv-SE" sz="3200" dirty="0">
                <a:solidFill>
                  <a:srgbClr val="FDE031"/>
                </a:solidFill>
              </a:rPr>
            </a:br>
            <a:endParaRPr lang="sv-SE" dirty="0">
              <a:solidFill>
                <a:schemeClr val="bg1"/>
              </a:solidFill>
            </a:endParaRPr>
          </a:p>
        </p:txBody>
      </p:sp>
    </p:spTree>
    <p:extLst>
      <p:ext uri="{BB962C8B-B14F-4D97-AF65-F5344CB8AC3E}">
        <p14:creationId xmlns:p14="http://schemas.microsoft.com/office/powerpoint/2010/main" val="35351616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a:t>Matchunktionärsutbildning</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5</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r>
              <a:rPr lang="sv-SE" sz="3200">
                <a:solidFill>
                  <a:schemeClr val="bg1"/>
                </a:solidFill>
                <a:latin typeface="+mj-lt"/>
              </a:rPr>
              <a:t>BRA SAKER ATT HA I SEKRETARIATET</a:t>
            </a:r>
            <a:br>
              <a:rPr lang="sv-SE" sz="3200">
                <a:solidFill>
                  <a:schemeClr val="bg1"/>
                </a:solidFill>
                <a:cs typeface="Calibri"/>
              </a:rPr>
            </a:br>
            <a:br>
              <a:rPr lang="sv-SE" sz="3200">
                <a:solidFill>
                  <a:schemeClr val="bg1"/>
                </a:solidFill>
                <a:cs typeface="Calibri"/>
              </a:rPr>
            </a:br>
            <a:r>
              <a:rPr lang="sv-SE" altLang="sv-SE" sz="2000">
                <a:solidFill>
                  <a:schemeClr val="bg1"/>
                </a:solidFill>
                <a:ea typeface="ＭＳ Ｐゴシック"/>
                <a:cs typeface="Arial"/>
              </a:rPr>
              <a:t>Viktiga dokument för dig som har uppdrag i sekretariatet är:</a:t>
            </a:r>
            <a:br>
              <a:rPr lang="sv-SE" altLang="sv-SE" sz="2000">
                <a:solidFill>
                  <a:schemeClr val="bg1"/>
                </a:solidFill>
                <a:ea typeface="ＭＳ Ｐゴシック"/>
                <a:cs typeface="Arial"/>
              </a:rPr>
            </a:br>
            <a:br>
              <a:rPr lang="sv-SE" altLang="sv-SE" sz="2000">
                <a:solidFill>
                  <a:schemeClr val="bg1"/>
                </a:solidFill>
                <a:ea typeface="ＭＳ Ｐゴシック" panose="020B0600070205080204" pitchFamily="34" charset="-128"/>
                <a:cs typeface="Arial" panose="020B0604020202020204" pitchFamily="34" charset="0"/>
              </a:rPr>
            </a:br>
            <a:r>
              <a:rPr lang="sv-SE" altLang="sv-SE" sz="2000" b="1">
                <a:solidFill>
                  <a:schemeClr val="bg1"/>
                </a:solidFill>
                <a:ea typeface="ＭＳ Ｐゴシック"/>
                <a:cs typeface="Arial"/>
              </a:rPr>
              <a:t>Spelregler för ishockey</a:t>
            </a:r>
            <a:br>
              <a:rPr lang="sv-SE" altLang="sv-SE" sz="2000" b="1">
                <a:solidFill>
                  <a:schemeClr val="bg1"/>
                </a:solidFill>
                <a:ea typeface="ＭＳ Ｐゴシック"/>
                <a:cs typeface="Arial"/>
              </a:rPr>
            </a:br>
            <a:r>
              <a:rPr lang="sv-SE" altLang="sv-SE" sz="2000">
                <a:solidFill>
                  <a:schemeClr val="bg1"/>
                </a:solidFill>
                <a:ea typeface="ＭＳ Ｐゴシック"/>
                <a:cs typeface="Arial"/>
              </a:rPr>
              <a:t>Tas fram varje år av Svenska Ishockeyförbundet. En ny upplaga kommer varje år - se till att du har den senaste med dig till match! Finns att ladda ner på www.swehockey.se/domare. </a:t>
            </a: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r>
              <a:rPr lang="sv-SE" altLang="sv-SE" sz="2000" b="1">
                <a:solidFill>
                  <a:schemeClr val="bg1"/>
                </a:solidFill>
                <a:ea typeface="ＭＳ Ｐゴシック"/>
                <a:cs typeface="Arial"/>
              </a:rPr>
              <a:t>Tävlingsbestämmelser</a:t>
            </a:r>
            <a:r>
              <a:rPr lang="sv-SE" altLang="sv-SE" sz="2000">
                <a:solidFill>
                  <a:schemeClr val="bg1"/>
                </a:solidFill>
                <a:ea typeface="ＭＳ Ｐゴシック"/>
                <a:cs typeface="Arial"/>
              </a:rPr>
              <a:t> </a:t>
            </a:r>
            <a:br>
              <a:rPr lang="sv-SE" altLang="sv-SE" sz="2000">
                <a:solidFill>
                  <a:schemeClr val="bg1"/>
                </a:solidFill>
                <a:ea typeface="ＭＳ Ｐゴシック"/>
                <a:cs typeface="Arial"/>
              </a:rPr>
            </a:br>
            <a:r>
              <a:rPr lang="sv-SE" altLang="sv-SE" sz="2000">
                <a:solidFill>
                  <a:schemeClr val="bg1"/>
                </a:solidFill>
                <a:ea typeface="ＭＳ Ｐゴシック"/>
                <a:cs typeface="Arial"/>
              </a:rPr>
              <a:t>Skapas av Svenska Ishockeyförbundet och är det högsta ramverket för  i hela landet. Hanterar även yttre förutsättningar som reklam, licenser och tävlingsärenden. </a:t>
            </a: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r>
              <a:rPr lang="sv-SE" altLang="sv-SE" sz="2000" b="1">
                <a:solidFill>
                  <a:schemeClr val="bg1"/>
                </a:solidFill>
                <a:ea typeface="ＭＳ Ｐゴシック"/>
                <a:cs typeface="Arial"/>
              </a:rPr>
              <a:t>Seriebestämmelser</a:t>
            </a:r>
            <a:r>
              <a:rPr lang="sv-SE" altLang="sv-SE" sz="2000">
                <a:solidFill>
                  <a:schemeClr val="bg1"/>
                </a:solidFill>
                <a:ea typeface="ＭＳ Ｐゴシック"/>
                <a:cs typeface="Arial"/>
              </a:rPr>
              <a:t> </a:t>
            </a:r>
            <a:br>
              <a:rPr lang="sv-SE" altLang="sv-SE" sz="2000">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a:cs typeface="Arial"/>
              </a:rPr>
              <a:t>Skapas av serieadministratören och definierar förutsättningar för en enskild tävling eller serie, så som matchlängd eller samt hur matcherna ska avgöras. </a:t>
            </a:r>
            <a:br>
              <a:rPr lang="sv-SE" altLang="sv-SE" sz="2000">
                <a:solidFill>
                  <a:srgbClr val="FDE031"/>
                </a:solidFill>
                <a:latin typeface="Calibri"/>
                <a:ea typeface="ＭＳ Ｐゴシック"/>
                <a:cs typeface="Arial"/>
              </a:rPr>
            </a:br>
            <a:br>
              <a:rPr lang="sv-SE" altLang="sv-SE" sz="2000">
                <a:solidFill>
                  <a:schemeClr val="bg1"/>
                </a:solidFill>
                <a:latin typeface="Calibri"/>
                <a:ea typeface="ＭＳ Ｐゴシック"/>
                <a:cs typeface="Calibri"/>
              </a:rPr>
            </a:br>
            <a:br>
              <a:rPr lang="sv-SE" sz="3200">
                <a:solidFill>
                  <a:schemeClr val="bg1"/>
                </a:solidFill>
              </a:rPr>
            </a:br>
            <a:endParaRPr lang="sv-SE">
              <a:solidFill>
                <a:schemeClr val="bg1"/>
              </a:solidFill>
            </a:endParaRPr>
          </a:p>
        </p:txBody>
      </p:sp>
    </p:spTree>
    <p:extLst>
      <p:ext uri="{BB962C8B-B14F-4D97-AF65-F5344CB8AC3E}">
        <p14:creationId xmlns:p14="http://schemas.microsoft.com/office/powerpoint/2010/main" val="21442338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a:t>Matchunktionärsutbildning</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6</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r>
              <a:rPr lang="sv-SE" sz="3200">
                <a:solidFill>
                  <a:schemeClr val="bg1"/>
                </a:solidFill>
                <a:latin typeface="+mj-lt"/>
              </a:rPr>
              <a:t>VILKEN ROLL SPELAR MATCHFUNKTIONÄRERNA?</a:t>
            </a:r>
            <a:br>
              <a:rPr lang="sv-SE" sz="3200">
                <a:solidFill>
                  <a:schemeClr val="bg1"/>
                </a:solidFill>
                <a:cs typeface="Calibri"/>
              </a:rPr>
            </a:br>
            <a:br>
              <a:rPr lang="sv-SE" sz="3200">
                <a:solidFill>
                  <a:schemeClr val="bg1"/>
                </a:solidFill>
                <a:cs typeface="Calibri"/>
              </a:rPr>
            </a:br>
            <a:r>
              <a:rPr lang="sv-SE" altLang="sv-SE" sz="2000">
                <a:solidFill>
                  <a:schemeClr val="bg1"/>
                </a:solidFill>
                <a:latin typeface="Calibri"/>
                <a:ea typeface="ＭＳ Ｐゴシック"/>
                <a:cs typeface="Arial"/>
              </a:rPr>
              <a:t>Matchfunktionärerna säkerställer genomförandet av matchen tillsammans med domarna. </a:t>
            </a:r>
            <a:br>
              <a:rPr lang="sv-SE" altLang="sv-SE" sz="2000">
                <a:solidFill>
                  <a:schemeClr val="bg1"/>
                </a:solidFill>
                <a:latin typeface="Calibri"/>
                <a:ea typeface="ＭＳ Ｐゴシック" panose="020B0600070205080204" pitchFamily="34" charset="-128"/>
                <a:cs typeface="Arial" panose="020B0604020202020204" pitchFamily="34" charset="0"/>
              </a:rPr>
            </a:br>
            <a:br>
              <a:rPr lang="sv-SE" altLang="sv-SE" sz="2000">
                <a:solidFill>
                  <a:schemeClr val="bg1"/>
                </a:solidFill>
                <a:latin typeface="Calibri"/>
                <a:ea typeface="ＭＳ Ｐゴシック"/>
                <a:cs typeface="Arial"/>
              </a:rPr>
            </a:br>
            <a:r>
              <a:rPr lang="sv-SE" altLang="sv-SE" sz="2000">
                <a:solidFill>
                  <a:schemeClr val="bg1"/>
                </a:solidFill>
                <a:latin typeface="Calibri"/>
                <a:ea typeface="ＭＳ Ｐゴシック"/>
                <a:cs typeface="Arial"/>
              </a:rPr>
              <a:t>Matchfunktionärerna bokför på ett korrekt sätt händelser i matchen och tillhörande statistik.</a:t>
            </a:r>
            <a:br>
              <a:rPr lang="sv-SE" sz="1200">
                <a:solidFill>
                  <a:schemeClr val="bg1"/>
                </a:solidFill>
              </a:rPr>
            </a:br>
            <a:br>
              <a:rPr lang="sv-SE" altLang="sv-SE" sz="2000">
                <a:solidFill>
                  <a:schemeClr val="bg1"/>
                </a:solidFill>
                <a:latin typeface="Calibri"/>
                <a:ea typeface="ＭＳ Ｐゴシック"/>
                <a:cs typeface="Arial"/>
              </a:rPr>
            </a:br>
            <a:r>
              <a:rPr lang="sv-SE" altLang="sv-SE" sz="2000">
                <a:solidFill>
                  <a:schemeClr val="bg1"/>
                </a:solidFill>
                <a:latin typeface="Calibri"/>
                <a:ea typeface="ＭＳ Ｐゴシック"/>
                <a:cs typeface="Arial"/>
              </a:rPr>
              <a:t>Matchfunktionärerna informerar publik, spelare, ledare och domare om händelser i matchen. </a:t>
            </a:r>
            <a:br>
              <a:rPr lang="sv-SE" altLang="sv-SE" sz="2000">
                <a:solidFill>
                  <a:srgbClr val="FDE031"/>
                </a:solidFill>
                <a:latin typeface="Calibri"/>
                <a:ea typeface="ＭＳ Ｐゴシック" panose="020B0600070205080204" pitchFamily="34" charset="-128"/>
                <a:cs typeface="Arial" panose="020B0604020202020204" pitchFamily="34" charset="0"/>
              </a:rPr>
            </a:br>
            <a:br>
              <a:rPr lang="sv-SE" altLang="sv-SE" sz="2000">
                <a:solidFill>
                  <a:srgbClr val="FDE031"/>
                </a:solidFill>
                <a:latin typeface="Calibri"/>
                <a:ea typeface="ＭＳ Ｐゴシック"/>
                <a:cs typeface="Arial"/>
              </a:rPr>
            </a:br>
            <a:br>
              <a:rPr lang="sv-SE" altLang="sv-SE" sz="2000">
                <a:solidFill>
                  <a:schemeClr val="bg1"/>
                </a:solidFill>
                <a:latin typeface="Calibri"/>
                <a:ea typeface="ＭＳ Ｐゴシック"/>
                <a:cs typeface="Calibri"/>
              </a:rPr>
            </a:br>
            <a:br>
              <a:rPr lang="sv-SE" sz="3200">
                <a:solidFill>
                  <a:schemeClr val="bg1"/>
                </a:solidFill>
              </a:rPr>
            </a:br>
            <a:endParaRPr lang="sv-SE">
              <a:solidFill>
                <a:schemeClr val="bg1"/>
              </a:solidFill>
            </a:endParaRPr>
          </a:p>
        </p:txBody>
      </p:sp>
    </p:spTree>
    <p:extLst>
      <p:ext uri="{BB962C8B-B14F-4D97-AF65-F5344CB8AC3E}">
        <p14:creationId xmlns:p14="http://schemas.microsoft.com/office/powerpoint/2010/main" val="31519622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a:t>Matchunktionärsutbildning</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7</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r>
              <a:rPr lang="sv-SE" sz="3200" dirty="0">
                <a:solidFill>
                  <a:schemeClr val="bg1"/>
                </a:solidFill>
                <a:latin typeface="+mj-lt"/>
              </a:rPr>
              <a:t>BEMANNING</a:t>
            </a:r>
            <a:br>
              <a:rPr lang="sv-SE" sz="3200" dirty="0">
                <a:solidFill>
                  <a:schemeClr val="bg1"/>
                </a:solidFill>
                <a:cs typeface="Calibri"/>
              </a:rPr>
            </a:br>
            <a:br>
              <a:rPr lang="sv-SE" sz="3200" dirty="0">
                <a:solidFill>
                  <a:schemeClr val="bg1"/>
                </a:solidFill>
                <a:cs typeface="Calibri"/>
              </a:rPr>
            </a:br>
            <a:r>
              <a:rPr lang="sv-SE" altLang="sv-SE" sz="2000" dirty="0">
                <a:solidFill>
                  <a:schemeClr val="bg1"/>
                </a:solidFill>
                <a:ea typeface="ＭＳ Ｐゴシック"/>
                <a:cs typeface="Arial"/>
              </a:rPr>
              <a:t>Enligt regelboken skall ett matchfunktionärsbås ha följande bemanning: </a:t>
            </a: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a:cs typeface="Arial"/>
              </a:rPr>
            </a:br>
            <a:r>
              <a:rPr lang="sv-SE" altLang="sv-SE" sz="2000" dirty="0">
                <a:solidFill>
                  <a:schemeClr val="bg1"/>
                </a:solidFill>
                <a:ea typeface="ＭＳ Ｐゴシック"/>
                <a:cs typeface="Arial"/>
              </a:rPr>
              <a:t>- Protokollförare</a:t>
            </a:r>
            <a:br>
              <a:rPr lang="sv-SE" altLang="sv-SE" sz="2000" dirty="0">
                <a:solidFill>
                  <a:schemeClr val="bg1"/>
                </a:solidFill>
                <a:ea typeface="ＭＳ Ｐゴシック"/>
                <a:cs typeface="Arial"/>
              </a:rPr>
            </a:br>
            <a:r>
              <a:rPr lang="sv-SE" altLang="sv-SE" sz="2000" dirty="0">
                <a:solidFill>
                  <a:schemeClr val="bg1"/>
                </a:solidFill>
                <a:ea typeface="ＭＳ Ｐゴシック"/>
                <a:cs typeface="Arial"/>
              </a:rPr>
              <a:t>- Speaker</a:t>
            </a:r>
            <a:br>
              <a:rPr lang="sv-SE" altLang="sv-SE" sz="2000" dirty="0">
                <a:solidFill>
                  <a:schemeClr val="bg1"/>
                </a:solidFill>
                <a:ea typeface="ＭＳ Ｐゴシック"/>
                <a:cs typeface="Arial"/>
              </a:rPr>
            </a:br>
            <a:r>
              <a:rPr lang="sv-SE" altLang="sv-SE" sz="2000" dirty="0">
                <a:solidFill>
                  <a:schemeClr val="bg1"/>
                </a:solidFill>
                <a:ea typeface="ＭＳ Ｐゴシック"/>
                <a:cs typeface="Arial"/>
              </a:rPr>
              <a:t>- Matchtidtagare</a:t>
            </a:r>
            <a:br>
              <a:rPr lang="sv-SE" altLang="sv-SE" sz="2000" dirty="0">
                <a:solidFill>
                  <a:schemeClr val="bg1"/>
                </a:solidFill>
                <a:ea typeface="ＭＳ Ｐゴシック"/>
                <a:cs typeface="Arial"/>
              </a:rPr>
            </a:br>
            <a:r>
              <a:rPr lang="sv-SE" altLang="sv-SE" sz="2000" dirty="0">
                <a:solidFill>
                  <a:schemeClr val="bg1"/>
                </a:solidFill>
                <a:ea typeface="ＭＳ Ｐゴシック"/>
                <a:cs typeface="Arial"/>
              </a:rPr>
              <a:t> - Två strafftidtagare – en till vardera utvisningsbås</a:t>
            </a: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latin typeface="Calibri"/>
                <a:ea typeface="ＭＳ Ｐゴシック" panose="020B0600070205080204" pitchFamily="34" charset="-128"/>
                <a:cs typeface="Arial" panose="020B0604020202020204" pitchFamily="34" charset="0"/>
              </a:rPr>
            </a:br>
            <a:br>
              <a:rPr lang="sv-SE" altLang="sv-SE" sz="2000" dirty="0">
                <a:solidFill>
                  <a:srgbClr val="FDE031"/>
                </a:solidFill>
                <a:latin typeface="Calibri"/>
                <a:ea typeface="ＭＳ Ｐゴシック"/>
                <a:cs typeface="Arial"/>
              </a:rPr>
            </a:br>
            <a:br>
              <a:rPr lang="sv-SE" altLang="sv-SE" sz="2000" dirty="0">
                <a:solidFill>
                  <a:schemeClr val="bg1"/>
                </a:solidFill>
                <a:latin typeface="Calibri"/>
                <a:ea typeface="ＭＳ Ｐゴシック"/>
                <a:cs typeface="Calibri"/>
              </a:rPr>
            </a:br>
            <a:br>
              <a:rPr lang="sv-SE" sz="3200" dirty="0">
                <a:solidFill>
                  <a:schemeClr val="bg1"/>
                </a:solidFill>
              </a:rPr>
            </a:br>
            <a:endParaRPr lang="sv-SE" dirty="0">
              <a:solidFill>
                <a:schemeClr val="bg1"/>
              </a:solidFill>
            </a:endParaRPr>
          </a:p>
        </p:txBody>
      </p:sp>
    </p:spTree>
    <p:extLst>
      <p:ext uri="{BB962C8B-B14F-4D97-AF65-F5344CB8AC3E}">
        <p14:creationId xmlns:p14="http://schemas.microsoft.com/office/powerpoint/2010/main" val="1268411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a:t>Matchunktionärsutbildning</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8</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r>
              <a:rPr lang="sv-SE" dirty="0">
                <a:solidFill>
                  <a:schemeClr val="bg1"/>
                </a:solidFill>
                <a:latin typeface="+mj-lt"/>
                <a:cs typeface="Calibri"/>
              </a:rPr>
              <a:t>INNAN EN MATCH</a:t>
            </a:r>
            <a:br>
              <a:rPr lang="sv-SE" sz="3200" dirty="0">
                <a:solidFill>
                  <a:schemeClr val="bg1"/>
                </a:solidFill>
                <a:cs typeface="Calibri"/>
              </a:rPr>
            </a:br>
            <a:br>
              <a:rPr lang="sv-SE" sz="3200" dirty="0">
                <a:solidFill>
                  <a:schemeClr val="bg1"/>
                </a:solidFill>
                <a:cs typeface="Calibri"/>
              </a:rPr>
            </a:br>
            <a:r>
              <a:rPr lang="sv-SE" altLang="sv-SE" sz="2000" b="1" dirty="0" err="1">
                <a:solidFill>
                  <a:schemeClr val="bg1"/>
                </a:solidFill>
                <a:ea typeface="ＭＳ Ｐゴシック"/>
                <a:cs typeface="Arial"/>
              </a:rPr>
              <a:t>Timeline</a:t>
            </a:r>
            <a:r>
              <a:rPr lang="sv-SE" altLang="sv-SE" sz="2000" b="1" dirty="0">
                <a:solidFill>
                  <a:schemeClr val="bg1"/>
                </a:solidFill>
                <a:ea typeface="ＭＳ Ｐゴシック"/>
                <a:cs typeface="Arial"/>
              </a:rPr>
              <a:t> före match </a:t>
            </a:r>
            <a:br>
              <a:rPr lang="sv-SE" altLang="sv-SE" sz="2000" b="1" dirty="0">
                <a:solidFill>
                  <a:schemeClr val="bg1"/>
                </a:solidFill>
                <a:ea typeface="ＭＳ Ｐゴシック" panose="020B0600070205080204" pitchFamily="34" charset="-128"/>
                <a:cs typeface="Arial" panose="020B0604020202020204" pitchFamily="34" charset="0"/>
              </a:rPr>
            </a:br>
            <a:r>
              <a:rPr lang="sv-SE" altLang="sv-SE" sz="2000" dirty="0">
                <a:solidFill>
                  <a:schemeClr val="bg1"/>
                </a:solidFill>
                <a:ea typeface="ＭＳ Ｐゴシック"/>
                <a:cs typeface="Arial"/>
              </a:rPr>
              <a:t>60 minuter före match ska båda lagen ha lämnat över sin laguppställning till protokollföraren, och när 15 minuter återstår till nedsläpp kan inga ändringar göras på den officiella laguppställningen.</a:t>
            </a:r>
            <a:br>
              <a:rPr lang="sv-SE" altLang="sv-SE" sz="2000" dirty="0">
                <a:solidFill>
                  <a:schemeClr val="bg1"/>
                </a:solidFill>
                <a:ea typeface="ＭＳ Ｐゴシック"/>
                <a:cs typeface="Arial"/>
              </a:rPr>
            </a:br>
            <a:r>
              <a:rPr lang="sv-SE" altLang="sv-SE" sz="2000" dirty="0">
                <a:solidFill>
                  <a:schemeClr val="bg1"/>
                </a:solidFill>
                <a:ea typeface="ＭＳ Ｐゴシック"/>
                <a:cs typeface="Arial"/>
              </a:rPr>
              <a:t>På ungdomsmatcher upp till B-pojk gäller 30 min innan ska uppställningen lämnats in och när 5 minuter återstår kan inga ändringar genomföras.   </a:t>
            </a: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r>
              <a:rPr lang="sv-SE" altLang="sv-SE" sz="2000" b="1" dirty="0">
                <a:solidFill>
                  <a:schemeClr val="bg1"/>
                </a:solidFill>
                <a:ea typeface="ＭＳ Ｐゴシック"/>
                <a:cs typeface="Arial"/>
              </a:rPr>
              <a:t>Kaptener</a:t>
            </a:r>
            <a:br>
              <a:rPr lang="sv-SE" altLang="sv-SE" sz="2000" b="1" dirty="0">
                <a:solidFill>
                  <a:schemeClr val="bg1"/>
                </a:solidFill>
                <a:ea typeface="ＭＳ Ｐゴシック"/>
                <a:cs typeface="Arial"/>
              </a:rPr>
            </a:br>
            <a:r>
              <a:rPr lang="sv-SE" altLang="sv-SE" sz="2000" dirty="0">
                <a:solidFill>
                  <a:schemeClr val="bg1"/>
                </a:solidFill>
                <a:ea typeface="ＭＳ Ｐゴシック"/>
                <a:cs typeface="Arial"/>
              </a:rPr>
              <a:t>En kapten och maximalt två assisterande måste utses. Ingen målvakt, spelande tränare eller spelande lagledare skall tillåtas vara kapten eller assisterande kapten eller agera som sådan.</a:t>
            </a:r>
            <a:br>
              <a:rPr lang="sv-SE" altLang="sv-SE" sz="2000" dirty="0">
                <a:solidFill>
                  <a:schemeClr val="bg1"/>
                </a:solidFill>
                <a:ea typeface="ＭＳ Ｐゴシック"/>
                <a:cs typeface="Arial"/>
              </a:rPr>
            </a:br>
            <a:br>
              <a:rPr lang="sv-SE" altLang="sv-SE" sz="2000" dirty="0">
                <a:solidFill>
                  <a:schemeClr val="bg1"/>
                </a:solidFill>
                <a:ea typeface="ＭＳ Ｐゴシック" panose="020B0600070205080204" pitchFamily="34" charset="-128"/>
                <a:cs typeface="Arial" panose="020B0604020202020204" pitchFamily="34" charset="0"/>
              </a:rPr>
            </a:br>
            <a:r>
              <a:rPr lang="sv-SE" altLang="sv-SE" sz="2000" b="1" dirty="0">
                <a:solidFill>
                  <a:schemeClr val="bg1"/>
                </a:solidFill>
                <a:ea typeface="ＭＳ Ｐゴシック"/>
                <a:cs typeface="Arial"/>
              </a:rPr>
              <a:t>Musik i arenan </a:t>
            </a:r>
            <a:br>
              <a:rPr lang="sv-SE" altLang="sv-SE" sz="2000" b="1" dirty="0">
                <a:solidFill>
                  <a:schemeClr val="bg1"/>
                </a:solidFill>
                <a:ea typeface="ＭＳ Ｐゴシック" panose="020B0600070205080204" pitchFamily="34" charset="-128"/>
                <a:cs typeface="Arial" panose="020B0604020202020204" pitchFamily="34" charset="0"/>
              </a:rPr>
            </a:br>
            <a:r>
              <a:rPr lang="sv-SE" altLang="sv-SE" sz="2000" dirty="0">
                <a:solidFill>
                  <a:schemeClr val="bg1"/>
                </a:solidFill>
                <a:ea typeface="ＭＳ Ｐゴシック"/>
                <a:cs typeface="Arial"/>
              </a:rPr>
              <a:t>Från och med säsongen 2018-2019 är det tillåtet att spela musik i samband under timeout! Speakern bör däremot undvika att prata i högtalarsystemet under en timeout.</a:t>
            </a:r>
            <a:br>
              <a:rPr lang="sv-SE" altLang="sv-SE" sz="2000" dirty="0">
                <a:solidFill>
                  <a:schemeClr val="bg1"/>
                </a:solidFill>
                <a:latin typeface="Calibri"/>
                <a:ea typeface="ＭＳ Ｐゴシック" panose="020B0600070205080204" pitchFamily="34" charset="-128"/>
                <a:cs typeface="Arial" panose="020B0604020202020204" pitchFamily="34" charset="0"/>
              </a:rPr>
            </a:br>
            <a:br>
              <a:rPr lang="sv-SE" altLang="sv-SE" sz="20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latin typeface="Calibri"/>
                <a:ea typeface="ＭＳ Ｐゴシック" panose="020B0600070205080204" pitchFamily="34" charset="-128"/>
                <a:cs typeface="Arial" panose="020B0604020202020204" pitchFamily="34" charset="0"/>
              </a:rPr>
            </a:br>
            <a:br>
              <a:rPr lang="sv-SE" altLang="sv-SE" sz="2000" dirty="0">
                <a:solidFill>
                  <a:srgbClr val="FDE031"/>
                </a:solidFill>
                <a:latin typeface="Calibri"/>
                <a:ea typeface="ＭＳ Ｐゴシック"/>
                <a:cs typeface="Arial"/>
              </a:rPr>
            </a:br>
            <a:br>
              <a:rPr lang="sv-SE" altLang="sv-SE" sz="2000" dirty="0">
                <a:solidFill>
                  <a:schemeClr val="bg1"/>
                </a:solidFill>
                <a:latin typeface="Calibri"/>
                <a:ea typeface="ＭＳ Ｐゴシック"/>
                <a:cs typeface="Calibri"/>
              </a:rPr>
            </a:br>
            <a:br>
              <a:rPr lang="sv-SE" sz="3200" dirty="0">
                <a:solidFill>
                  <a:schemeClr val="bg1"/>
                </a:solidFill>
              </a:rPr>
            </a:br>
            <a:endParaRPr lang="sv-SE" dirty="0">
              <a:solidFill>
                <a:schemeClr val="bg1"/>
              </a:solidFill>
            </a:endParaRPr>
          </a:p>
        </p:txBody>
      </p:sp>
    </p:spTree>
    <p:extLst>
      <p:ext uri="{BB962C8B-B14F-4D97-AF65-F5344CB8AC3E}">
        <p14:creationId xmlns:p14="http://schemas.microsoft.com/office/powerpoint/2010/main" val="35839890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FA30741F-ADBF-43C3-A1CE-51940B850EF7}"/>
              </a:ext>
            </a:extLst>
          </p:cNvPr>
          <p:cNvSpPr>
            <a:spLocks noGrp="1"/>
          </p:cNvSpPr>
          <p:nvPr>
            <p:ph type="ftr" sz="quarter" idx="11"/>
          </p:nvPr>
        </p:nvSpPr>
        <p:spPr/>
        <p:txBody>
          <a:bodyPr/>
          <a:lstStyle/>
          <a:p>
            <a:r>
              <a:rPr lang="sv-SE"/>
              <a:t>Matchunktionärsutbildning</a:t>
            </a:r>
          </a:p>
        </p:txBody>
      </p:sp>
      <p:sp>
        <p:nvSpPr>
          <p:cNvPr id="3" name="Platshållare för bildnummer 2">
            <a:extLst>
              <a:ext uri="{FF2B5EF4-FFF2-40B4-BE49-F238E27FC236}">
                <a16:creationId xmlns:a16="http://schemas.microsoft.com/office/drawing/2014/main" id="{130F0622-3C10-4C6E-91AF-93F981906226}"/>
              </a:ext>
            </a:extLst>
          </p:cNvPr>
          <p:cNvSpPr>
            <a:spLocks noGrp="1"/>
          </p:cNvSpPr>
          <p:nvPr>
            <p:ph type="sldNum" sz="quarter" idx="12"/>
          </p:nvPr>
        </p:nvSpPr>
        <p:spPr/>
        <p:txBody>
          <a:bodyPr/>
          <a:lstStyle/>
          <a:p>
            <a:fld id="{6DDB0A55-353B-0141-AD40-F868C66FD585}" type="slidenum">
              <a:rPr lang="sv-SE" smtClean="0"/>
              <a:pPr/>
              <a:t>9</a:t>
            </a:fld>
            <a:endParaRPr lang="sv-SE"/>
          </a:p>
        </p:txBody>
      </p:sp>
      <p:sp>
        <p:nvSpPr>
          <p:cNvPr id="4" name="Rubrik 3">
            <a:extLst>
              <a:ext uri="{FF2B5EF4-FFF2-40B4-BE49-F238E27FC236}">
                <a16:creationId xmlns:a16="http://schemas.microsoft.com/office/drawing/2014/main" id="{8867E180-3870-4330-B536-97871511EF69}"/>
              </a:ext>
            </a:extLst>
          </p:cNvPr>
          <p:cNvSpPr>
            <a:spLocks noGrp="1"/>
          </p:cNvSpPr>
          <p:nvPr>
            <p:ph type="title"/>
          </p:nvPr>
        </p:nvSpPr>
        <p:spPr/>
        <p:txBody>
          <a:bodyPr/>
          <a:lstStyle/>
          <a:p>
            <a:r>
              <a:rPr lang="sv-SE"/>
              <a:t>MATCHTIDTAGARE</a:t>
            </a:r>
          </a:p>
        </p:txBody>
      </p:sp>
    </p:spTree>
    <p:extLst>
      <p:ext uri="{BB962C8B-B14F-4D97-AF65-F5344CB8AC3E}">
        <p14:creationId xmlns:p14="http://schemas.microsoft.com/office/powerpoint/2010/main" val="4123896075"/>
      </p:ext>
    </p:extLst>
  </p:cSld>
  <p:clrMapOvr>
    <a:masterClrMapping/>
  </p:clrMapOvr>
</p:sld>
</file>

<file path=ppt/theme/theme1.xml><?xml version="1.0" encoding="utf-8"?>
<a:theme xmlns:a="http://schemas.openxmlformats.org/drawingml/2006/main" name="Hockey">
  <a:themeElements>
    <a:clrScheme name="Svenska Ishockeyförbundet">
      <a:dk1>
        <a:srgbClr val="000000"/>
      </a:dk1>
      <a:lt1>
        <a:srgbClr val="FFFFFF"/>
      </a:lt1>
      <a:dk2>
        <a:srgbClr val="002850"/>
      </a:dk2>
      <a:lt2>
        <a:srgbClr val="FFD200"/>
      </a:lt2>
      <a:accent1>
        <a:srgbClr val="0F59EB"/>
      </a:accent1>
      <a:accent2>
        <a:srgbClr val="7DE1EB"/>
      </a:accent2>
      <a:accent3>
        <a:srgbClr val="FF4600"/>
      </a:accent3>
      <a:accent4>
        <a:srgbClr val="19DC82"/>
      </a:accent4>
      <a:accent5>
        <a:srgbClr val="002850"/>
      </a:accent5>
      <a:accent6>
        <a:srgbClr val="FFD200"/>
      </a:accent6>
      <a:hlink>
        <a:srgbClr val="002850"/>
      </a:hlink>
      <a:folHlink>
        <a:srgbClr val="0E5AEB"/>
      </a:folHlink>
    </a:clrScheme>
    <a:fontScheme name="Flex">
      <a:majorFont>
        <a:latin typeface="Flex Display 100 Black"/>
        <a:ea typeface=""/>
        <a:cs typeface=""/>
      </a:majorFont>
      <a:minorFont>
        <a:latin typeface="Flex 70"/>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1920x1080_PPT_SIF" id="{C8FC0EF4-E5DC-FB4B-B3E6-9B7EBAC02EA9}" vid="{3D9AFC05-88CB-1247-9CD2-AC18A9592228}"/>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DC8DA4AF59E91F449C4B2CB628081C1B" ma:contentTypeVersion="10" ma:contentTypeDescription="Skapa ett nytt dokument." ma:contentTypeScope="" ma:versionID="ea1a12d42b7db0ecfb3ca3fe77ec56f8">
  <xsd:schema xmlns:xsd="http://www.w3.org/2001/XMLSchema" xmlns:xs="http://www.w3.org/2001/XMLSchema" xmlns:p="http://schemas.microsoft.com/office/2006/metadata/properties" xmlns:ns2="83a74855-eb7f-422a-a0f3-c838a66fcb4c" targetNamespace="http://schemas.microsoft.com/office/2006/metadata/properties" ma:root="true" ma:fieldsID="f69da7f99564092954fb1a96401649d7" ns2:_="">
    <xsd:import namespace="83a74855-eb7f-422a-a0f3-c838a66fcb4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a74855-eb7f-422a-a0f3-c838a66fcb4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E269663-BA04-43C6-A9EF-4DC092299810}">
  <ds:schemaRefs>
    <ds:schemaRef ds:uri="http://schemas.microsoft.com/sharepoint/v3/contenttype/forms"/>
  </ds:schemaRefs>
</ds:datastoreItem>
</file>

<file path=customXml/itemProps2.xml><?xml version="1.0" encoding="utf-8"?>
<ds:datastoreItem xmlns:ds="http://schemas.openxmlformats.org/officeDocument/2006/customXml" ds:itemID="{C30884B5-3CD8-4A13-85E5-75A03F9231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3a74855-eb7f-422a-a0f3-c838a66fcb4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A9BA5A0-B82C-4531-883D-4F345FD7FDA6}">
  <ds:schemaRefs>
    <ds:schemaRef ds:uri="http://www.w3.org/XML/1998/namespace"/>
    <ds:schemaRef ds:uri="http://schemas.microsoft.com/office/2006/metadata/properties"/>
    <ds:schemaRef ds:uri="http://schemas.microsoft.com/office/infopath/2007/PartnerControls"/>
    <ds:schemaRef ds:uri="http://schemas.microsoft.com/office/2006/documentManagement/types"/>
    <ds:schemaRef ds:uri="http://purl.org/dc/elements/1.1/"/>
    <ds:schemaRef ds:uri="http://schemas.openxmlformats.org/package/2006/metadata/core-properties"/>
    <ds:schemaRef ds:uri="83a74855-eb7f-422a-a0f3-c838a66fcb4c"/>
    <ds:schemaRef ds:uri="http://purl.org/dc/term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1920x1080_PPT_SIF_NY</Template>
  <TotalTime>458</TotalTime>
  <Words>1749</Words>
  <Application>Microsoft Office PowerPoint</Application>
  <PresentationFormat>Bredbild</PresentationFormat>
  <Paragraphs>75</Paragraphs>
  <Slides>25</Slides>
  <Notes>0</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25</vt:i4>
      </vt:variant>
    </vt:vector>
  </HeadingPairs>
  <TitlesOfParts>
    <vt:vector size="30" baseType="lpstr">
      <vt:lpstr>Calibri</vt:lpstr>
      <vt:lpstr>Flex Display 100 Black</vt:lpstr>
      <vt:lpstr>Arial</vt:lpstr>
      <vt:lpstr>Flex 70</vt:lpstr>
      <vt:lpstr>Hockey</vt:lpstr>
      <vt:lpstr>MATCHFUNKTIONÄRS- UTBILDNING</vt:lpstr>
      <vt:lpstr>REGELBÖCKER  I Svensk ishockey finns följande regelböcker och ramverk per säsongen 22/23:  - Spelregler för Ishockey (Gäller för SHL – U13) - Ramverk för anpassade spelformer (gäller för TKH – U12).  Spelregler för Ishockey innehåller ett appendix med speciella regler för U13-U15. </vt:lpstr>
      <vt:lpstr>ROLLER OCH  UPPDRAG UNDER MATCH</vt:lpstr>
      <vt:lpstr>KURSMÅL  För att spela en match på bästa sätt så krävs:  - Två lag - 2, 3 eller 4 domare - matchfunktionärer för olika uppdrag.      </vt:lpstr>
      <vt:lpstr>BRA SAKER ATT HA I SEKRETARIATET  Viktiga dokument för dig som har uppdrag i sekretariatet är:  Spelregler för ishockey Tas fram varje år av Svenska Ishockeyförbundet. En ny upplaga kommer varje år - se till att du har den senaste med dig till match! Finns att ladda ner på www.swehockey.se/domare.   Tävlingsbestämmelser  Skapas av Svenska Ishockeyförbundet och är det högsta ramverket för  i hela landet. Hanterar även yttre förutsättningar som reklam, licenser och tävlingsärenden.   Seriebestämmelser  Skapas av serieadministratören och definierar förutsättningar för en enskild tävling eller serie, så som matchlängd eller samt hur matcherna ska avgöras.    </vt:lpstr>
      <vt:lpstr>VILKEN ROLL SPELAR MATCHFUNKTIONÄRERNA?  Matchfunktionärerna säkerställer genomförandet av matchen tillsammans med domarna.   Matchfunktionärerna bokför på ett korrekt sätt händelser i matchen och tillhörande statistik.  Matchfunktionärerna informerar publik, spelare, ledare och domare om händelser i matchen.     </vt:lpstr>
      <vt:lpstr>BEMANNING  Enligt regelboken skall ett matchfunktionärsbås ha följande bemanning:   - Protokollförare - Speaker - Matchtidtagare  - Två strafftidtagare – en till vardera utvisningsbås        </vt:lpstr>
      <vt:lpstr>INNAN EN MATCH  Timeline före match  60 minuter före match ska båda lagen ha lämnat över sin laguppställning till protokollföraren, och när 15 minuter återstår till nedsläpp kan inga ändringar göras på den officiella laguppställningen. På ungdomsmatcher upp till B-pojk gäller 30 min innan ska uppställningen lämnats in och när 5 minuter återstår kan inga ändringar genomföras.     Kaptener En kapten och maximalt två assisterande måste utses. Ingen målvakt, spelande tränare eller spelande lagledare skall tillåtas vara kapten eller assisterande kapten eller agera som sådan.  Musik i arenan  Från och med säsongen 2018-2019 är det tillåtet att spela musik i samband under timeout! Speakern bör däremot undvika att prata i högtalarsystemet under en timeout.       </vt:lpstr>
      <vt:lpstr>MATCHTIDTAGARE</vt:lpstr>
      <vt:lpstr>MATCHTIDTAGAREN  Matchtidtagarens roll Matchtidtagaren ska ansvara för att mäta den effektiva speltiden, paustid samt nedräkning före match.   Hur lång är periodpausen? Periodpauserna ska vara 18 (Senior) samt 15 minuter (Junior/Ungdom) minuter för en match som spelas 3x20 min. Serieadministratören kan besluta om annan längd på periodpausen om matchen är kortare.   Hur ska klockan rulla? From säsongen 22/23 ska klockan alltid räkna nedåt från 20:00-00:00.          </vt:lpstr>
      <vt:lpstr>PROTOKOLL- FÖRAREN</vt:lpstr>
      <vt:lpstr>PROTOKOLLFÖRAREN  Protokollförarens roll Protokollföraren är den som är huvudansvarig för sekretariatets matchgenomförande och är den enda i sekretariatet som ska ha dialog med domarna.   Under match ska protokollföraren bokföra alla målskyttar, assistpoäng, utvisningar, målvaktsbyten, time-outer och straffslag. Även tidpunkten för dessa händelser ska bokföras.   Protokollföraren ska säkerställa att alla utvisade spelare avtjänar korrekt tid, samt meddela huvuddomaren om en utvisad spelare ådrar sig sitt andra misconduct penalty i matchen (två Misconduct på samma spelare i samma match = matchstraff).           </vt:lpstr>
      <vt:lpstr>PROTOKOLLFÖRAREN  Före match:   Var på plats minst en timme före matchstart för att påbörja arbetet.   Hälsa domarteamet välkomna och presentera dig samt lämna över en kopia på laguppställningen.   15 minuter (5 min) innan matchstart kan inte lagen göra några ändringar i sin laguppställning. Vid denna tidpunkt ska båda lagen få varsin kopia på den officiella laguppställningen.           </vt:lpstr>
      <vt:lpstr>PROTOKOLLFÖRAREN  Det finns två typer av matchprotokoll inom svensk ishockey:  Digitalt matchprotokoll (OVR) Svenska Ishockeyförbundets egenutvecklade  mjukvara OVR. Är kopplad till förbundets spelarregister,  vilket innebär att ingen som inte är korrekt registrerad  och försäkrad kan sättas upp på laguppställningen.       Pappersprotokoll Kan användas till de allra yngsta lagen som spelar korta matcher eller vid cuper och turneringar. Kräver att man kan alla koder för de olika utvisningarna och hur man manuellt fyller i ett protokoll. Kan laddas ned från www.swehockey.se.             </vt:lpstr>
      <vt:lpstr>PROTOKOLLFÖRAREN  Efter match:  Direkt efter matchen är slut ska protokollföraren färdigställa protokollet och lämna över det till domaren för underskrift. När det är påskrivet ska lagen få varsin kopia av det underskrivna protokollet.  Om domaren begär ändringar av händelser i protokollet måste protokollföraren genomföra ändringarna och skriva ut ett nytt protokoll som domaren sedan skriver under. När protokollet är underskrivet kan inte ändringar göras.   Viktigt: Stäng inte matchen i OVR innan domaren har skrivit under protokollet!             </vt:lpstr>
      <vt:lpstr>Brott och straff </vt:lpstr>
      <vt:lpstr>Brott och straff   Alla straff är indelade i följande olika kategorier och räknas i effektiv tid:  • Mindre straff (2 min) • Lagstraff (2 min) • Större straff (5 min) • Misconduct penalty (10 min) • Game Misconduct penalty (20 min) • Match Penalty (25 min) • Straffslag               </vt:lpstr>
      <vt:lpstr>Brott och straff  Misconduct penalty är ett personligt straff på 10 minuter. Eftersom straffet är personligt får laget spela med fullt manskap på isen om inga andra utvisningar ådömts laget.  Större Straffet innebär 5 minuters utvisning och oftast även Game Misconduct Penalty. Det innebär att den skyldige spelaren utvisas för resten av matchen och en lagkamrat avtjänar det större straffet på utvisningsbänken.   Game Misconduct Penalty är ett personligt straff och innebär utvisning för resten av matchen. Eftersom straffet är personligt får laget spela med fullt manskap på isen, om inga andra utvisningar ådömts laget.               </vt:lpstr>
      <vt:lpstr>Brott och straff  Match Penalty innebär utvisning för resten av matchen för skyldig spelare eller ledare. En spelare i laget skall avtjäna 5 minuters utvisning. Match Penalty protokollförs som 25 minuter.  Straffslag skall protokollföras som en förseelse i protokollet. Viktigt att komma ihåg är att matchklockan inte skall gå under genomförandet av ett straffslag.  I OVR ska du alltså skriva in vilken spelare som gjorde den foul som orsakade straffslaget, samt vilken förseelse som begicks.               </vt:lpstr>
      <vt:lpstr>FÖRST UT – FÖRST IN  När ett lag är underlägset i spelarantal beroende på ett eller flera mindre straff eller lagstraff och motståndarlaget gör mål, skall det först påbörjade straffet av dessa upphöra.     Principen kallas Först ut - Först in.                </vt:lpstr>
      <vt:lpstr>SPEAKER</vt:lpstr>
      <vt:lpstr>SPEAKERNS ARBETSUPPGIFTER  Det är speakerns uppgift att på ett korrekt och neutralt sätt meddela domslut. Likt protokollföraren kan du dela upp arbetsuppgifterna enligt:   • Före matchen • Under matchen • Efter matchen  Före match: • Hälsa publik, gästande lag och domarna välkomna   • Presentera de båda lagens laguppställningar. • Presentera dagens domare.                      </vt:lpstr>
      <vt:lpstr>SPEAKERNS ARBETSUPPGIFTER  Under matchen har speakern en viktig funktion för att informera spelare, ledare och publik om händelserna i matchen. Till exempel:   • Informera om gjorda mål, målskytt, passningsläggare och tiden för målet.  • Informera om utvisningar meddelade av domaren.  • Meddela då numerären på banan förändras beroende på att strafftiden på utvisningar tar slut.   • Informera vid extraordinära händelser t ex bortdömt mål, brandlarm, trasig sarg/skyddsglas eller    liknande.   • Meddela då det återstår en minut av period 1 och 2, samt två minuter kvar av period 3.   * Undvik att berätta saker som alla i hallen såg, exempelvis blockering av målvakt.                      </vt:lpstr>
      <vt:lpstr>EXEMPEL  Periodslut: • Meddela resultat, målskyttar och skottstatistik i den aktuella perioden.  Efter match: • Meddela resultat, målskyttar och skottstatistiken i den sista perioden och totalt för matchen.  • Tacka lagen, domarna och publiken för matchen samt hälsa välkommen åter till nästa match (påminn om tid för nästa hemmamatch).                          </vt:lpstr>
      <vt:lpstr>Tack för att ni är en del av Sveriges mest engagerande idrott!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Linjedomardirektiv  2021-2022</dc:title>
  <dc:creator>Joel Hansson</dc:creator>
  <cp:lastModifiedBy>Rasmus Dahlquist</cp:lastModifiedBy>
  <cp:revision>2</cp:revision>
  <dcterms:created xsi:type="dcterms:W3CDTF">2021-06-10T17:48:57Z</dcterms:created>
  <dcterms:modified xsi:type="dcterms:W3CDTF">2022-09-28T15:53:16Z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0x010100DC8DA4AF59E91F449C4B2CB628081C1B</vt:lpwstr>
  </property>
</Properties>
</file>