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4" r:id="rId7"/>
    <p:sldId id="259" r:id="rId8"/>
    <p:sldId id="260" r:id="rId9"/>
    <p:sldId id="263" r:id="rId10"/>
    <p:sldId id="261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632ED9-9F55-46E1-AEDB-BEA5DC9D4266}" v="1223" dt="2022-03-15T19:31:06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i Laurell" userId="bbe855bb-048f-4a1a-ae56-0b60905c3cfc" providerId="ADAL" clId="{3B632ED9-9F55-46E1-AEDB-BEA5DC9D4266}"/>
    <pc:docChg chg="custSel addSld delSld modSld">
      <pc:chgData name="Petri Laurell" userId="bbe855bb-048f-4a1a-ae56-0b60905c3cfc" providerId="ADAL" clId="{3B632ED9-9F55-46E1-AEDB-BEA5DC9D4266}" dt="2022-03-15T19:31:31.702" v="2284" actId="478"/>
      <pc:docMkLst>
        <pc:docMk/>
      </pc:docMkLst>
      <pc:sldChg chg="modSp mod">
        <pc:chgData name="Petri Laurell" userId="bbe855bb-048f-4a1a-ae56-0b60905c3cfc" providerId="ADAL" clId="{3B632ED9-9F55-46E1-AEDB-BEA5DC9D4266}" dt="2022-03-04T19:57:43.258" v="402" actId="20577"/>
        <pc:sldMkLst>
          <pc:docMk/>
          <pc:sldMk cId="2311680470" sldId="256"/>
        </pc:sldMkLst>
        <pc:spChg chg="mod">
          <ac:chgData name="Petri Laurell" userId="bbe855bb-048f-4a1a-ae56-0b60905c3cfc" providerId="ADAL" clId="{3B632ED9-9F55-46E1-AEDB-BEA5DC9D4266}" dt="2022-03-04T19:57:43.258" v="402" actId="20577"/>
          <ac:spMkLst>
            <pc:docMk/>
            <pc:sldMk cId="2311680470" sldId="256"/>
            <ac:spMk id="3" creationId="{254102D0-F8DE-43B3-80F1-D142DCC5914F}"/>
          </ac:spMkLst>
        </pc:spChg>
      </pc:sldChg>
      <pc:sldChg chg="addSp delSp modSp mod delAnim modAnim">
        <pc:chgData name="Petri Laurell" userId="bbe855bb-048f-4a1a-ae56-0b60905c3cfc" providerId="ADAL" clId="{3B632ED9-9F55-46E1-AEDB-BEA5DC9D4266}" dt="2022-03-04T20:10:05.576" v="839" actId="20577"/>
        <pc:sldMkLst>
          <pc:docMk/>
          <pc:sldMk cId="3595903754" sldId="258"/>
        </pc:sldMkLst>
        <pc:spChg chg="mod">
          <ac:chgData name="Petri Laurell" userId="bbe855bb-048f-4a1a-ae56-0b60905c3cfc" providerId="ADAL" clId="{3B632ED9-9F55-46E1-AEDB-BEA5DC9D4266}" dt="2022-03-04T20:10:05.576" v="839" actId="20577"/>
          <ac:spMkLst>
            <pc:docMk/>
            <pc:sldMk cId="3595903754" sldId="258"/>
            <ac:spMk id="3" creationId="{254102D0-F8DE-43B3-80F1-D142DCC5914F}"/>
          </ac:spMkLst>
        </pc:spChg>
        <pc:spChg chg="add del mod">
          <ac:chgData name="Petri Laurell" userId="bbe855bb-048f-4a1a-ae56-0b60905c3cfc" providerId="ADAL" clId="{3B632ED9-9F55-46E1-AEDB-BEA5DC9D4266}" dt="2022-03-04T20:09:10.904" v="797" actId="478"/>
          <ac:spMkLst>
            <pc:docMk/>
            <pc:sldMk cId="3595903754" sldId="258"/>
            <ac:spMk id="9" creationId="{6583F3EC-1B36-4F1D-822E-E40EDA4FB190}"/>
          </ac:spMkLst>
        </pc:spChg>
      </pc:sldChg>
      <pc:sldChg chg="modSp mod">
        <pc:chgData name="Petri Laurell" userId="bbe855bb-048f-4a1a-ae56-0b60905c3cfc" providerId="ADAL" clId="{3B632ED9-9F55-46E1-AEDB-BEA5DC9D4266}" dt="2022-03-14T19:39:14.101" v="1898" actId="20577"/>
        <pc:sldMkLst>
          <pc:docMk/>
          <pc:sldMk cId="1196536809" sldId="259"/>
        </pc:sldMkLst>
        <pc:spChg chg="mod">
          <ac:chgData name="Petri Laurell" userId="bbe855bb-048f-4a1a-ae56-0b60905c3cfc" providerId="ADAL" clId="{3B632ED9-9F55-46E1-AEDB-BEA5DC9D4266}" dt="2022-03-14T19:39:14.101" v="1898" actId="20577"/>
          <ac:spMkLst>
            <pc:docMk/>
            <pc:sldMk cId="1196536809" sldId="259"/>
            <ac:spMk id="3" creationId="{254102D0-F8DE-43B3-80F1-D142DCC5914F}"/>
          </ac:spMkLst>
        </pc:spChg>
      </pc:sldChg>
      <pc:sldChg chg="modSp mod">
        <pc:chgData name="Petri Laurell" userId="bbe855bb-048f-4a1a-ae56-0b60905c3cfc" providerId="ADAL" clId="{3B632ED9-9F55-46E1-AEDB-BEA5DC9D4266}" dt="2022-03-14T19:48:47.832" v="2024" actId="20577"/>
        <pc:sldMkLst>
          <pc:docMk/>
          <pc:sldMk cId="2955173197" sldId="260"/>
        </pc:sldMkLst>
        <pc:spChg chg="mod">
          <ac:chgData name="Petri Laurell" userId="bbe855bb-048f-4a1a-ae56-0b60905c3cfc" providerId="ADAL" clId="{3B632ED9-9F55-46E1-AEDB-BEA5DC9D4266}" dt="2022-03-14T19:08:21.690" v="1084" actId="20577"/>
          <ac:spMkLst>
            <pc:docMk/>
            <pc:sldMk cId="2955173197" sldId="260"/>
            <ac:spMk id="3" creationId="{254102D0-F8DE-43B3-80F1-D142DCC5914F}"/>
          </ac:spMkLst>
        </pc:spChg>
        <pc:spChg chg="mod">
          <ac:chgData name="Petri Laurell" userId="bbe855bb-048f-4a1a-ae56-0b60905c3cfc" providerId="ADAL" clId="{3B632ED9-9F55-46E1-AEDB-BEA5DC9D4266}" dt="2022-03-14T19:48:47.832" v="2024" actId="20577"/>
          <ac:spMkLst>
            <pc:docMk/>
            <pc:sldMk cId="2955173197" sldId="260"/>
            <ac:spMk id="11" creationId="{854618A1-B5F3-4742-830A-FA6F990BE028}"/>
          </ac:spMkLst>
        </pc:spChg>
      </pc:sldChg>
      <pc:sldChg chg="modSp mod modAnim">
        <pc:chgData name="Petri Laurell" userId="bbe855bb-048f-4a1a-ae56-0b60905c3cfc" providerId="ADAL" clId="{3B632ED9-9F55-46E1-AEDB-BEA5DC9D4266}" dt="2022-03-14T19:37:38.157" v="1550" actId="20577"/>
        <pc:sldMkLst>
          <pc:docMk/>
          <pc:sldMk cId="106217093" sldId="261"/>
        </pc:sldMkLst>
        <pc:spChg chg="mod">
          <ac:chgData name="Petri Laurell" userId="bbe855bb-048f-4a1a-ae56-0b60905c3cfc" providerId="ADAL" clId="{3B632ED9-9F55-46E1-AEDB-BEA5DC9D4266}" dt="2022-03-14T19:37:38.157" v="1550" actId="20577"/>
          <ac:spMkLst>
            <pc:docMk/>
            <pc:sldMk cId="106217093" sldId="261"/>
            <ac:spMk id="3" creationId="{254102D0-F8DE-43B3-80F1-D142DCC5914F}"/>
          </ac:spMkLst>
        </pc:spChg>
      </pc:sldChg>
      <pc:sldChg chg="delSp add del setBg delDesignElem">
        <pc:chgData name="Petri Laurell" userId="bbe855bb-048f-4a1a-ae56-0b60905c3cfc" providerId="ADAL" clId="{3B632ED9-9F55-46E1-AEDB-BEA5DC9D4266}" dt="2022-03-04T19:45:14.144" v="70" actId="47"/>
        <pc:sldMkLst>
          <pc:docMk/>
          <pc:sldMk cId="1244039988" sldId="263"/>
        </pc:sldMkLst>
        <pc:spChg chg="del">
          <ac:chgData name="Petri Laurell" userId="bbe855bb-048f-4a1a-ae56-0b60905c3cfc" providerId="ADAL" clId="{3B632ED9-9F55-46E1-AEDB-BEA5DC9D4266}" dt="2022-03-04T19:45:04.662" v="69"/>
          <ac:spMkLst>
            <pc:docMk/>
            <pc:sldMk cId="1244039988" sldId="263"/>
            <ac:spMk id="10" creationId="{0671A8AE-40A1-4631-A6B8-581AFF065482}"/>
          </ac:spMkLst>
        </pc:spChg>
        <pc:spChg chg="del">
          <ac:chgData name="Petri Laurell" userId="bbe855bb-048f-4a1a-ae56-0b60905c3cfc" providerId="ADAL" clId="{3B632ED9-9F55-46E1-AEDB-BEA5DC9D4266}" dt="2022-03-04T19:45:04.662" v="69"/>
          <ac:spMkLst>
            <pc:docMk/>
            <pc:sldMk cId="1244039988" sldId="263"/>
            <ac:spMk id="12" creationId="{AB58EF07-17C2-48CF-ABB0-EEF1F17CB8F0}"/>
          </ac:spMkLst>
        </pc:spChg>
        <pc:spChg chg="del">
          <ac:chgData name="Petri Laurell" userId="bbe855bb-048f-4a1a-ae56-0b60905c3cfc" providerId="ADAL" clId="{3B632ED9-9F55-46E1-AEDB-BEA5DC9D4266}" dt="2022-03-04T19:45:04.662" v="69"/>
          <ac:spMkLst>
            <pc:docMk/>
            <pc:sldMk cId="1244039988" sldId="263"/>
            <ac:spMk id="14" creationId="{AF2F604E-43BE-4DC3-B983-E071523364F8}"/>
          </ac:spMkLst>
        </pc:spChg>
        <pc:spChg chg="del">
          <ac:chgData name="Petri Laurell" userId="bbe855bb-048f-4a1a-ae56-0b60905c3cfc" providerId="ADAL" clId="{3B632ED9-9F55-46E1-AEDB-BEA5DC9D4266}" dt="2022-03-04T19:45:04.662" v="69"/>
          <ac:spMkLst>
            <pc:docMk/>
            <pc:sldMk cId="1244039988" sldId="263"/>
            <ac:spMk id="16" creationId="{08C9B587-E65E-4B52-B37C-ABEBB6E87928}"/>
          </ac:spMkLst>
        </pc:spChg>
      </pc:sldChg>
      <pc:sldChg chg="addSp delSp modSp add mod delAnim modAnim">
        <pc:chgData name="Petri Laurell" userId="bbe855bb-048f-4a1a-ae56-0b60905c3cfc" providerId="ADAL" clId="{3B632ED9-9F55-46E1-AEDB-BEA5DC9D4266}" dt="2022-03-15T19:31:31.702" v="2284" actId="478"/>
        <pc:sldMkLst>
          <pc:docMk/>
          <pc:sldMk cId="3946843827" sldId="263"/>
        </pc:sldMkLst>
        <pc:spChg chg="mod">
          <ac:chgData name="Petri Laurell" userId="bbe855bb-048f-4a1a-ae56-0b60905c3cfc" providerId="ADAL" clId="{3B632ED9-9F55-46E1-AEDB-BEA5DC9D4266}" dt="2022-03-04T19:45:56.784" v="92" actId="20577"/>
          <ac:spMkLst>
            <pc:docMk/>
            <pc:sldMk cId="3946843827" sldId="263"/>
            <ac:spMk id="2" creationId="{E2F36DC0-A519-418C-9B54-6CD791887902}"/>
          </ac:spMkLst>
        </pc:spChg>
        <pc:spChg chg="mod">
          <ac:chgData name="Petri Laurell" userId="bbe855bb-048f-4a1a-ae56-0b60905c3cfc" providerId="ADAL" clId="{3B632ED9-9F55-46E1-AEDB-BEA5DC9D4266}" dt="2022-03-14T19:40:28.207" v="1983" actId="20577"/>
          <ac:spMkLst>
            <pc:docMk/>
            <pc:sldMk cId="3946843827" sldId="263"/>
            <ac:spMk id="3" creationId="{254102D0-F8DE-43B3-80F1-D142DCC5914F}"/>
          </ac:spMkLst>
        </pc:spChg>
        <pc:spChg chg="del">
          <ac:chgData name="Petri Laurell" userId="bbe855bb-048f-4a1a-ae56-0b60905c3cfc" providerId="ADAL" clId="{3B632ED9-9F55-46E1-AEDB-BEA5DC9D4266}" dt="2022-03-04T19:46:03.850" v="93" actId="478"/>
          <ac:spMkLst>
            <pc:docMk/>
            <pc:sldMk cId="3946843827" sldId="263"/>
            <ac:spMk id="9" creationId="{24A6B0B9-EB74-449D-B190-6DFFDABA05DA}"/>
          </ac:spMkLst>
        </pc:spChg>
        <pc:spChg chg="del mod">
          <ac:chgData name="Petri Laurell" userId="bbe855bb-048f-4a1a-ae56-0b60905c3cfc" providerId="ADAL" clId="{3B632ED9-9F55-46E1-AEDB-BEA5DC9D4266}" dt="2022-03-04T19:54:07.563" v="343" actId="478"/>
          <ac:spMkLst>
            <pc:docMk/>
            <pc:sldMk cId="3946843827" sldId="263"/>
            <ac:spMk id="11" creationId="{854618A1-B5F3-4742-830A-FA6F990BE028}"/>
          </ac:spMkLst>
        </pc:spChg>
        <pc:picChg chg="add del mod">
          <ac:chgData name="Petri Laurell" userId="bbe855bb-048f-4a1a-ae56-0b60905c3cfc" providerId="ADAL" clId="{3B632ED9-9F55-46E1-AEDB-BEA5DC9D4266}" dt="2022-03-15T19:31:31.702" v="2284" actId="478"/>
          <ac:picMkLst>
            <pc:docMk/>
            <pc:sldMk cId="3946843827" sldId="263"/>
            <ac:picMk id="6" creationId="{E1FEA5B4-6A12-4FA4-B084-A00AFEED5663}"/>
          </ac:picMkLst>
        </pc:picChg>
      </pc:sldChg>
      <pc:sldChg chg="modSp add mod modAnim">
        <pc:chgData name="Petri Laurell" userId="bbe855bb-048f-4a1a-ae56-0b60905c3cfc" providerId="ADAL" clId="{3B632ED9-9F55-46E1-AEDB-BEA5DC9D4266}" dt="2022-03-15T19:31:06.233" v="2282" actId="20577"/>
        <pc:sldMkLst>
          <pc:docMk/>
          <pc:sldMk cId="3067850176" sldId="264"/>
        </pc:sldMkLst>
        <pc:spChg chg="mod">
          <ac:chgData name="Petri Laurell" userId="bbe855bb-048f-4a1a-ae56-0b60905c3cfc" providerId="ADAL" clId="{3B632ED9-9F55-46E1-AEDB-BEA5DC9D4266}" dt="2022-03-14T20:09:24.184" v="2068" actId="20577"/>
          <ac:spMkLst>
            <pc:docMk/>
            <pc:sldMk cId="3067850176" sldId="264"/>
            <ac:spMk id="2" creationId="{E2F36DC0-A519-418C-9B54-6CD791887902}"/>
          </ac:spMkLst>
        </pc:spChg>
        <pc:spChg chg="mod">
          <ac:chgData name="Petri Laurell" userId="bbe855bb-048f-4a1a-ae56-0b60905c3cfc" providerId="ADAL" clId="{3B632ED9-9F55-46E1-AEDB-BEA5DC9D4266}" dt="2022-03-15T19:31:06.233" v="2282" actId="20577"/>
          <ac:spMkLst>
            <pc:docMk/>
            <pc:sldMk cId="3067850176" sldId="264"/>
            <ac:spMk id="3" creationId="{254102D0-F8DE-43B3-80F1-D142DCC5914F}"/>
          </ac:spMkLst>
        </pc:spChg>
      </pc:sldChg>
    </pc:docChg>
  </pc:docChgLst>
  <pc:docChgLst>
    <pc:chgData name="Petri Laurell" userId="bbe855bb-048f-4a1a-ae56-0b60905c3cfc" providerId="ADAL" clId="{AAB27728-AC84-4F1D-992A-E04DA5156ECA}"/>
    <pc:docChg chg="custSel addSld delSld modSld">
      <pc:chgData name="Petri Laurell" userId="bbe855bb-048f-4a1a-ae56-0b60905c3cfc" providerId="ADAL" clId="{AAB27728-AC84-4F1D-992A-E04DA5156ECA}" dt="2021-03-07T19:41:40.697" v="1569" actId="255"/>
      <pc:docMkLst>
        <pc:docMk/>
      </pc:docMkLst>
      <pc:sldChg chg="modSp">
        <pc:chgData name="Petri Laurell" userId="bbe855bb-048f-4a1a-ae56-0b60905c3cfc" providerId="ADAL" clId="{AAB27728-AC84-4F1D-992A-E04DA5156ECA}" dt="2021-03-07T19:41:40.697" v="1569" actId="255"/>
        <pc:sldMkLst>
          <pc:docMk/>
          <pc:sldMk cId="2311680470" sldId="256"/>
        </pc:sldMkLst>
        <pc:spChg chg="mod">
          <ac:chgData name="Petri Laurell" userId="bbe855bb-048f-4a1a-ae56-0b60905c3cfc" providerId="ADAL" clId="{AAB27728-AC84-4F1D-992A-E04DA5156ECA}" dt="2021-03-07T19:41:40.697" v="1569" actId="255"/>
          <ac:spMkLst>
            <pc:docMk/>
            <pc:sldMk cId="2311680470" sldId="256"/>
            <ac:spMk id="3" creationId="{254102D0-F8DE-43B3-80F1-D142DCC5914F}"/>
          </ac:spMkLst>
        </pc:spChg>
      </pc:sldChg>
      <pc:sldChg chg="del">
        <pc:chgData name="Petri Laurell" userId="bbe855bb-048f-4a1a-ae56-0b60905c3cfc" providerId="ADAL" clId="{AAB27728-AC84-4F1D-992A-E04DA5156ECA}" dt="2021-03-07T19:40:22.175" v="1555" actId="2696"/>
        <pc:sldMkLst>
          <pc:docMk/>
          <pc:sldMk cId="2634894281" sldId="257"/>
        </pc:sldMkLst>
      </pc:sldChg>
      <pc:sldChg chg="modAnim">
        <pc:chgData name="Petri Laurell" userId="bbe855bb-048f-4a1a-ae56-0b60905c3cfc" providerId="ADAL" clId="{AAB27728-AC84-4F1D-992A-E04DA5156ECA}" dt="2021-03-07T19:02:13.540" v="34"/>
        <pc:sldMkLst>
          <pc:docMk/>
          <pc:sldMk cId="3595903754" sldId="258"/>
        </pc:sldMkLst>
      </pc:sldChg>
      <pc:sldChg chg="modSp add modAnim">
        <pc:chgData name="Petri Laurell" userId="bbe855bb-048f-4a1a-ae56-0b60905c3cfc" providerId="ADAL" clId="{AAB27728-AC84-4F1D-992A-E04DA5156ECA}" dt="2021-03-07T19:40:27.520" v="1557" actId="20577"/>
        <pc:sldMkLst>
          <pc:docMk/>
          <pc:sldMk cId="1196536809" sldId="259"/>
        </pc:sldMkLst>
        <pc:spChg chg="mod">
          <ac:chgData name="Petri Laurell" userId="bbe855bb-048f-4a1a-ae56-0b60905c3cfc" providerId="ADAL" clId="{AAB27728-AC84-4F1D-992A-E04DA5156ECA}" dt="2021-03-07T19:14:22.770" v="457" actId="27636"/>
          <ac:spMkLst>
            <pc:docMk/>
            <pc:sldMk cId="1196536809" sldId="259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40:27.520" v="1557" actId="20577"/>
          <ac:spMkLst>
            <pc:docMk/>
            <pc:sldMk cId="1196536809" sldId="259"/>
            <ac:spMk id="3" creationId="{254102D0-F8DE-43B3-80F1-D142DCC5914F}"/>
          </ac:spMkLst>
        </pc:spChg>
        <pc:picChg chg="mod">
          <ac:chgData name="Petri Laurell" userId="bbe855bb-048f-4a1a-ae56-0b60905c3cfc" providerId="ADAL" clId="{AAB27728-AC84-4F1D-992A-E04DA5156ECA}" dt="2021-03-07T19:14:09.857" v="453" actId="1076"/>
          <ac:picMkLst>
            <pc:docMk/>
            <pc:sldMk cId="1196536809" sldId="259"/>
            <ac:picMk id="5" creationId="{F3BEF075-A018-40CA-B882-2533CFE1F811}"/>
          </ac:picMkLst>
        </pc:picChg>
      </pc:sldChg>
      <pc:sldChg chg="addSp modSp add modAnim">
        <pc:chgData name="Petri Laurell" userId="bbe855bb-048f-4a1a-ae56-0b60905c3cfc" providerId="ADAL" clId="{AAB27728-AC84-4F1D-992A-E04DA5156ECA}" dt="2021-03-07T19:21:43.577" v="955"/>
        <pc:sldMkLst>
          <pc:docMk/>
          <pc:sldMk cId="2955173197" sldId="260"/>
        </pc:sldMkLst>
        <pc:spChg chg="mod">
          <ac:chgData name="Petri Laurell" userId="bbe855bb-048f-4a1a-ae56-0b60905c3cfc" providerId="ADAL" clId="{AAB27728-AC84-4F1D-992A-E04DA5156ECA}" dt="2021-03-07T19:20:53.662" v="950" actId="27636"/>
          <ac:spMkLst>
            <pc:docMk/>
            <pc:sldMk cId="2955173197" sldId="260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17:08.841" v="784" actId="14100"/>
          <ac:spMkLst>
            <pc:docMk/>
            <pc:sldMk cId="2955173197" sldId="260"/>
            <ac:spMk id="3" creationId="{254102D0-F8DE-43B3-80F1-D142DCC5914F}"/>
          </ac:spMkLst>
        </pc:spChg>
        <pc:spChg chg="add mod">
          <ac:chgData name="Petri Laurell" userId="bbe855bb-048f-4a1a-ae56-0b60905c3cfc" providerId="ADAL" clId="{AAB27728-AC84-4F1D-992A-E04DA5156ECA}" dt="2021-03-07T19:21:04.630" v="952" actId="1076"/>
          <ac:spMkLst>
            <pc:docMk/>
            <pc:sldMk cId="2955173197" sldId="260"/>
            <ac:spMk id="9" creationId="{24A6B0B9-EB74-449D-B190-6DFFDABA05DA}"/>
          </ac:spMkLst>
        </pc:spChg>
        <pc:spChg chg="add mod">
          <ac:chgData name="Petri Laurell" userId="bbe855bb-048f-4a1a-ae56-0b60905c3cfc" providerId="ADAL" clId="{AAB27728-AC84-4F1D-992A-E04DA5156ECA}" dt="2021-03-07T19:21:01.740" v="951" actId="1076"/>
          <ac:spMkLst>
            <pc:docMk/>
            <pc:sldMk cId="2955173197" sldId="260"/>
            <ac:spMk id="11" creationId="{854618A1-B5F3-4742-830A-FA6F990BE028}"/>
          </ac:spMkLst>
        </pc:spChg>
      </pc:sldChg>
      <pc:sldChg chg="delSp modSp add delAnim modAnim">
        <pc:chgData name="Petri Laurell" userId="bbe855bb-048f-4a1a-ae56-0b60905c3cfc" providerId="ADAL" clId="{AAB27728-AC84-4F1D-992A-E04DA5156ECA}" dt="2021-03-07T19:35:25.792" v="1370" actId="20577"/>
        <pc:sldMkLst>
          <pc:docMk/>
          <pc:sldMk cId="106217093" sldId="261"/>
        </pc:sldMkLst>
        <pc:spChg chg="mod">
          <ac:chgData name="Petri Laurell" userId="bbe855bb-048f-4a1a-ae56-0b60905c3cfc" providerId="ADAL" clId="{AAB27728-AC84-4F1D-992A-E04DA5156ECA}" dt="2021-03-07T19:22:43.087" v="988" actId="20577"/>
          <ac:spMkLst>
            <pc:docMk/>
            <pc:sldMk cId="106217093" sldId="261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35:25.792" v="1370" actId="20577"/>
          <ac:spMkLst>
            <pc:docMk/>
            <pc:sldMk cId="106217093" sldId="261"/>
            <ac:spMk id="3" creationId="{254102D0-F8DE-43B3-80F1-D142DCC5914F}"/>
          </ac:spMkLst>
        </pc:spChg>
        <pc:spChg chg="del">
          <ac:chgData name="Petri Laurell" userId="bbe855bb-048f-4a1a-ae56-0b60905c3cfc" providerId="ADAL" clId="{AAB27728-AC84-4F1D-992A-E04DA5156ECA}" dt="2021-03-07T19:22:26.483" v="957" actId="478"/>
          <ac:spMkLst>
            <pc:docMk/>
            <pc:sldMk cId="106217093" sldId="261"/>
            <ac:spMk id="9" creationId="{24A6B0B9-EB74-449D-B190-6DFFDABA05DA}"/>
          </ac:spMkLst>
        </pc:spChg>
        <pc:spChg chg="del">
          <ac:chgData name="Petri Laurell" userId="bbe855bb-048f-4a1a-ae56-0b60905c3cfc" providerId="ADAL" clId="{AAB27728-AC84-4F1D-992A-E04DA5156ECA}" dt="2021-03-07T19:22:28.164" v="958" actId="478"/>
          <ac:spMkLst>
            <pc:docMk/>
            <pc:sldMk cId="106217093" sldId="261"/>
            <ac:spMk id="11" creationId="{854618A1-B5F3-4742-830A-FA6F990BE028}"/>
          </ac:spMkLst>
        </pc:spChg>
      </pc:sldChg>
      <pc:sldChg chg="addSp delSp modSp add delAnim modAnim">
        <pc:chgData name="Petri Laurell" userId="bbe855bb-048f-4a1a-ae56-0b60905c3cfc" providerId="ADAL" clId="{AAB27728-AC84-4F1D-992A-E04DA5156ECA}" dt="2021-03-07T19:39:55.316" v="1554"/>
        <pc:sldMkLst>
          <pc:docMk/>
          <pc:sldMk cId="2740170249" sldId="262"/>
        </pc:sldMkLst>
        <pc:spChg chg="mod">
          <ac:chgData name="Petri Laurell" userId="bbe855bb-048f-4a1a-ae56-0b60905c3cfc" providerId="ADAL" clId="{AAB27728-AC84-4F1D-992A-E04DA5156ECA}" dt="2021-03-07T19:36:32.854" v="1403" actId="20577"/>
          <ac:spMkLst>
            <pc:docMk/>
            <pc:sldMk cId="2740170249" sldId="262"/>
            <ac:spMk id="2" creationId="{E2F36DC0-A519-418C-9B54-6CD791887902}"/>
          </ac:spMkLst>
        </pc:spChg>
        <pc:spChg chg="mod">
          <ac:chgData name="Petri Laurell" userId="bbe855bb-048f-4a1a-ae56-0b60905c3cfc" providerId="ADAL" clId="{AAB27728-AC84-4F1D-992A-E04DA5156ECA}" dt="2021-03-07T19:38:48.278" v="1514" actId="14100"/>
          <ac:spMkLst>
            <pc:docMk/>
            <pc:sldMk cId="2740170249" sldId="262"/>
            <ac:spMk id="3" creationId="{254102D0-F8DE-43B3-80F1-D142DCC5914F}"/>
          </ac:spMkLst>
        </pc:spChg>
        <pc:spChg chg="add mod">
          <ac:chgData name="Petri Laurell" userId="bbe855bb-048f-4a1a-ae56-0b60905c3cfc" providerId="ADAL" clId="{AAB27728-AC84-4F1D-992A-E04DA5156ECA}" dt="2021-03-07T19:39:29.953" v="1552" actId="1076"/>
          <ac:spMkLst>
            <pc:docMk/>
            <pc:sldMk cId="2740170249" sldId="262"/>
            <ac:spMk id="9" creationId="{22BDCAA9-F9BA-41E4-B54E-1B3B72C23CFA}"/>
          </ac:spMkLst>
        </pc:spChg>
        <pc:spChg chg="add del mod">
          <ac:chgData name="Petri Laurell" userId="bbe855bb-048f-4a1a-ae56-0b60905c3cfc" providerId="ADAL" clId="{AAB27728-AC84-4F1D-992A-E04DA5156ECA}" dt="2021-03-07T19:39:24.287" v="1551" actId="478"/>
          <ac:spMkLst>
            <pc:docMk/>
            <pc:sldMk cId="2740170249" sldId="262"/>
            <ac:spMk id="11" creationId="{9A273A9C-34A5-46F3-89EC-CFD1CD1259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B814ED-18A7-413A-8302-43F2D94BC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A1FF836-F96F-458B-9728-9DAA20EE4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C49BB6-F751-4E32-AE69-78E6940C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EC9DA5B-1160-4BE7-A3F7-BD563E1DC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66640C-B83B-40FD-98B5-7B948A3A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917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E0F335-E94E-43B5-AFA6-394F0B6CF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5535DDB-8266-4C48-A977-13FE2015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D53052-4738-4B10-A2BB-FFF2AEA2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52D115-6A8C-4DE5-B5E2-44D255CF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B69BA2-F148-4829-85EE-38EBE080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81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0DABA9A-8A14-46C0-B972-08A641F02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25F991-B3E2-4028-8FA7-4C9EDC6EC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5EA5C3-95AB-47EC-9AFA-101043F8A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B400F7-5AD3-45F0-9AE2-7AE8AA70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B24AA5-83F0-46C3-8490-B4B09BE7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9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25419-7771-4B23-BAA5-943553ACA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F80294-3D48-4AF8-ACEA-87BF17015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4CEDEB-DC72-4F42-B2D5-D846E72B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EF1D75-452D-4137-9B84-4DBEFEAD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35670A-71DE-43FE-8460-F3039307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60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1CD407-9672-480F-8FFE-C336A60D3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49D495-C013-46BD-8656-7A7629132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21477B-7729-4897-AEE9-58CF7590B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842C27-4F59-431E-9A5A-850EFB07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324A96-68EF-4F3B-B18B-657461CB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01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DF7B7-EF94-447E-972F-E638308D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F1FE4C-1E81-44AE-A96A-807D57BD1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54973BF-55F1-4CFE-8A8F-E7E9FFC51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AC0DF24-751B-4436-8E3C-03C58B62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802ED8-6EFF-4404-B248-27779340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E0AEA7-F642-4AB6-85D6-427E24B9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05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D74C6-19AA-4D70-A532-944BAED7C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CA1FCD-989A-4EB7-ADD4-8067AA131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6EDE14-1006-4F98-9A79-F671A267A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72047DE-5DD3-4BD0-88F2-254AAC36F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D7D0EF1-DAF9-4A75-9000-2D5E4371A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52E37A0-5E24-4B71-86CB-55B3C9B0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DA16BA9-04AB-4D8A-952E-C4EECDB0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67AFE3A-DBA8-4A15-A3D7-45DF3850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982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B475A-060E-4CDE-92A8-C2CBF421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09EB8CF-9E74-477C-8405-498799AD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7A5615-8E3D-48BF-A701-8AB5D83EF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3FCE59-74A3-415A-BFAA-C20B817B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132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1A115E5-DDC9-4BD5-A75C-194F6944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8C0321-0DE4-464E-AB1A-171882E8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1CB44C4-93DE-4993-81C4-57445EA8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511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1EA64C-61B3-4D88-BC9C-7F9E56A3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80CF7E-1C37-4973-AE56-59D3A0FA4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2261FE-0D2E-4D69-A90E-8DA780B9B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1CB2A2B-D9D1-4506-8AB4-9CADBC43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769334-1417-4808-8A51-2962F4CF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1FE17B-AA51-4355-A715-20B1066A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93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2CEE90-289B-44E5-AEA3-3334ECF0E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3F8C025-DFDA-4288-81ED-9F26BB9A1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F145C5-FAD1-4648-A9D7-91A8415F2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F436EB-F26C-45E2-ABC1-0E27D2DA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ABE414-1E88-48EE-A9F5-EABDA6300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177EB7-F72F-4862-84F1-950061EA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97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9664E1E-B880-4092-8F6E-1372867EB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7F50AB-82DF-4291-A9D8-2EE00EF74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E8F103-2C03-4723-B9F1-14CD418A3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6D886-69D6-468F-AFA2-3985BCDCA234}" type="datetimeFigureOut">
              <a:rPr lang="sv-SE" smtClean="0"/>
              <a:t>2022-03-15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1A6A26-F307-44FB-AE7B-1103FDBC5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B8EB3E-92ED-4269-AA3C-877611635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2EBD8-B2CA-4BE9-AFD9-50C2972593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84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Föräldramöte GIF-F13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5657353"/>
            <a:ext cx="4023359" cy="423710"/>
          </a:xfrm>
        </p:spPr>
        <p:txBody>
          <a:bodyPr>
            <a:normAutofit/>
          </a:bodyPr>
          <a:lstStyle/>
          <a:p>
            <a:pPr algn="l"/>
            <a:r>
              <a:rPr lang="sv-SE" sz="1600" dirty="0"/>
              <a:t>2022-03-16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680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6161358" cy="902835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Presentation av ledare.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2000548"/>
            <a:ext cx="4088983" cy="2195355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Daniel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Tobias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Mikael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Madelene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Håkan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Joel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Petri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Alexander (Ny, Gretas Pappa)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903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6161358" cy="902835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/>
              <a:t>Antal spelare i F-13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2000548"/>
            <a:ext cx="4088983" cy="219535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Idag är vi 39st spelare.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JÄTTEKUL med detta stora intresse att spela med oss.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Alla är jättehärliga och glada.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850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 fontScale="90000"/>
          </a:bodyPr>
          <a:lstStyle/>
          <a:p>
            <a:pPr algn="l"/>
            <a:r>
              <a:rPr lang="sv-SE" sz="4800" dirty="0"/>
              <a:t>Sponsorer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1"/>
            <a:ext cx="5660691" cy="309623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Finns det någon som kan tänka sponsra oss?</a:t>
            </a:r>
          </a:p>
          <a:p>
            <a:pPr algn="l"/>
            <a:endParaRPr lang="sv-SE" sz="2000" dirty="0"/>
          </a:p>
          <a:p>
            <a:pPr algn="l"/>
            <a:endParaRPr lang="sv-S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536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Medlemsavgift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1"/>
            <a:ext cx="5660691" cy="1007860"/>
          </a:xfrm>
        </p:spPr>
        <p:txBody>
          <a:bodyPr>
            <a:normAutofit fontScale="5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1669 kr för säsongen 2022. (1650+19kr </a:t>
            </a:r>
            <a:r>
              <a:rPr lang="sv-SE" sz="2000" dirty="0" err="1"/>
              <a:t>adm</a:t>
            </a:r>
            <a:r>
              <a:rPr lang="sv-SE" sz="2000" dirty="0"/>
              <a:t> avg.)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Betalas via laget.se (Nytt för i år)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b="1" u="sng" dirty="0"/>
              <a:t>Vi tar in beställning av matchkläder efter </a:t>
            </a:r>
            <a:r>
              <a:rPr lang="sv-SE" sz="2000" b="1" u="sng" dirty="0" err="1"/>
              <a:t>föräldrarmötet</a:t>
            </a:r>
            <a:r>
              <a:rPr lang="sv-SE" sz="2000" b="1" u="sng" dirty="0"/>
              <a:t> för de som BETALAT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b="1" u="sng" dirty="0"/>
              <a:t>Medlemsavgiften.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24A6B0B9-EB74-449D-B190-6DFFDABA05DA}"/>
              </a:ext>
            </a:extLst>
          </p:cNvPr>
          <p:cNvSpPr txBox="1">
            <a:spLocks/>
          </p:cNvSpPr>
          <p:nvPr/>
        </p:nvSpPr>
        <p:spPr>
          <a:xfrm>
            <a:off x="363084" y="2821349"/>
            <a:ext cx="6161358" cy="6969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/>
              <a:t>Lagförsäljning</a:t>
            </a:r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854618A1-B5F3-4742-830A-FA6F990BE028}"/>
              </a:ext>
            </a:extLst>
          </p:cNvPr>
          <p:cNvSpPr txBox="1">
            <a:spLocks/>
          </p:cNvSpPr>
          <p:nvPr/>
        </p:nvSpPr>
        <p:spPr>
          <a:xfrm>
            <a:off x="363084" y="3557348"/>
            <a:ext cx="5660691" cy="1007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 err="1"/>
              <a:t>Newbody</a:t>
            </a:r>
            <a:r>
              <a:rPr lang="sv-SE" sz="2000" dirty="0"/>
              <a:t>, kakor, </a:t>
            </a:r>
            <a:r>
              <a:rPr lang="sv-SE" sz="2000" dirty="0" err="1"/>
              <a:t>ölandsplast</a:t>
            </a:r>
            <a:r>
              <a:rPr lang="sv-SE" sz="2000" dirty="0"/>
              <a:t> eller annat?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955173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Lagkassa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1"/>
            <a:ext cx="5660691" cy="1007860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Saldo på lagkontot är strax över 10 000kr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Intäkt från </a:t>
            </a:r>
            <a:r>
              <a:rPr lang="sv-SE" sz="2000" dirty="0" err="1"/>
              <a:t>minicupen</a:t>
            </a:r>
            <a:r>
              <a:rPr lang="sv-SE" sz="2000" dirty="0"/>
              <a:t> 2021 nästan 5000kr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Vi tänker köpa in pop-</a:t>
            </a:r>
            <a:r>
              <a:rPr lang="sv-SE" sz="2000" dirty="0" err="1"/>
              <a:t>up</a:t>
            </a:r>
            <a:r>
              <a:rPr lang="sv-SE" sz="2000" dirty="0"/>
              <a:t> tält (1000kr) mv handskar + lite annat.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843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Träningar/Matcher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0"/>
            <a:ext cx="6207078" cy="3077940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Inomhus/utomhus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1800" dirty="0"/>
              <a:t>21/4 2021 utomhus.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Träningsdag/tid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1800" dirty="0"/>
              <a:t>Önskemål 2 ggr/vecka (1 </a:t>
            </a:r>
            <a:r>
              <a:rPr lang="sv-SE" sz="1800" dirty="0" err="1"/>
              <a:t>tim</a:t>
            </a:r>
            <a:r>
              <a:rPr lang="sv-SE" sz="1800" dirty="0"/>
              <a:t>) Tisdag och Torsdag.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Matcher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Vi har anmält oss till Kvicksundscupen 24/4 (3lag)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Minicupen i höst. (sista året)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 err="1"/>
              <a:t>Ev</a:t>
            </a:r>
            <a:r>
              <a:rPr lang="sv-SE" dirty="0"/>
              <a:t>, någon cup i sommar.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1800" dirty="0"/>
              <a:t>Vi siktar på att hinna med några träningsmatcher innan seriestart.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1800" dirty="0"/>
              <a:t>Till serie spel kommer vi anmäla 4st lag, vi försöker planera in 2matcher lördag och 2 matcher söndag, efter varandra.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Träning och matcher, benskydd och inga örhängen/tejpade öron. UPPSATT HÅR Önskas </a:t>
            </a:r>
            <a:r>
              <a:rPr lang="sv-SE" sz="2000" dirty="0">
                <a:sym typeface="Wingdings" panose="05000000000000000000" pitchFamily="2" charset="2"/>
              </a:rPr>
              <a:t>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>
                <a:sym typeface="Wingdings" panose="05000000000000000000" pitchFamily="2" charset="2"/>
              </a:rPr>
              <a:t>Kiosk vid varje hemmamatch. Finns det någon förälder som kan ansvara på kioskschemat?</a:t>
            </a: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17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BEF075-A018-40CA-B882-2533CFE1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" r="25326" b="1"/>
          <a:stretch/>
        </p:blipFill>
        <p:spPr>
          <a:xfrm>
            <a:off x="3523485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2F36DC0-A519-418C-9B54-6CD791887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771989"/>
            <a:ext cx="6161358" cy="696982"/>
          </a:xfrm>
        </p:spPr>
        <p:txBody>
          <a:bodyPr anchor="b">
            <a:normAutofit/>
          </a:bodyPr>
          <a:lstStyle/>
          <a:p>
            <a:pPr algn="l"/>
            <a:r>
              <a:rPr lang="sv-SE" sz="4000" dirty="0"/>
              <a:t>Lagaktiviteter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4102D0-F8DE-43B3-80F1-D142DCC59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309" y="1468970"/>
            <a:ext cx="5660691" cy="76687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Vår/höst</a:t>
            </a:r>
            <a:r>
              <a:rPr lang="sv-SE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22BDCAA9-F9BA-41E4-B54E-1B3B72C23CFA}"/>
              </a:ext>
            </a:extLst>
          </p:cNvPr>
          <p:cNvSpPr txBox="1">
            <a:spLocks/>
          </p:cNvSpPr>
          <p:nvPr/>
        </p:nvSpPr>
        <p:spPr>
          <a:xfrm>
            <a:off x="481029" y="3356320"/>
            <a:ext cx="6161358" cy="6969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2740170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DB21F027F45D4AAF22116FAF964E8F" ma:contentTypeVersion="13" ma:contentTypeDescription="Create a new document." ma:contentTypeScope="" ma:versionID="de1b1348dc2eea2192cf6405e03074c0">
  <xsd:schema xmlns:xsd="http://www.w3.org/2001/XMLSchema" xmlns:xs="http://www.w3.org/2001/XMLSchema" xmlns:p="http://schemas.microsoft.com/office/2006/metadata/properties" xmlns:ns3="50cbd8fa-6907-40b3-bb2f-3dafe18ecc43" xmlns:ns4="7b195479-cec3-4f40-a6eb-351cb31cb96a" targetNamespace="http://schemas.microsoft.com/office/2006/metadata/properties" ma:root="true" ma:fieldsID="51164283a4fb9b2c2235666f830246fd" ns3:_="" ns4:_="">
    <xsd:import namespace="50cbd8fa-6907-40b3-bb2f-3dafe18ecc43"/>
    <xsd:import namespace="7b195479-cec3-4f40-a6eb-351cb31cb9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bd8fa-6907-40b3-bb2f-3dafe18ecc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195479-cec3-4f40-a6eb-351cb31cb96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B59912-10E3-4AD1-ABDE-7ADAEFD82E88}">
  <ds:schemaRefs>
    <ds:schemaRef ds:uri="7b195479-cec3-4f40-a6eb-351cb31cb96a"/>
    <ds:schemaRef ds:uri="http://purl.org/dc/elements/1.1/"/>
    <ds:schemaRef ds:uri="http://schemas.microsoft.com/office/2006/metadata/properties"/>
    <ds:schemaRef ds:uri="http://schemas.microsoft.com/office/infopath/2007/PartnerControls"/>
    <ds:schemaRef ds:uri="50cbd8fa-6907-40b3-bb2f-3dafe18ecc4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6D1447-C058-4F69-ACEF-75A85E12C1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07D71C-2013-481E-A051-C542E51107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bd8fa-6907-40b3-bb2f-3dafe18ecc43"/>
    <ds:schemaRef ds:uri="7b195479-cec3-4f40-a6eb-351cb31cb9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256</Words>
  <Application>Microsoft Office PowerPoint</Application>
  <PresentationFormat>Bredbild</PresentationFormat>
  <Paragraphs>47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Föräldramöte GIF-F13</vt:lpstr>
      <vt:lpstr>Presentation av ledare.</vt:lpstr>
      <vt:lpstr>Antal spelare i F-13</vt:lpstr>
      <vt:lpstr>Sponsorer</vt:lpstr>
      <vt:lpstr>Medlemsavgift</vt:lpstr>
      <vt:lpstr>Lagkassa</vt:lpstr>
      <vt:lpstr>Träningar/Matcher</vt:lpstr>
      <vt:lpstr>Lagaktiviteter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GIF-F13</dc:title>
  <dc:creator>Petri Laurell</dc:creator>
  <cp:lastModifiedBy>Petri Laurell</cp:lastModifiedBy>
  <cp:revision>1</cp:revision>
  <dcterms:created xsi:type="dcterms:W3CDTF">2021-03-07T18:53:19Z</dcterms:created>
  <dcterms:modified xsi:type="dcterms:W3CDTF">2022-03-15T19:31:39Z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0x01010014DB21F027F45D4AAF22116FAF964E8F</vt:lpwstr>
  </property>
</Properties>
</file>