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B27728-AC84-4F1D-992A-E04DA5156ECA}" v="1570" dt="2021-03-07T19:41:40.6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i Laurell" userId="bbe855bb-048f-4a1a-ae56-0b60905c3cfc" providerId="ADAL" clId="{AAB27728-AC84-4F1D-992A-E04DA5156ECA}"/>
    <pc:docChg chg="custSel addSld delSld modSld">
      <pc:chgData name="Petri Laurell" userId="bbe855bb-048f-4a1a-ae56-0b60905c3cfc" providerId="ADAL" clId="{AAB27728-AC84-4F1D-992A-E04DA5156ECA}" dt="2021-03-07T19:41:40.697" v="1569" actId="255"/>
      <pc:docMkLst>
        <pc:docMk/>
      </pc:docMkLst>
      <pc:sldChg chg="modSp">
        <pc:chgData name="Petri Laurell" userId="bbe855bb-048f-4a1a-ae56-0b60905c3cfc" providerId="ADAL" clId="{AAB27728-AC84-4F1D-992A-E04DA5156ECA}" dt="2021-03-07T19:41:40.697" v="1569" actId="255"/>
        <pc:sldMkLst>
          <pc:docMk/>
          <pc:sldMk cId="2311680470" sldId="256"/>
        </pc:sldMkLst>
        <pc:spChg chg="mod">
          <ac:chgData name="Petri Laurell" userId="bbe855bb-048f-4a1a-ae56-0b60905c3cfc" providerId="ADAL" clId="{AAB27728-AC84-4F1D-992A-E04DA5156ECA}" dt="2021-03-07T19:41:40.697" v="1569" actId="255"/>
          <ac:spMkLst>
            <pc:docMk/>
            <pc:sldMk cId="2311680470" sldId="256"/>
            <ac:spMk id="3" creationId="{254102D0-F8DE-43B3-80F1-D142DCC5914F}"/>
          </ac:spMkLst>
        </pc:spChg>
      </pc:sldChg>
      <pc:sldChg chg="del">
        <pc:chgData name="Petri Laurell" userId="bbe855bb-048f-4a1a-ae56-0b60905c3cfc" providerId="ADAL" clId="{AAB27728-AC84-4F1D-992A-E04DA5156ECA}" dt="2021-03-07T19:40:22.175" v="1555" actId="2696"/>
        <pc:sldMkLst>
          <pc:docMk/>
          <pc:sldMk cId="2634894281" sldId="257"/>
        </pc:sldMkLst>
      </pc:sldChg>
      <pc:sldChg chg="modAnim">
        <pc:chgData name="Petri Laurell" userId="bbe855bb-048f-4a1a-ae56-0b60905c3cfc" providerId="ADAL" clId="{AAB27728-AC84-4F1D-992A-E04DA5156ECA}" dt="2021-03-07T19:02:13.540" v="34"/>
        <pc:sldMkLst>
          <pc:docMk/>
          <pc:sldMk cId="3595903754" sldId="258"/>
        </pc:sldMkLst>
      </pc:sldChg>
      <pc:sldChg chg="modSp add modAnim">
        <pc:chgData name="Petri Laurell" userId="bbe855bb-048f-4a1a-ae56-0b60905c3cfc" providerId="ADAL" clId="{AAB27728-AC84-4F1D-992A-E04DA5156ECA}" dt="2021-03-07T19:40:27.520" v="1557" actId="20577"/>
        <pc:sldMkLst>
          <pc:docMk/>
          <pc:sldMk cId="1196536809" sldId="259"/>
        </pc:sldMkLst>
        <pc:spChg chg="mod">
          <ac:chgData name="Petri Laurell" userId="bbe855bb-048f-4a1a-ae56-0b60905c3cfc" providerId="ADAL" clId="{AAB27728-AC84-4F1D-992A-E04DA5156ECA}" dt="2021-03-07T19:14:22.770" v="457" actId="27636"/>
          <ac:spMkLst>
            <pc:docMk/>
            <pc:sldMk cId="1196536809" sldId="259"/>
            <ac:spMk id="2" creationId="{E2F36DC0-A519-418C-9B54-6CD791887902}"/>
          </ac:spMkLst>
        </pc:spChg>
        <pc:spChg chg="mod">
          <ac:chgData name="Petri Laurell" userId="bbe855bb-048f-4a1a-ae56-0b60905c3cfc" providerId="ADAL" clId="{AAB27728-AC84-4F1D-992A-E04DA5156ECA}" dt="2021-03-07T19:40:27.520" v="1557" actId="20577"/>
          <ac:spMkLst>
            <pc:docMk/>
            <pc:sldMk cId="1196536809" sldId="259"/>
            <ac:spMk id="3" creationId="{254102D0-F8DE-43B3-80F1-D142DCC5914F}"/>
          </ac:spMkLst>
        </pc:spChg>
        <pc:picChg chg="mod">
          <ac:chgData name="Petri Laurell" userId="bbe855bb-048f-4a1a-ae56-0b60905c3cfc" providerId="ADAL" clId="{AAB27728-AC84-4F1D-992A-E04DA5156ECA}" dt="2021-03-07T19:14:09.857" v="453" actId="1076"/>
          <ac:picMkLst>
            <pc:docMk/>
            <pc:sldMk cId="1196536809" sldId="259"/>
            <ac:picMk id="5" creationId="{F3BEF075-A018-40CA-B882-2533CFE1F811}"/>
          </ac:picMkLst>
        </pc:picChg>
      </pc:sldChg>
      <pc:sldChg chg="addSp modSp add modAnim">
        <pc:chgData name="Petri Laurell" userId="bbe855bb-048f-4a1a-ae56-0b60905c3cfc" providerId="ADAL" clId="{AAB27728-AC84-4F1D-992A-E04DA5156ECA}" dt="2021-03-07T19:21:43.577" v="955"/>
        <pc:sldMkLst>
          <pc:docMk/>
          <pc:sldMk cId="2955173197" sldId="260"/>
        </pc:sldMkLst>
        <pc:spChg chg="mod">
          <ac:chgData name="Petri Laurell" userId="bbe855bb-048f-4a1a-ae56-0b60905c3cfc" providerId="ADAL" clId="{AAB27728-AC84-4F1D-992A-E04DA5156ECA}" dt="2021-03-07T19:20:53.662" v="950" actId="27636"/>
          <ac:spMkLst>
            <pc:docMk/>
            <pc:sldMk cId="2955173197" sldId="260"/>
            <ac:spMk id="2" creationId="{E2F36DC0-A519-418C-9B54-6CD791887902}"/>
          </ac:spMkLst>
        </pc:spChg>
        <pc:spChg chg="mod">
          <ac:chgData name="Petri Laurell" userId="bbe855bb-048f-4a1a-ae56-0b60905c3cfc" providerId="ADAL" clId="{AAB27728-AC84-4F1D-992A-E04DA5156ECA}" dt="2021-03-07T19:17:08.841" v="784" actId="14100"/>
          <ac:spMkLst>
            <pc:docMk/>
            <pc:sldMk cId="2955173197" sldId="260"/>
            <ac:spMk id="3" creationId="{254102D0-F8DE-43B3-80F1-D142DCC5914F}"/>
          </ac:spMkLst>
        </pc:spChg>
        <pc:spChg chg="add mod">
          <ac:chgData name="Petri Laurell" userId="bbe855bb-048f-4a1a-ae56-0b60905c3cfc" providerId="ADAL" clId="{AAB27728-AC84-4F1D-992A-E04DA5156ECA}" dt="2021-03-07T19:21:04.630" v="952" actId="1076"/>
          <ac:spMkLst>
            <pc:docMk/>
            <pc:sldMk cId="2955173197" sldId="260"/>
            <ac:spMk id="9" creationId="{24A6B0B9-EB74-449D-B190-6DFFDABA05DA}"/>
          </ac:spMkLst>
        </pc:spChg>
        <pc:spChg chg="add mod">
          <ac:chgData name="Petri Laurell" userId="bbe855bb-048f-4a1a-ae56-0b60905c3cfc" providerId="ADAL" clId="{AAB27728-AC84-4F1D-992A-E04DA5156ECA}" dt="2021-03-07T19:21:01.740" v="951" actId="1076"/>
          <ac:spMkLst>
            <pc:docMk/>
            <pc:sldMk cId="2955173197" sldId="260"/>
            <ac:spMk id="11" creationId="{854618A1-B5F3-4742-830A-FA6F990BE028}"/>
          </ac:spMkLst>
        </pc:spChg>
      </pc:sldChg>
      <pc:sldChg chg="delSp modSp add delAnim modAnim">
        <pc:chgData name="Petri Laurell" userId="bbe855bb-048f-4a1a-ae56-0b60905c3cfc" providerId="ADAL" clId="{AAB27728-AC84-4F1D-992A-E04DA5156ECA}" dt="2021-03-07T19:35:25.792" v="1370" actId="20577"/>
        <pc:sldMkLst>
          <pc:docMk/>
          <pc:sldMk cId="106217093" sldId="261"/>
        </pc:sldMkLst>
        <pc:spChg chg="mod">
          <ac:chgData name="Petri Laurell" userId="bbe855bb-048f-4a1a-ae56-0b60905c3cfc" providerId="ADAL" clId="{AAB27728-AC84-4F1D-992A-E04DA5156ECA}" dt="2021-03-07T19:22:43.087" v="988" actId="20577"/>
          <ac:spMkLst>
            <pc:docMk/>
            <pc:sldMk cId="106217093" sldId="261"/>
            <ac:spMk id="2" creationId="{E2F36DC0-A519-418C-9B54-6CD791887902}"/>
          </ac:spMkLst>
        </pc:spChg>
        <pc:spChg chg="mod">
          <ac:chgData name="Petri Laurell" userId="bbe855bb-048f-4a1a-ae56-0b60905c3cfc" providerId="ADAL" clId="{AAB27728-AC84-4F1D-992A-E04DA5156ECA}" dt="2021-03-07T19:35:25.792" v="1370" actId="20577"/>
          <ac:spMkLst>
            <pc:docMk/>
            <pc:sldMk cId="106217093" sldId="261"/>
            <ac:spMk id="3" creationId="{254102D0-F8DE-43B3-80F1-D142DCC5914F}"/>
          </ac:spMkLst>
        </pc:spChg>
        <pc:spChg chg="del">
          <ac:chgData name="Petri Laurell" userId="bbe855bb-048f-4a1a-ae56-0b60905c3cfc" providerId="ADAL" clId="{AAB27728-AC84-4F1D-992A-E04DA5156ECA}" dt="2021-03-07T19:22:26.483" v="957" actId="478"/>
          <ac:spMkLst>
            <pc:docMk/>
            <pc:sldMk cId="106217093" sldId="261"/>
            <ac:spMk id="9" creationId="{24A6B0B9-EB74-449D-B190-6DFFDABA05DA}"/>
          </ac:spMkLst>
        </pc:spChg>
        <pc:spChg chg="del">
          <ac:chgData name="Petri Laurell" userId="bbe855bb-048f-4a1a-ae56-0b60905c3cfc" providerId="ADAL" clId="{AAB27728-AC84-4F1D-992A-E04DA5156ECA}" dt="2021-03-07T19:22:28.164" v="958" actId="478"/>
          <ac:spMkLst>
            <pc:docMk/>
            <pc:sldMk cId="106217093" sldId="261"/>
            <ac:spMk id="11" creationId="{854618A1-B5F3-4742-830A-FA6F990BE028}"/>
          </ac:spMkLst>
        </pc:spChg>
      </pc:sldChg>
      <pc:sldChg chg="addSp delSp modSp add delAnim modAnim">
        <pc:chgData name="Petri Laurell" userId="bbe855bb-048f-4a1a-ae56-0b60905c3cfc" providerId="ADAL" clId="{AAB27728-AC84-4F1D-992A-E04DA5156ECA}" dt="2021-03-07T19:39:55.316" v="1554"/>
        <pc:sldMkLst>
          <pc:docMk/>
          <pc:sldMk cId="2740170249" sldId="262"/>
        </pc:sldMkLst>
        <pc:spChg chg="mod">
          <ac:chgData name="Petri Laurell" userId="bbe855bb-048f-4a1a-ae56-0b60905c3cfc" providerId="ADAL" clId="{AAB27728-AC84-4F1D-992A-E04DA5156ECA}" dt="2021-03-07T19:36:32.854" v="1403" actId="20577"/>
          <ac:spMkLst>
            <pc:docMk/>
            <pc:sldMk cId="2740170249" sldId="262"/>
            <ac:spMk id="2" creationId="{E2F36DC0-A519-418C-9B54-6CD791887902}"/>
          </ac:spMkLst>
        </pc:spChg>
        <pc:spChg chg="mod">
          <ac:chgData name="Petri Laurell" userId="bbe855bb-048f-4a1a-ae56-0b60905c3cfc" providerId="ADAL" clId="{AAB27728-AC84-4F1D-992A-E04DA5156ECA}" dt="2021-03-07T19:38:48.278" v="1514" actId="14100"/>
          <ac:spMkLst>
            <pc:docMk/>
            <pc:sldMk cId="2740170249" sldId="262"/>
            <ac:spMk id="3" creationId="{254102D0-F8DE-43B3-80F1-D142DCC5914F}"/>
          </ac:spMkLst>
        </pc:spChg>
        <pc:spChg chg="add mod">
          <ac:chgData name="Petri Laurell" userId="bbe855bb-048f-4a1a-ae56-0b60905c3cfc" providerId="ADAL" clId="{AAB27728-AC84-4F1D-992A-E04DA5156ECA}" dt="2021-03-07T19:39:29.953" v="1552" actId="1076"/>
          <ac:spMkLst>
            <pc:docMk/>
            <pc:sldMk cId="2740170249" sldId="262"/>
            <ac:spMk id="9" creationId="{22BDCAA9-F9BA-41E4-B54E-1B3B72C23CFA}"/>
          </ac:spMkLst>
        </pc:spChg>
        <pc:spChg chg="add del mod">
          <ac:chgData name="Petri Laurell" userId="bbe855bb-048f-4a1a-ae56-0b60905c3cfc" providerId="ADAL" clId="{AAB27728-AC84-4F1D-992A-E04DA5156ECA}" dt="2021-03-07T19:39:24.287" v="1551" actId="478"/>
          <ac:spMkLst>
            <pc:docMk/>
            <pc:sldMk cId="2740170249" sldId="262"/>
            <ac:spMk id="11" creationId="{9A273A9C-34A5-46F3-89EC-CFD1CD12595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B814ED-18A7-413A-8302-43F2D94BCE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A1FF836-F96F-458B-9728-9DAA20EE49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FC49BB6-F751-4E32-AE69-78E6940C1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2021-03-07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EC9DA5B-1160-4BE7-A3F7-BD563E1DC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E66640C-B83B-40FD-98B5-7B948A3A0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9175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E0F335-E94E-43B5-AFA6-394F0B6CF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5535DDB-8266-4C48-A977-13FE20154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BD53052-4738-4B10-A2BB-FFF2AEA20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2021-03-07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152D115-6A8C-4DE5-B5E2-44D255CF2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B69BA2-F148-4829-85EE-38EBE080D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3816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0DABA9A-8A14-46C0-B972-08A641F029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F25F991-B3E2-4028-8FA7-4C9EDC6EC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5EA5C3-95AB-47EC-9AFA-101043F8A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2021-03-07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2B400F7-5AD3-45F0-9AE2-7AE8AA70D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0B24AA5-83F0-46C3-8490-B4B09BE7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397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D25419-7771-4B23-BAA5-943553ACA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BF80294-3D48-4AF8-ACEA-87BF17015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04CEDEB-DC72-4F42-B2D5-D846E72B3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2021-03-07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6EF1D75-452D-4137-9B84-4DBEFEAD8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F35670A-71DE-43FE-8460-F3039307C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9601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1CD407-9672-480F-8FFE-C336A60D3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A49D495-C013-46BD-8656-7A7629132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C21477B-7729-4897-AEE9-58CF7590B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2021-03-07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6842C27-4F59-431E-9A5A-850EFB077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D324A96-68EF-4F3B-B18B-657461CBE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801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BDF7B7-EF94-447E-972F-E638308D7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1F1FE4C-1E81-44AE-A96A-807D57BD1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54973BF-55F1-4CFE-8A8F-E7E9FFC51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AC0DF24-751B-4436-8E3C-03C58B62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2021-03-07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8802ED8-6EFF-4404-B248-277793403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4E0AEA7-F642-4AB6-85D6-427E24B93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6055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ED74C6-19AA-4D70-A532-944BAED7C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7CA1FCD-989A-4EB7-ADD4-8067AA131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46EDE14-1006-4F98-9A79-F671A267A2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72047DE-5DD3-4BD0-88F2-254AAC36FC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D7D0EF1-DAF9-4A75-9000-2D5E4371A0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52E37A0-5E24-4B71-86CB-55B3C9B06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2021-03-07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DA16BA9-04AB-4D8A-952E-C4EECDB0D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67AFE3A-DBA8-4A15-A3D7-45DF38509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9828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0B475A-060E-4CDE-92A8-C2CBF421D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09EB8CF-9E74-477C-8405-498799AD4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2021-03-07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77A5615-8E3D-48BF-A701-8AB5D83EF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33FCE59-74A3-415A-BFAA-C20B817B9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132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1A115E5-DDC9-4BD5-A75C-194F69447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2021-03-07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18C0321-0DE4-464E-AB1A-171882E87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1CB44C4-93DE-4993-81C4-57445EA80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5110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1EA64C-61B3-4D88-BC9C-7F9E56A3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80CF7E-1C37-4973-AE56-59D3A0FA4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12261FE-0D2E-4D69-A90E-8DA780B9BB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1CB2A2B-D9D1-4506-8AB4-9CADBC435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2021-03-07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2769334-1417-4808-8A51-2962F4CF3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D1FE17B-AA51-4355-A715-20B1066A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8934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2CEE90-289B-44E5-AEA3-3334ECF0E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3F8C025-DFDA-4288-81ED-9F26BB9A17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BF145C5-FAD1-4648-A9D7-91A8415F2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CF436EB-F26C-45E2-ABC1-0E27D2DA9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2021-03-07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9ABE414-1E88-48EE-A9F5-EABDA6300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D177EB7-F72F-4862-84F1-950061EA6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979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9664E1E-B880-4092-8F6E-1372867EB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D7F50AB-82DF-4291-A9D8-2EE00EF74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E8F103-2C03-4723-B9F1-14CD418A3F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6D886-69D6-468F-AFA2-3985BCDCA234}" type="datetimeFigureOut">
              <a:rPr lang="sv-SE" smtClean="0"/>
              <a:t>2021-03-07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1A6A26-F307-44FB-AE7B-1103FDBC59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B8EB3E-92ED-4269-AA3C-877611635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084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BEF075-A018-40CA-B882-2533CFE1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8" r="25326" b="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F36DC0-A519-418C-9B54-6CD791887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sv-SE" sz="4800" dirty="0"/>
              <a:t>Föräldramöte GIF-F13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54102D0-F8DE-43B3-80F1-D142DCC59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5657353"/>
            <a:ext cx="4023359" cy="423710"/>
          </a:xfrm>
        </p:spPr>
        <p:txBody>
          <a:bodyPr>
            <a:normAutofit/>
          </a:bodyPr>
          <a:lstStyle/>
          <a:p>
            <a:pPr algn="l"/>
            <a:r>
              <a:rPr lang="sv-SE" sz="1600" dirty="0"/>
              <a:t>2021-03-08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6804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BEF075-A018-40CA-B882-2533CFE1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8" r="25326" b="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F36DC0-A519-418C-9B54-6CD791887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6161358" cy="902835"/>
          </a:xfrm>
        </p:spPr>
        <p:txBody>
          <a:bodyPr anchor="b">
            <a:normAutofit/>
          </a:bodyPr>
          <a:lstStyle/>
          <a:p>
            <a:pPr algn="l"/>
            <a:r>
              <a:rPr lang="sv-SE" sz="4800" dirty="0"/>
              <a:t>Presentation av ledare.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54102D0-F8DE-43B3-80F1-D142DCC59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309" y="2000548"/>
            <a:ext cx="4088983" cy="2195355"/>
          </a:xfrm>
        </p:spPr>
        <p:txBody>
          <a:bodyPr>
            <a:normAutofit fontScale="85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Daniel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Tobias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Mikael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Madelene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Håkan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Joel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Petri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59037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BEF075-A018-40CA-B882-2533CFE1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8" r="25326" b="1"/>
          <a:stretch/>
        </p:blipFill>
        <p:spPr>
          <a:xfrm>
            <a:off x="3523485" y="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F36DC0-A519-418C-9B54-6CD791887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29" y="771989"/>
            <a:ext cx="6161358" cy="696982"/>
          </a:xfrm>
        </p:spPr>
        <p:txBody>
          <a:bodyPr anchor="b">
            <a:normAutofit fontScale="90000"/>
          </a:bodyPr>
          <a:lstStyle/>
          <a:p>
            <a:pPr algn="l"/>
            <a:r>
              <a:rPr lang="sv-SE" sz="4800" dirty="0"/>
              <a:t>Sponsorer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54102D0-F8DE-43B3-80F1-D142DCC59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309" y="1468971"/>
            <a:ext cx="5660691" cy="309623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1st sponsor ordnad á 10 000 kr. Finns det fler kontakta Petri.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-overaller	ca 800 kr per set.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-ryggsäckar	ca 320 kr.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-vattenflaska, pannband.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Ca 1200 kr för set med overall, ryggsäck och pannband.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Tält inköp på Jula för 999 kr.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65368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BEF075-A018-40CA-B882-2533CFE1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8" r="25326" b="1"/>
          <a:stretch/>
        </p:blipFill>
        <p:spPr>
          <a:xfrm>
            <a:off x="3523485" y="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F36DC0-A519-418C-9B54-6CD791887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29" y="771989"/>
            <a:ext cx="6161358" cy="696982"/>
          </a:xfrm>
        </p:spPr>
        <p:txBody>
          <a:bodyPr anchor="b">
            <a:normAutofit/>
          </a:bodyPr>
          <a:lstStyle/>
          <a:p>
            <a:pPr algn="l"/>
            <a:r>
              <a:rPr lang="sv-SE" sz="4000" dirty="0"/>
              <a:t>Medlemsavgift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54102D0-F8DE-43B3-80F1-D142DCC59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309" y="1468971"/>
            <a:ext cx="5660691" cy="100786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1600 kr för säsongen 2021.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Betalas </a:t>
            </a:r>
            <a:r>
              <a:rPr lang="sv-SE" sz="2000" b="1" u="sng" dirty="0"/>
              <a:t>SENAST 14/3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24A6B0B9-EB74-449D-B190-6DFFDABA05DA}"/>
              </a:ext>
            </a:extLst>
          </p:cNvPr>
          <p:cNvSpPr txBox="1">
            <a:spLocks/>
          </p:cNvSpPr>
          <p:nvPr/>
        </p:nvSpPr>
        <p:spPr>
          <a:xfrm>
            <a:off x="363084" y="2821349"/>
            <a:ext cx="6161358" cy="69698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4000" dirty="0"/>
              <a:t>Lagförsäljning</a:t>
            </a:r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854618A1-B5F3-4742-830A-FA6F990BE028}"/>
              </a:ext>
            </a:extLst>
          </p:cNvPr>
          <p:cNvSpPr txBox="1">
            <a:spLocks/>
          </p:cNvSpPr>
          <p:nvPr/>
        </p:nvSpPr>
        <p:spPr>
          <a:xfrm>
            <a:off x="363084" y="3557348"/>
            <a:ext cx="5660691" cy="10078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 err="1"/>
              <a:t>Newbody</a:t>
            </a:r>
            <a:endParaRPr lang="sv-SE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Saldo i lagkassan ca 2000 kr.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9551731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BEF075-A018-40CA-B882-2533CFE1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8" r="25326" b="1"/>
          <a:stretch/>
        </p:blipFill>
        <p:spPr>
          <a:xfrm>
            <a:off x="3523485" y="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F36DC0-A519-418C-9B54-6CD791887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29" y="771989"/>
            <a:ext cx="6161358" cy="696982"/>
          </a:xfrm>
        </p:spPr>
        <p:txBody>
          <a:bodyPr anchor="b">
            <a:normAutofit/>
          </a:bodyPr>
          <a:lstStyle/>
          <a:p>
            <a:pPr algn="l"/>
            <a:r>
              <a:rPr lang="sv-SE" sz="4000" dirty="0"/>
              <a:t>Träningar/Matcher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54102D0-F8DE-43B3-80F1-D142DCC59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309" y="1468970"/>
            <a:ext cx="5660691" cy="2848587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Inomhus/utomhus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v-SE" sz="1800" dirty="0"/>
              <a:t>23/4 2020 utomhus.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Träningsdag/tid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v-SE" sz="1800" dirty="0"/>
              <a:t>Önskemål 1 ggr/vecka (1,5 </a:t>
            </a:r>
            <a:r>
              <a:rPr lang="sv-SE" sz="1800" dirty="0" err="1"/>
              <a:t>tim</a:t>
            </a:r>
            <a:r>
              <a:rPr lang="sv-SE" sz="1800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Matcher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sz="1800" dirty="0"/>
              <a:t>V20-24 och V32-36 Seriespel. Träningsmatcher inbokade i vår/höst. (2-3 lag)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2170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BEF075-A018-40CA-B882-2533CFE1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8" r="25326" b="1"/>
          <a:stretch/>
        </p:blipFill>
        <p:spPr>
          <a:xfrm>
            <a:off x="3523485" y="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F36DC0-A519-418C-9B54-6CD791887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29" y="771989"/>
            <a:ext cx="6161358" cy="696982"/>
          </a:xfrm>
        </p:spPr>
        <p:txBody>
          <a:bodyPr anchor="b">
            <a:normAutofit/>
          </a:bodyPr>
          <a:lstStyle/>
          <a:p>
            <a:pPr algn="l"/>
            <a:r>
              <a:rPr lang="sv-SE" sz="4000" dirty="0"/>
              <a:t>Lagaktiviteter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54102D0-F8DE-43B3-80F1-D142DCC59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309" y="1468970"/>
            <a:ext cx="5660691" cy="766871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Vår/höst</a:t>
            </a:r>
            <a:r>
              <a:rPr lang="sv-SE" sz="2000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22BDCAA9-F9BA-41E4-B54E-1B3B72C23CFA}"/>
              </a:ext>
            </a:extLst>
          </p:cNvPr>
          <p:cNvSpPr txBox="1">
            <a:spLocks/>
          </p:cNvSpPr>
          <p:nvPr/>
        </p:nvSpPr>
        <p:spPr>
          <a:xfrm>
            <a:off x="481029" y="3356320"/>
            <a:ext cx="6161358" cy="6969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4000" dirty="0"/>
              <a:t>Övrigt</a:t>
            </a:r>
          </a:p>
        </p:txBody>
      </p:sp>
    </p:spTree>
    <p:extLst>
      <p:ext uri="{BB962C8B-B14F-4D97-AF65-F5344CB8AC3E}">
        <p14:creationId xmlns:p14="http://schemas.microsoft.com/office/powerpoint/2010/main" val="2740170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DB21F027F45D4AAF22116FAF964E8F" ma:contentTypeVersion="13" ma:contentTypeDescription="Create a new document." ma:contentTypeScope="" ma:versionID="de1b1348dc2eea2192cf6405e03074c0">
  <xsd:schema xmlns:xsd="http://www.w3.org/2001/XMLSchema" xmlns:xs="http://www.w3.org/2001/XMLSchema" xmlns:p="http://schemas.microsoft.com/office/2006/metadata/properties" xmlns:ns3="50cbd8fa-6907-40b3-bb2f-3dafe18ecc43" xmlns:ns4="7b195479-cec3-4f40-a6eb-351cb31cb96a" targetNamespace="http://schemas.microsoft.com/office/2006/metadata/properties" ma:root="true" ma:fieldsID="51164283a4fb9b2c2235666f830246fd" ns3:_="" ns4:_="">
    <xsd:import namespace="50cbd8fa-6907-40b3-bb2f-3dafe18ecc43"/>
    <xsd:import namespace="7b195479-cec3-4f40-a6eb-351cb31cb96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cbd8fa-6907-40b3-bb2f-3dafe18ecc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195479-cec3-4f40-a6eb-351cb31cb96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B59912-10E3-4AD1-ABDE-7ADAEFD82E88}">
  <ds:schemaRefs>
    <ds:schemaRef ds:uri="7b195479-cec3-4f40-a6eb-351cb31cb96a"/>
    <ds:schemaRef ds:uri="http://purl.org/dc/elements/1.1/"/>
    <ds:schemaRef ds:uri="http://schemas.microsoft.com/office/2006/metadata/properties"/>
    <ds:schemaRef ds:uri="http://schemas.microsoft.com/office/infopath/2007/PartnerControls"/>
    <ds:schemaRef ds:uri="50cbd8fa-6907-40b3-bb2f-3dafe18ecc43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A6D1447-C058-4F69-ACEF-75A85E12C1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07D71C-2013-481E-A051-C542E51107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cbd8fa-6907-40b3-bb2f-3dafe18ecc43"/>
    <ds:schemaRef ds:uri="7b195479-cec3-4f40-a6eb-351cb31cb9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95</Words>
  <Application>Microsoft Office PowerPoint</Application>
  <PresentationFormat>Bredbild</PresentationFormat>
  <Paragraphs>33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Office-tema</vt:lpstr>
      <vt:lpstr>Föräldramöte GIF-F13</vt:lpstr>
      <vt:lpstr>Presentation av ledare.</vt:lpstr>
      <vt:lpstr>Sponsorer</vt:lpstr>
      <vt:lpstr>Medlemsavgift</vt:lpstr>
      <vt:lpstr>Träningar/Matcher</vt:lpstr>
      <vt:lpstr>Lagaktiviteter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GIF-F13</dc:title>
  <dc:creator>Petri Laurell</dc:creator>
  <cp:lastModifiedBy>Petri Laurell</cp:lastModifiedBy>
  <cp:revision>1</cp:revision>
  <dcterms:created xsi:type="dcterms:W3CDTF">2021-03-07T18:53:19Z</dcterms:created>
  <dcterms:modified xsi:type="dcterms:W3CDTF">2021-03-07T19:41:44Z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0x01010014DB21F027F45D4AAF22116FAF964E8F</vt:lpwstr>
  </property>
</Properties>
</file>