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6"/>
  </p:sldMasterIdLst>
  <p:notesMasterIdLst>
    <p:notesMasterId r:id="rId1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FB4"/>
    <a:srgbClr val="FF820A"/>
    <a:srgbClr val="FFB500"/>
    <a:srgbClr val="B378F4"/>
    <a:srgbClr val="2F8C16"/>
    <a:srgbClr val="80C4FF"/>
    <a:srgbClr val="3F3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2907C0-AAB2-4792-A3D3-2BF9C8468413}" v="19" dt="2024-01-21T14:18:34.113"/>
  </p1510:revLst>
</p1510:revInfo>
</file>

<file path=ppt/tableStyles.xml><?xml version="1.0" encoding="utf-8"?>
<a:tblStyleLst xmlns:a="http://schemas.openxmlformats.org/drawingml/2006/main" def="{5C22544A-7EE6-4342-B048-85BDC9FD1C3A}">
  <a:tblStyle styleId="{0817EA92-75D0-4044-A80A-286907CE0DDB}" styleName="Custom Table Style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bg1"/>
              </a:solidFill>
            </a:ln>
          </a:left>
          <a:right>
            <a:ln w="0" cmpd="sng">
              <a:solidFill>
                <a:schemeClr val="bg1"/>
              </a:solidFill>
            </a:ln>
          </a:right>
          <a:top>
            <a:ln w="28575" cmpd="sng">
              <a:solidFill>
                <a:schemeClr val="dk1"/>
              </a:solidFill>
            </a:ln>
          </a:top>
          <a:bottom>
            <a:ln w="0" cmpd="sng">
              <a:solidFill>
                <a:schemeClr val="bg1"/>
              </a:solidFill>
            </a:ln>
          </a:bottom>
          <a:insideH>
            <a:ln w="0" cmpd="sng">
              <a:solidFill>
                <a:schemeClr val="bg1"/>
              </a:solidFill>
            </a:ln>
          </a:insideH>
          <a:insideV>
            <a:ln w="0" cmpd="sng">
              <a:solidFill>
                <a:schemeClr val="bg1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chemeClr val="accent6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FFFF"/>
          </a:solidFill>
        </a:fill>
      </a:tcStyle>
    </a:band1V>
    <a:band2V>
      <a:tcStyle>
        <a:tcBdr/>
      </a:tcStyle>
    </a:band2V>
    <a:lastCol>
      <a:tcTxStyle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lastCol>
    <a:firstCol>
      <a:tcTxStyle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top>
            <a:ln w="0" cmpd="sng">
              <a:solidFill>
                <a:schemeClr val="lt1"/>
              </a:solidFill>
            </a:ln>
          </a:top>
        </a:tcBdr>
        <a:fill>
          <a:solidFill>
            <a:srgbClr val="FFFFFF"/>
          </a:solidFill>
        </a:fill>
      </a:tcStyle>
    </a:lastRow>
    <a:firstRow>
      <a:tcTxStyle>
        <a:fontRef idx="minor">
          <a:prstClr val="black"/>
        </a:fontRef>
        <a:schemeClr val="dk1"/>
      </a:tcTxStyle>
      <a:tcStyle>
        <a:tcBdr>
          <a:bottom>
            <a:ln w="0" cmpd="sng">
              <a:solidFill>
                <a:schemeClr val="lt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3792" autoAdjust="0"/>
  </p:normalViewPr>
  <p:slideViewPr>
    <p:cSldViewPr snapToGrid="0" showGuides="1">
      <p:cViewPr varScale="1">
        <p:scale>
          <a:sx n="88" d="100"/>
          <a:sy n="88" d="100"/>
        </p:scale>
        <p:origin x="96" y="6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3C172-8945-4189-AABF-306FFB3D052F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6894C-2343-459D-88D7-5041FE4A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6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01/30/2024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4534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01/30/2024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5932399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01/30/2024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8146756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01/30/2024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8693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01/30/2024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7011440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01/30/2024</a:t>
            </a:fld>
            <a:endParaRPr lang="en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436620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01/30/2024</a:t>
            </a:fld>
            <a:endParaRPr lang="en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6584850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01/30/2024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66274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01/30/2024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792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01/30/2024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8469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01/30/2024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7796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01/30/2024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1066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01/30/2024</a:t>
            </a:fld>
            <a:endParaRPr lang="en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479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01/30/2024</a:t>
            </a:fld>
            <a:endParaRPr lang="en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644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01/30/2024</a:t>
            </a:fld>
            <a:endParaRPr lang="en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363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01/30/2024</a:t>
            </a:fld>
            <a:endParaRPr lang="en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3484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01/30/2024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191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EC5A5A-C34E-462D-A18F-97AFFCCC6197}" type="datetimeFigureOut">
              <a:rPr lang="en-NL" smtClean="0"/>
              <a:t>01/30/2024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26810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6" userDrawn="1">
          <p15:clr>
            <a:srgbClr val="F26B43"/>
          </p15:clr>
        </p15:guide>
        <p15:guide id="2" pos="7514" userDrawn="1">
          <p15:clr>
            <a:srgbClr val="F26B43"/>
          </p15:clr>
        </p15:guide>
        <p15:guide id="3" orient="horz" pos="709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364" userDrawn="1">
          <p15:clr>
            <a:srgbClr val="F26B43"/>
          </p15:clr>
        </p15:guide>
        <p15:guide id="7" orient="horz" pos="1321" userDrawn="1">
          <p15:clr>
            <a:srgbClr val="A4A3A4"/>
          </p15:clr>
        </p15:guide>
        <p15:guide id="8" orient="horz" pos="86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9EA9AE-188F-FD6E-7A59-D5C320B51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u="sng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Föräldramöte</a:t>
            </a:r>
            <a:r>
              <a:rPr lang="en-US" b="0" i="0" u="sng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GIF F-15 2024-01-30: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B8BEAD4-6DE8-813D-C56C-4F0BA230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5AEC89D8-36C3-40BD-BBB3-9AD7F891C9FD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56" name="Freeform: Shape 55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4B67D6-5802-B44C-AE5A-EFA11C9BF3E1}"/>
              </a:ext>
            </a:extLst>
          </p:cNvPr>
          <p:cNvSpPr txBox="1"/>
          <p:nvPr/>
        </p:nvSpPr>
        <p:spPr>
          <a:xfrm>
            <a:off x="648931" y="2548281"/>
            <a:ext cx="5122606" cy="365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b="1" u="sng" dirty="0">
                <a:latin typeface="+mj-lt"/>
                <a:ea typeface="+mj-ea"/>
                <a:cs typeface="+mj-cs"/>
              </a:rPr>
              <a:t>AGENDA</a:t>
            </a:r>
            <a:r>
              <a:rPr lang="en-US" sz="1700" b="1" dirty="0">
                <a:latin typeface="+mj-lt"/>
                <a:ea typeface="+mj-ea"/>
                <a:cs typeface="+mj-cs"/>
              </a:rPr>
              <a:t>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700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 err="1">
                <a:latin typeface="+mj-lt"/>
                <a:ea typeface="+mj-ea"/>
                <a:cs typeface="+mj-cs"/>
              </a:rPr>
              <a:t>Tränar</a:t>
            </a:r>
            <a:r>
              <a:rPr lang="en-US" sz="1700" dirty="0">
                <a:latin typeface="+mj-lt"/>
                <a:ea typeface="+mj-ea"/>
                <a:cs typeface="+mj-cs"/>
              </a:rPr>
              <a:t>/</a:t>
            </a:r>
            <a:r>
              <a:rPr lang="en-US" sz="1700" dirty="0" err="1">
                <a:latin typeface="+mj-lt"/>
                <a:ea typeface="+mj-ea"/>
                <a:cs typeface="+mj-cs"/>
              </a:rPr>
              <a:t>Ledarrollerna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 err="1">
                <a:latin typeface="+mj-lt"/>
                <a:ea typeface="+mj-ea"/>
                <a:cs typeface="+mj-cs"/>
              </a:rPr>
              <a:t>Träningar</a:t>
            </a:r>
            <a:r>
              <a:rPr lang="en-US" sz="1700" dirty="0">
                <a:latin typeface="+mj-lt"/>
                <a:ea typeface="+mj-ea"/>
                <a:cs typeface="+mj-cs"/>
              </a:rPr>
              <a:t>/</a:t>
            </a:r>
            <a:r>
              <a:rPr lang="en-US" sz="1700" dirty="0" err="1">
                <a:latin typeface="+mj-lt"/>
                <a:ea typeface="+mj-ea"/>
                <a:cs typeface="+mj-cs"/>
              </a:rPr>
              <a:t>Träningstider</a:t>
            </a:r>
            <a:r>
              <a:rPr lang="en-US" sz="1700" dirty="0">
                <a:latin typeface="+mj-lt"/>
                <a:ea typeface="+mj-ea"/>
                <a:cs typeface="+mj-cs"/>
              </a:rPr>
              <a:t> 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>
                <a:latin typeface="+mj-lt"/>
                <a:ea typeface="+mj-ea"/>
                <a:cs typeface="+mj-cs"/>
              </a:rPr>
              <a:t>Cuper/Seriespel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 err="1">
                <a:latin typeface="+mj-lt"/>
                <a:ea typeface="+mj-ea"/>
                <a:cs typeface="+mj-cs"/>
              </a:rPr>
              <a:t>Lagförsäljning</a:t>
            </a: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>
                <a:latin typeface="+mj-lt"/>
                <a:ea typeface="+mj-ea"/>
                <a:cs typeface="+mj-cs"/>
              </a:rPr>
              <a:t>Sponsorer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>
                <a:latin typeface="+mj-lt"/>
                <a:ea typeface="+mj-ea"/>
                <a:cs typeface="+mj-cs"/>
              </a:rPr>
              <a:t>Vett och etikett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>
                <a:latin typeface="+mj-lt"/>
                <a:ea typeface="+mj-ea"/>
                <a:cs typeface="+mj-cs"/>
              </a:rPr>
              <a:t>Sommar/Höst avslutning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928CCF-AF34-9474-DA79-38972B6157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0086" y="2548281"/>
            <a:ext cx="2123907" cy="2306217"/>
          </a:xfrm>
          <a:prstGeom prst="rect">
            <a:avLst/>
          </a:prstGeom>
          <a:noFill/>
          <a:effectLst/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40347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C2D1-B6C8-FF21-80E4-D287003D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Tränar</a:t>
            </a:r>
            <a:r>
              <a:rPr lang="en-US" u="sng" dirty="0"/>
              <a:t>/</a:t>
            </a:r>
            <a:r>
              <a:rPr lang="en-US" u="sng" dirty="0" err="1"/>
              <a:t>Ledarrollerna</a:t>
            </a:r>
            <a:r>
              <a:rPr lang="en-US" u="sng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070B9-BFEC-BD3D-3047-B1FEF23F7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7877137" cy="4195763"/>
          </a:xfrm>
        </p:spPr>
        <p:txBody>
          <a:bodyPr/>
          <a:lstStyle/>
          <a:p>
            <a:r>
              <a:rPr lang="en-US" dirty="0" err="1"/>
              <a:t>Huvudtränare</a:t>
            </a:r>
            <a:r>
              <a:rPr lang="en-US" dirty="0"/>
              <a:t>:  Fredrik </a:t>
            </a:r>
            <a:r>
              <a:rPr lang="en-US" dirty="0" err="1"/>
              <a:t>Follmer</a:t>
            </a:r>
            <a:r>
              <a:rPr lang="en-US" dirty="0"/>
              <a:t>/Håkan Locknevi</a:t>
            </a:r>
          </a:p>
          <a:p>
            <a:r>
              <a:rPr lang="en-US" dirty="0" err="1"/>
              <a:t>Tränare</a:t>
            </a:r>
            <a:r>
              <a:rPr lang="en-US" dirty="0"/>
              <a:t>: Erik </a:t>
            </a:r>
            <a:r>
              <a:rPr lang="en-US" dirty="0" err="1"/>
              <a:t>Fhurong</a:t>
            </a:r>
            <a:r>
              <a:rPr lang="en-US" dirty="0"/>
              <a:t>/Charles </a:t>
            </a:r>
            <a:r>
              <a:rPr lang="en-US" dirty="0" err="1"/>
              <a:t>Bennström</a:t>
            </a:r>
            <a:r>
              <a:rPr lang="en-US" dirty="0"/>
              <a:t>/Petra </a:t>
            </a:r>
            <a:r>
              <a:rPr lang="en-US" dirty="0" err="1"/>
              <a:t>Jörgensen</a:t>
            </a:r>
            <a:endParaRPr lang="en-US" dirty="0"/>
          </a:p>
          <a:p>
            <a:r>
              <a:rPr lang="en-US" dirty="0" err="1"/>
              <a:t>Lagledare</a:t>
            </a:r>
            <a:r>
              <a:rPr lang="en-US" dirty="0"/>
              <a:t>/</a:t>
            </a:r>
            <a:r>
              <a:rPr lang="en-US" dirty="0" err="1"/>
              <a:t>Administratörer</a:t>
            </a:r>
            <a:r>
              <a:rPr lang="en-US" dirty="0"/>
              <a:t>: Per </a:t>
            </a:r>
            <a:r>
              <a:rPr lang="en-US" dirty="0" err="1"/>
              <a:t>Barkskog</a:t>
            </a:r>
            <a:r>
              <a:rPr lang="en-US" dirty="0"/>
              <a:t>/</a:t>
            </a:r>
            <a:r>
              <a:rPr lang="en-US" dirty="0" err="1"/>
              <a:t>Pär</a:t>
            </a:r>
            <a:r>
              <a:rPr lang="en-US" dirty="0"/>
              <a:t> </a:t>
            </a:r>
            <a:r>
              <a:rPr lang="en-US" dirty="0" err="1"/>
              <a:t>Ojanen</a:t>
            </a:r>
            <a:endParaRPr lang="en-US" dirty="0"/>
          </a:p>
          <a:p>
            <a:r>
              <a:rPr lang="en-US" dirty="0" err="1"/>
              <a:t>Materialförvaltare</a:t>
            </a:r>
            <a:r>
              <a:rPr lang="en-US" dirty="0"/>
              <a:t>: Mehdi </a:t>
            </a:r>
            <a:r>
              <a:rPr lang="en-US" dirty="0" err="1"/>
              <a:t>Khodabandeh</a:t>
            </a:r>
            <a:endParaRPr lang="en-US" dirty="0"/>
          </a:p>
          <a:p>
            <a:r>
              <a:rPr lang="en-US" dirty="0" err="1"/>
              <a:t>Ekonomiansvarig</a:t>
            </a:r>
            <a:r>
              <a:rPr lang="en-US" dirty="0"/>
              <a:t>: </a:t>
            </a:r>
            <a:r>
              <a:rPr lang="en-US" dirty="0" err="1"/>
              <a:t>Ellinor</a:t>
            </a:r>
            <a:r>
              <a:rPr lang="en-US" dirty="0"/>
              <a:t> Rydell</a:t>
            </a:r>
          </a:p>
          <a:p>
            <a:r>
              <a:rPr lang="en-US" dirty="0" err="1"/>
              <a:t>Arrangemangsansvarig</a:t>
            </a:r>
            <a:r>
              <a:rPr lang="en-US" dirty="0"/>
              <a:t>: Lisa </a:t>
            </a:r>
            <a:r>
              <a:rPr lang="en-US" dirty="0" err="1"/>
              <a:t>Ojanen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A9546-D3FF-90E5-EFDA-CE35A0D3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2038963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C2D1-B6C8-FF21-80E4-D287003D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Träningar</a:t>
            </a:r>
            <a:r>
              <a:rPr lang="en-US" u="sng" dirty="0"/>
              <a:t>/</a:t>
            </a:r>
            <a:r>
              <a:rPr lang="en-US" u="sng" dirty="0" err="1"/>
              <a:t>Träningstider</a:t>
            </a:r>
            <a:r>
              <a:rPr lang="en-US" u="sng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070B9-BFEC-BD3D-3047-B1FEF23F7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10174288" cy="4436869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/>
              <a:t>Inomhus</a:t>
            </a:r>
            <a:r>
              <a:rPr lang="en-US" u="sng" dirty="0"/>
              <a:t>: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Träningar</a:t>
            </a:r>
            <a:r>
              <a:rPr lang="en-US" dirty="0"/>
              <a:t> </a:t>
            </a:r>
            <a:r>
              <a:rPr lang="en-US" dirty="0" err="1"/>
              <a:t>onsdagar</a:t>
            </a:r>
            <a:r>
              <a:rPr lang="en-US" dirty="0"/>
              <a:t> KL.17-18 </a:t>
            </a:r>
            <a:r>
              <a:rPr lang="en-US" dirty="0" err="1"/>
              <a:t>Rönnbyskolans</a:t>
            </a:r>
            <a:r>
              <a:rPr lang="en-US" dirty="0"/>
              <a:t> </a:t>
            </a:r>
            <a:r>
              <a:rPr lang="en-US" dirty="0" err="1"/>
              <a:t>idrottshall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Fokus</a:t>
            </a:r>
            <a:r>
              <a:rPr lang="en-US" dirty="0"/>
              <a:t> under </a:t>
            </a:r>
            <a:r>
              <a:rPr lang="en-US" dirty="0" err="1"/>
              <a:t>inomhusträningarna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teknik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Dom </a:t>
            </a:r>
            <a:r>
              <a:rPr lang="en-US" dirty="0" err="1"/>
              <a:t>tjejer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vintersporter</a:t>
            </a:r>
            <a:r>
              <a:rPr lang="en-US" dirty="0"/>
              <a:t> </a:t>
            </a:r>
            <a:r>
              <a:rPr lang="en-US" dirty="0" err="1"/>
              <a:t>fokuserar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det i </a:t>
            </a:r>
            <a:r>
              <a:rPr lang="en-US" dirty="0" err="1"/>
              <a:t>första</a:t>
            </a:r>
            <a:r>
              <a:rPr lang="en-US" dirty="0"/>
              <a:t> hand</a:t>
            </a:r>
          </a:p>
          <a:p>
            <a:pPr marL="0" indent="0">
              <a:buNone/>
            </a:pPr>
            <a:r>
              <a:rPr lang="en-US" dirty="0"/>
              <a:t>      (vi </a:t>
            </a:r>
            <a:r>
              <a:rPr lang="en-US" dirty="0" err="1"/>
              <a:t>tränar</a:t>
            </a:r>
            <a:r>
              <a:rPr lang="en-US" dirty="0"/>
              <a:t> </a:t>
            </a:r>
            <a:r>
              <a:rPr lang="en-US" dirty="0" err="1"/>
              <a:t>inomhus</a:t>
            </a:r>
            <a:r>
              <a:rPr lang="en-US" dirty="0"/>
              <a:t> </a:t>
            </a:r>
            <a:r>
              <a:rPr lang="en-US" dirty="0" err="1"/>
              <a:t>ftom</a:t>
            </a:r>
            <a:r>
              <a:rPr lang="en-US" dirty="0"/>
              <a:t> mitten/</a:t>
            </a:r>
            <a:r>
              <a:rPr lang="en-US" dirty="0" err="1"/>
              <a:t>slutet</a:t>
            </a:r>
            <a:r>
              <a:rPr lang="en-US" dirty="0"/>
              <a:t> av April)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 err="1"/>
              <a:t>Utomhus</a:t>
            </a:r>
            <a:r>
              <a:rPr lang="en-US" u="sng" dirty="0"/>
              <a:t>: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Startar</a:t>
            </a:r>
            <a:r>
              <a:rPr lang="en-US" dirty="0"/>
              <a:t> </a:t>
            </a:r>
            <a:r>
              <a:rPr lang="en-US" dirty="0" err="1"/>
              <a:t>upp</a:t>
            </a:r>
            <a:r>
              <a:rPr lang="en-US" dirty="0"/>
              <a:t> </a:t>
            </a:r>
            <a:r>
              <a:rPr lang="en-US" dirty="0" err="1"/>
              <a:t>utomhus</a:t>
            </a:r>
            <a:r>
              <a:rPr lang="en-US" dirty="0"/>
              <a:t> </a:t>
            </a:r>
            <a:r>
              <a:rPr lang="en-US" dirty="0" err="1"/>
              <a:t>när</a:t>
            </a:r>
            <a:r>
              <a:rPr lang="en-US" dirty="0"/>
              <a:t> vi vet </a:t>
            </a:r>
            <a:r>
              <a:rPr lang="en-US" dirty="0" err="1"/>
              <a:t>tider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gå</a:t>
            </a:r>
            <a:r>
              <a:rPr lang="en-US" dirty="0"/>
              <a:t> </a:t>
            </a:r>
            <a:r>
              <a:rPr lang="en-US" dirty="0" err="1"/>
              <a:t>upp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köra</a:t>
            </a:r>
            <a:r>
              <a:rPr lang="en-US" dirty="0"/>
              <a:t> 2st </a:t>
            </a:r>
            <a:r>
              <a:rPr lang="en-US" dirty="0" err="1"/>
              <a:t>träningar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veckan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Lagt</a:t>
            </a:r>
            <a:r>
              <a:rPr lang="en-US" dirty="0"/>
              <a:t> in </a:t>
            </a:r>
            <a:r>
              <a:rPr lang="en-US" dirty="0" err="1"/>
              <a:t>önskemål</a:t>
            </a:r>
            <a:r>
              <a:rPr lang="en-US" dirty="0"/>
              <a:t> om </a:t>
            </a:r>
            <a:r>
              <a:rPr lang="en-US" dirty="0" err="1"/>
              <a:t>måndagar</a:t>
            </a:r>
            <a:r>
              <a:rPr lang="en-US" dirty="0"/>
              <a:t>/</a:t>
            </a:r>
            <a:r>
              <a:rPr lang="en-US" dirty="0" err="1"/>
              <a:t>onsdagar</a:t>
            </a:r>
            <a:r>
              <a:rPr lang="en-US" dirty="0"/>
              <a:t> till </a:t>
            </a:r>
            <a:r>
              <a:rPr lang="en-US" dirty="0" err="1"/>
              <a:t>kansliet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Önskar</a:t>
            </a:r>
            <a:r>
              <a:rPr lang="en-US" dirty="0"/>
              <a:t> </a:t>
            </a:r>
            <a:r>
              <a:rPr lang="en-US" dirty="0" err="1"/>
              <a:t>träna</a:t>
            </a:r>
            <a:r>
              <a:rPr lang="en-US" dirty="0"/>
              <a:t> </a:t>
            </a:r>
            <a:r>
              <a:rPr lang="en-US" dirty="0" err="1"/>
              <a:t>tidigast</a:t>
            </a:r>
            <a:r>
              <a:rPr lang="en-US" dirty="0"/>
              <a:t> 17:30, 1 </a:t>
            </a:r>
            <a:r>
              <a:rPr lang="en-US" dirty="0" err="1"/>
              <a:t>timmas</a:t>
            </a:r>
            <a:r>
              <a:rPr lang="en-US" dirty="0"/>
              <a:t> </a:t>
            </a:r>
            <a:r>
              <a:rPr lang="en-US" dirty="0" err="1"/>
              <a:t>träning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Fokus</a:t>
            </a:r>
            <a:r>
              <a:rPr lang="en-US" dirty="0"/>
              <a:t> under </a:t>
            </a:r>
            <a:r>
              <a:rPr lang="en-US" dirty="0" err="1"/>
              <a:t>utesäsongen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/</a:t>
            </a:r>
            <a:r>
              <a:rPr lang="en-US" dirty="0" err="1"/>
              <a:t>spelövningar</a:t>
            </a:r>
            <a:r>
              <a:rPr lang="en-US" dirty="0"/>
              <a:t>/</a:t>
            </a:r>
            <a:r>
              <a:rPr lang="en-US" dirty="0" err="1"/>
              <a:t>spel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(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träning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teknikbaserad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träning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spelövnings-spelbaserad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A9546-D3FF-90E5-EFDA-CE35A0D3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8486357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C2D1-B6C8-FF21-80E4-D287003D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Cuper/</a:t>
            </a:r>
            <a:r>
              <a:rPr lang="en-US" u="sng" dirty="0" err="1"/>
              <a:t>Seriespel</a:t>
            </a:r>
            <a:r>
              <a:rPr lang="en-US" u="sng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070B9-BFEC-BD3D-3047-B1FEF23F7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10174288" cy="4436869"/>
          </a:xfrm>
        </p:spPr>
        <p:txBody>
          <a:bodyPr>
            <a:normAutofit/>
          </a:bodyPr>
          <a:lstStyle/>
          <a:p>
            <a:r>
              <a:rPr lang="en-US" u="sng" dirty="0"/>
              <a:t>Cuper: </a:t>
            </a:r>
          </a:p>
          <a:p>
            <a:pPr marL="0" indent="0">
              <a:buNone/>
            </a:pPr>
            <a:r>
              <a:rPr lang="en-US" dirty="0"/>
              <a:t>     Cup Eskilstuna 12-14 April  (</a:t>
            </a:r>
            <a:r>
              <a:rPr lang="en-US" dirty="0" err="1"/>
              <a:t>anmäler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1 </a:t>
            </a:r>
            <a:r>
              <a:rPr lang="en-US" dirty="0" err="1"/>
              <a:t>eller</a:t>
            </a:r>
            <a:r>
              <a:rPr lang="en-US" dirty="0"/>
              <a:t> 2 lag </a:t>
            </a:r>
            <a:r>
              <a:rPr lang="en-US" dirty="0" err="1"/>
              <a:t>beronde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antalet</a:t>
            </a:r>
            <a:r>
              <a:rPr lang="en-US" dirty="0"/>
              <a:t> </a:t>
            </a:r>
            <a:r>
              <a:rPr lang="en-US" dirty="0" err="1"/>
              <a:t>spelare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ArosCupen</a:t>
            </a:r>
            <a:r>
              <a:rPr lang="en-US" dirty="0"/>
              <a:t> 14-17 </a:t>
            </a:r>
            <a:r>
              <a:rPr lang="en-US" dirty="0" err="1"/>
              <a:t>Juni</a:t>
            </a:r>
            <a:r>
              <a:rPr lang="en-US" dirty="0"/>
              <a:t>  (</a:t>
            </a:r>
            <a:r>
              <a:rPr lang="en-US" dirty="0" err="1"/>
              <a:t>anmäler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1 </a:t>
            </a:r>
            <a:r>
              <a:rPr lang="en-US" dirty="0" err="1"/>
              <a:t>eller</a:t>
            </a:r>
            <a:r>
              <a:rPr lang="en-US" dirty="0"/>
              <a:t> 2 lag </a:t>
            </a:r>
            <a:r>
              <a:rPr lang="en-US" dirty="0" err="1"/>
              <a:t>beronde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antalet</a:t>
            </a:r>
            <a:r>
              <a:rPr lang="en-US" dirty="0"/>
              <a:t> </a:t>
            </a:r>
            <a:r>
              <a:rPr lang="en-US" dirty="0" err="1"/>
              <a:t>spelare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Fotbollens</a:t>
            </a:r>
            <a:r>
              <a:rPr lang="en-US" dirty="0"/>
              <a:t> </a:t>
            </a:r>
            <a:r>
              <a:rPr lang="en-US" dirty="0" err="1"/>
              <a:t>dag</a:t>
            </a:r>
            <a:r>
              <a:rPr lang="en-US" dirty="0"/>
              <a:t>   </a:t>
            </a:r>
            <a:r>
              <a:rPr lang="en-US" dirty="0" err="1"/>
              <a:t>Slutet</a:t>
            </a:r>
            <a:r>
              <a:rPr lang="en-US" dirty="0"/>
              <a:t> av Aug. (</a:t>
            </a:r>
            <a:r>
              <a:rPr lang="en-US" dirty="0" err="1"/>
              <a:t>anmäler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1 </a:t>
            </a:r>
            <a:r>
              <a:rPr lang="en-US" dirty="0" err="1"/>
              <a:t>eller</a:t>
            </a:r>
            <a:r>
              <a:rPr lang="en-US" dirty="0"/>
              <a:t> 2 lag </a:t>
            </a:r>
            <a:r>
              <a:rPr lang="en-US" dirty="0" err="1"/>
              <a:t>beronde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antalet</a:t>
            </a:r>
            <a:r>
              <a:rPr lang="en-US" dirty="0"/>
              <a:t> </a:t>
            </a:r>
            <a:r>
              <a:rPr lang="en-US" dirty="0" err="1"/>
              <a:t>spelare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</a:t>
            </a:r>
          </a:p>
          <a:p>
            <a:r>
              <a:rPr lang="en-US" u="sng" dirty="0" err="1"/>
              <a:t>Seriespel</a:t>
            </a:r>
            <a:r>
              <a:rPr lang="en-US" u="sng" dirty="0"/>
              <a:t>: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Spelar</a:t>
            </a:r>
            <a:r>
              <a:rPr lang="en-US" dirty="0"/>
              <a:t> </a:t>
            </a:r>
            <a:r>
              <a:rPr lang="en-US" dirty="0" err="1"/>
              <a:t>seriespel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 </a:t>
            </a:r>
            <a:r>
              <a:rPr lang="en-US" dirty="0" err="1"/>
              <a:t>kontra</a:t>
            </a:r>
            <a:r>
              <a:rPr lang="en-US" dirty="0"/>
              <a:t> </a:t>
            </a:r>
            <a:r>
              <a:rPr lang="en-US" dirty="0" err="1"/>
              <a:t>poolspel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Vi </a:t>
            </a:r>
            <a:r>
              <a:rPr lang="en-US" dirty="0" err="1"/>
              <a:t>anmäler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1 </a:t>
            </a:r>
            <a:r>
              <a:rPr lang="en-US" dirty="0" err="1"/>
              <a:t>eller</a:t>
            </a:r>
            <a:r>
              <a:rPr lang="en-US" dirty="0"/>
              <a:t> 2 lag </a:t>
            </a:r>
            <a:r>
              <a:rPr lang="en-US" dirty="0" err="1"/>
              <a:t>beronde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antalet</a:t>
            </a:r>
            <a:r>
              <a:rPr lang="en-US" dirty="0"/>
              <a:t> </a:t>
            </a:r>
            <a:r>
              <a:rPr lang="en-US" dirty="0" err="1"/>
              <a:t>spelare</a:t>
            </a:r>
            <a:r>
              <a:rPr lang="en-US" dirty="0"/>
              <a:t>  (</a:t>
            </a:r>
            <a:r>
              <a:rPr lang="en-US" dirty="0" err="1"/>
              <a:t>anmälningsavgiften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Spelschema</a:t>
            </a:r>
            <a:r>
              <a:rPr lang="en-US" dirty="0"/>
              <a:t> </a:t>
            </a:r>
            <a:r>
              <a:rPr lang="en-US" dirty="0" err="1"/>
              <a:t>ej</a:t>
            </a:r>
            <a:r>
              <a:rPr lang="en-US" dirty="0"/>
              <a:t> </a:t>
            </a:r>
            <a:r>
              <a:rPr lang="en-US" dirty="0" err="1"/>
              <a:t>klart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dagsläget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A9546-D3FF-90E5-EFDA-CE35A0D3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0226038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C2D1-B6C8-FF21-80E4-D287003D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Lagförsäljning</a:t>
            </a:r>
            <a:r>
              <a:rPr lang="en-US" u="sng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070B9-BFEC-BD3D-3047-B1FEF23F7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10174288" cy="4436869"/>
          </a:xfrm>
        </p:spPr>
        <p:txBody>
          <a:bodyPr>
            <a:normAutofit/>
          </a:bodyPr>
          <a:lstStyle/>
          <a:p>
            <a:r>
              <a:rPr lang="en-US" u="sng" dirty="0" err="1"/>
              <a:t>Lagkassan</a:t>
            </a:r>
            <a:r>
              <a:rPr lang="en-US" u="sng" dirty="0"/>
              <a:t>:</a:t>
            </a:r>
          </a:p>
          <a:p>
            <a:pPr marL="0" indent="0">
              <a:buNone/>
            </a:pPr>
            <a:r>
              <a:rPr lang="en-US" u="sng" dirty="0"/>
              <a:t>     </a:t>
            </a:r>
          </a:p>
          <a:p>
            <a:r>
              <a:rPr lang="en-US" u="sng" dirty="0" err="1"/>
              <a:t>Newbody</a:t>
            </a:r>
            <a:r>
              <a:rPr lang="en-US" u="sng" dirty="0"/>
              <a:t>: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Anmälan</a:t>
            </a:r>
            <a:r>
              <a:rPr lang="en-US" dirty="0"/>
              <a:t> </a:t>
            </a:r>
            <a:r>
              <a:rPr lang="en-US" dirty="0" err="1"/>
              <a:t>cuper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Overaller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Övrigt</a:t>
            </a:r>
            <a:r>
              <a:rPr lang="en-US" dirty="0"/>
              <a:t> material, </a:t>
            </a:r>
            <a:r>
              <a:rPr lang="en-US" dirty="0" err="1"/>
              <a:t>bollar</a:t>
            </a:r>
            <a:r>
              <a:rPr lang="en-US" dirty="0"/>
              <a:t>/</a:t>
            </a:r>
            <a:r>
              <a:rPr lang="en-US" dirty="0" err="1"/>
              <a:t>koner</a:t>
            </a:r>
            <a:r>
              <a:rPr lang="en-US" dirty="0"/>
              <a:t>/</a:t>
            </a:r>
            <a:r>
              <a:rPr lang="en-US" dirty="0" err="1"/>
              <a:t>småmåll</a:t>
            </a:r>
            <a:r>
              <a:rPr lang="en-US" dirty="0"/>
              <a:t> e.tc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Förälder</a:t>
            </a:r>
            <a:r>
              <a:rPr lang="en-US" dirty="0"/>
              <a:t>/</a:t>
            </a:r>
            <a:r>
              <a:rPr lang="en-US" dirty="0" err="1"/>
              <a:t>föräldrar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ansvarar</a:t>
            </a:r>
            <a:r>
              <a:rPr lang="en-US" dirty="0"/>
              <a:t> för </a:t>
            </a:r>
            <a:r>
              <a:rPr lang="en-US" dirty="0" err="1"/>
              <a:t>Newbody</a:t>
            </a:r>
            <a:r>
              <a:rPr lang="en-US" dirty="0"/>
              <a:t> </a:t>
            </a:r>
            <a:r>
              <a:rPr lang="en-US" dirty="0" err="1"/>
              <a:t>försäljningen</a:t>
            </a:r>
            <a:r>
              <a:rPr lang="en-US" dirty="0"/>
              <a:t>/</a:t>
            </a:r>
            <a:r>
              <a:rPr lang="en-US" dirty="0" err="1"/>
              <a:t>hanteringen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A9546-D3FF-90E5-EFDA-CE35A0D3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5874473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C2D1-B6C8-FF21-80E4-D287003D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Sponsorer</a:t>
            </a:r>
            <a:r>
              <a:rPr lang="en-US" u="sng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070B9-BFEC-BD3D-3047-B1FEF23F7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10174288" cy="4436869"/>
          </a:xfrm>
        </p:spPr>
        <p:txBody>
          <a:bodyPr>
            <a:normAutofit/>
          </a:bodyPr>
          <a:lstStyle/>
          <a:p>
            <a:r>
              <a:rPr lang="en-US" u="sng" dirty="0" err="1"/>
              <a:t>Intresserade</a:t>
            </a:r>
            <a:r>
              <a:rPr lang="en-US" u="sng" dirty="0"/>
              <a:t>:</a:t>
            </a:r>
          </a:p>
          <a:p>
            <a:endParaRPr lang="en-US" u="sng" dirty="0"/>
          </a:p>
          <a:p>
            <a:r>
              <a:rPr lang="en-US" u="sng" dirty="0"/>
              <a:t>Hur </a:t>
            </a:r>
            <a:r>
              <a:rPr lang="en-US" u="sng" dirty="0" err="1"/>
              <a:t>går</a:t>
            </a:r>
            <a:r>
              <a:rPr lang="en-US" u="sng" dirty="0"/>
              <a:t> </a:t>
            </a:r>
            <a:r>
              <a:rPr lang="en-US" u="sng" dirty="0" err="1"/>
              <a:t>detta</a:t>
            </a:r>
            <a:r>
              <a:rPr lang="en-US" u="sng" dirty="0"/>
              <a:t> till:</a:t>
            </a:r>
          </a:p>
          <a:p>
            <a:endParaRPr lang="en-US" u="sng" dirty="0"/>
          </a:p>
          <a:p>
            <a:pPr marL="0" indent="0">
              <a:buNone/>
            </a:pPr>
            <a:r>
              <a:rPr lang="en-US" u="sng" dirty="0"/>
              <a:t>     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/>
              <a:t>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A9546-D3FF-90E5-EFDA-CE35A0D3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9522703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C2D1-B6C8-FF21-80E4-D287003D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Vett</a:t>
            </a:r>
            <a:r>
              <a:rPr lang="en-US" u="sng" dirty="0"/>
              <a:t> </a:t>
            </a:r>
            <a:r>
              <a:rPr lang="en-US" u="sng" dirty="0" err="1"/>
              <a:t>och</a:t>
            </a:r>
            <a:r>
              <a:rPr lang="en-US" u="sng" dirty="0"/>
              <a:t> </a:t>
            </a:r>
            <a:r>
              <a:rPr lang="en-US" u="sng" dirty="0" err="1"/>
              <a:t>etikett</a:t>
            </a:r>
            <a:r>
              <a:rPr lang="en-US" u="sng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070B9-BFEC-BD3D-3047-B1FEF23F7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078" y="1694815"/>
            <a:ext cx="10343321" cy="4436869"/>
          </a:xfrm>
        </p:spPr>
        <p:txBody>
          <a:bodyPr>
            <a:normAutofit fontScale="25000" lnSpcReduction="20000"/>
          </a:bodyPr>
          <a:lstStyle/>
          <a:p>
            <a:r>
              <a:rPr lang="en-US" sz="7200" u="sng" dirty="0" err="1"/>
              <a:t>Träningar</a:t>
            </a:r>
            <a:r>
              <a:rPr lang="en-US" sz="7200" u="sng" dirty="0"/>
              <a:t>:</a:t>
            </a:r>
          </a:p>
          <a:p>
            <a:pPr marL="0" indent="0">
              <a:buNone/>
            </a:pPr>
            <a:r>
              <a:rPr lang="en-US" sz="7200" dirty="0"/>
              <a:t>     </a:t>
            </a:r>
            <a:r>
              <a:rPr lang="en-US" sz="7200" b="1" i="1" dirty="0"/>
              <a:t>Laget.se </a:t>
            </a:r>
            <a:r>
              <a:rPr lang="en-US" sz="7200" dirty="0"/>
              <a:t>(</a:t>
            </a:r>
            <a:r>
              <a:rPr lang="en-US" sz="7200" dirty="0" err="1"/>
              <a:t>viktigt</a:t>
            </a:r>
            <a:r>
              <a:rPr lang="en-US" sz="7200" dirty="0"/>
              <a:t> </a:t>
            </a:r>
            <a:r>
              <a:rPr lang="en-US" sz="7200" dirty="0" err="1"/>
              <a:t>att</a:t>
            </a:r>
            <a:r>
              <a:rPr lang="en-US" sz="7200" dirty="0"/>
              <a:t> </a:t>
            </a:r>
            <a:r>
              <a:rPr lang="en-US" sz="7200" dirty="0" err="1"/>
              <a:t>anmäla</a:t>
            </a:r>
            <a:r>
              <a:rPr lang="en-US" sz="7200" dirty="0"/>
              <a:t>/</a:t>
            </a:r>
            <a:r>
              <a:rPr lang="en-US" sz="7200" dirty="0" err="1"/>
              <a:t>avanmäla</a:t>
            </a:r>
            <a:r>
              <a:rPr lang="en-US" sz="7200" dirty="0"/>
              <a:t> </a:t>
            </a:r>
            <a:r>
              <a:rPr lang="en-US" sz="7200" dirty="0" err="1"/>
              <a:t>sitt</a:t>
            </a:r>
            <a:r>
              <a:rPr lang="en-US" sz="7200" dirty="0"/>
              <a:t> barn till </a:t>
            </a:r>
            <a:r>
              <a:rPr lang="en-US" sz="7200" dirty="0" err="1"/>
              <a:t>träningar</a:t>
            </a:r>
            <a:r>
              <a:rPr lang="en-US" sz="7200" dirty="0"/>
              <a:t>/matcher. Styr </a:t>
            </a:r>
            <a:r>
              <a:rPr lang="en-US" sz="7200" dirty="0" err="1"/>
              <a:t>vår</a:t>
            </a:r>
            <a:r>
              <a:rPr lang="en-US" sz="7200" dirty="0"/>
              <a:t> </a:t>
            </a:r>
            <a:r>
              <a:rPr lang="en-US" sz="7200" dirty="0" err="1"/>
              <a:t>planering</a:t>
            </a:r>
            <a:r>
              <a:rPr lang="en-US" sz="7200" dirty="0"/>
              <a:t>!)</a:t>
            </a:r>
          </a:p>
          <a:p>
            <a:pPr marL="0" indent="0">
              <a:buNone/>
            </a:pPr>
            <a:r>
              <a:rPr lang="en-US" sz="7200" dirty="0"/>
              <a:t>     </a:t>
            </a:r>
            <a:r>
              <a:rPr lang="en-US" sz="7200" dirty="0" err="1"/>
              <a:t>Disciplin</a:t>
            </a:r>
            <a:r>
              <a:rPr lang="en-US" sz="7200" dirty="0"/>
              <a:t> (</a:t>
            </a:r>
            <a:r>
              <a:rPr lang="en-US" sz="7200" dirty="0" err="1"/>
              <a:t>lyssnar</a:t>
            </a:r>
            <a:r>
              <a:rPr lang="en-US" sz="7200" dirty="0"/>
              <a:t> </a:t>
            </a:r>
            <a:r>
              <a:rPr lang="en-US" sz="7200" dirty="0" err="1"/>
              <a:t>på</a:t>
            </a:r>
            <a:r>
              <a:rPr lang="en-US" sz="7200" dirty="0"/>
              <a:t> </a:t>
            </a:r>
            <a:r>
              <a:rPr lang="en-US" sz="7200" dirty="0" err="1"/>
              <a:t>tränarna</a:t>
            </a:r>
            <a:r>
              <a:rPr lang="en-US" sz="7200" dirty="0"/>
              <a:t> </a:t>
            </a:r>
            <a:r>
              <a:rPr lang="en-US" sz="7200" dirty="0" err="1"/>
              <a:t>och</a:t>
            </a:r>
            <a:r>
              <a:rPr lang="en-US" sz="7200" dirty="0"/>
              <a:t> </a:t>
            </a:r>
            <a:r>
              <a:rPr lang="en-US" sz="7200" dirty="0" err="1"/>
              <a:t>varandra</a:t>
            </a:r>
            <a:r>
              <a:rPr lang="en-US" sz="7200" dirty="0"/>
              <a:t>, </a:t>
            </a:r>
            <a:r>
              <a:rPr lang="en-US" sz="7200" dirty="0" err="1"/>
              <a:t>respekterar</a:t>
            </a:r>
            <a:r>
              <a:rPr lang="en-US" sz="7200" dirty="0"/>
              <a:t> </a:t>
            </a:r>
            <a:r>
              <a:rPr lang="en-US" sz="7200" dirty="0" err="1"/>
              <a:t>tider</a:t>
            </a:r>
            <a:r>
              <a:rPr lang="en-US" sz="7200" dirty="0"/>
              <a:t>)</a:t>
            </a:r>
          </a:p>
          <a:p>
            <a:pPr marL="0" indent="0">
              <a:buNone/>
            </a:pPr>
            <a:r>
              <a:rPr lang="en-US" sz="7200" dirty="0"/>
              <a:t>     </a:t>
            </a:r>
            <a:r>
              <a:rPr lang="en-US" sz="7200" dirty="0" err="1"/>
              <a:t>Tydlighet</a:t>
            </a:r>
            <a:r>
              <a:rPr lang="en-US" sz="7200" dirty="0"/>
              <a:t> (</a:t>
            </a:r>
            <a:r>
              <a:rPr lang="en-US" sz="7200" dirty="0" err="1"/>
              <a:t>övningar</a:t>
            </a:r>
            <a:r>
              <a:rPr lang="en-US" sz="7200" dirty="0"/>
              <a:t>, </a:t>
            </a:r>
            <a:r>
              <a:rPr lang="en-US" sz="7200" dirty="0" err="1"/>
              <a:t>hur</a:t>
            </a:r>
            <a:r>
              <a:rPr lang="en-US" sz="7200" dirty="0"/>
              <a:t>/</a:t>
            </a:r>
            <a:r>
              <a:rPr lang="en-US" sz="7200" dirty="0" err="1"/>
              <a:t>varför</a:t>
            </a:r>
            <a:r>
              <a:rPr lang="en-US" sz="7200" dirty="0"/>
              <a:t>)</a:t>
            </a:r>
          </a:p>
          <a:p>
            <a:pPr marL="0" indent="0">
              <a:buNone/>
            </a:pPr>
            <a:r>
              <a:rPr lang="en-US" sz="7200" dirty="0"/>
              <a:t>     </a:t>
            </a:r>
            <a:r>
              <a:rPr lang="en-US" sz="7200" dirty="0" err="1"/>
              <a:t>Teamkänsla</a:t>
            </a:r>
            <a:r>
              <a:rPr lang="en-US" sz="7200" dirty="0"/>
              <a:t> (vi </a:t>
            </a:r>
            <a:r>
              <a:rPr lang="en-US" sz="7200" dirty="0" err="1"/>
              <a:t>är</a:t>
            </a:r>
            <a:r>
              <a:rPr lang="en-US" sz="7200" dirty="0"/>
              <a:t> </a:t>
            </a:r>
            <a:r>
              <a:rPr lang="en-US" sz="7200" dirty="0" err="1"/>
              <a:t>ett</a:t>
            </a:r>
            <a:r>
              <a:rPr lang="en-US" sz="7200" dirty="0"/>
              <a:t> lag </a:t>
            </a:r>
            <a:r>
              <a:rPr lang="en-US" sz="7200" dirty="0" err="1"/>
              <a:t>där</a:t>
            </a:r>
            <a:r>
              <a:rPr lang="en-US" sz="7200" dirty="0"/>
              <a:t> </a:t>
            </a:r>
            <a:r>
              <a:rPr lang="en-US" sz="7200" dirty="0" err="1"/>
              <a:t>alla</a:t>
            </a:r>
            <a:r>
              <a:rPr lang="en-US" sz="7200" dirty="0"/>
              <a:t> </a:t>
            </a:r>
            <a:r>
              <a:rPr lang="en-US" sz="7200" dirty="0" err="1"/>
              <a:t>är</a:t>
            </a:r>
            <a:r>
              <a:rPr lang="en-US" sz="7200" dirty="0"/>
              <a:t> </a:t>
            </a:r>
            <a:r>
              <a:rPr lang="en-US" sz="7200" dirty="0" err="1"/>
              <a:t>viktiga</a:t>
            </a:r>
            <a:r>
              <a:rPr lang="en-US" sz="7200" dirty="0"/>
              <a:t> </a:t>
            </a:r>
            <a:r>
              <a:rPr lang="en-US" sz="7200" dirty="0" err="1"/>
              <a:t>och</a:t>
            </a:r>
            <a:r>
              <a:rPr lang="en-US" sz="7200" dirty="0"/>
              <a:t> ger </a:t>
            </a:r>
            <a:r>
              <a:rPr lang="en-US" sz="7200" dirty="0" err="1"/>
              <a:t>sitt</a:t>
            </a:r>
            <a:r>
              <a:rPr lang="en-US" sz="7200" dirty="0"/>
              <a:t> </a:t>
            </a:r>
            <a:r>
              <a:rPr lang="en-US" sz="7200" dirty="0" err="1"/>
              <a:t>yttersta</a:t>
            </a:r>
            <a:r>
              <a:rPr lang="en-US" sz="7200" dirty="0"/>
              <a:t> för </a:t>
            </a:r>
            <a:r>
              <a:rPr lang="en-US" sz="7200" dirty="0" err="1"/>
              <a:t>laget</a:t>
            </a:r>
            <a:r>
              <a:rPr lang="en-US" sz="7200" dirty="0"/>
              <a:t>)</a:t>
            </a:r>
          </a:p>
          <a:p>
            <a:pPr marL="0" indent="0">
              <a:buNone/>
            </a:pPr>
            <a:r>
              <a:rPr lang="en-US" sz="7200" dirty="0"/>
              <a:t>     Ha </a:t>
            </a:r>
            <a:r>
              <a:rPr lang="en-US" sz="7200" dirty="0" err="1"/>
              <a:t>roligt</a:t>
            </a:r>
            <a:r>
              <a:rPr lang="en-US" sz="7200" dirty="0"/>
              <a:t> </a:t>
            </a:r>
            <a:r>
              <a:rPr lang="en-US" sz="7200" dirty="0" err="1"/>
              <a:t>tillsammans</a:t>
            </a:r>
            <a:r>
              <a:rPr lang="en-US" sz="7200" dirty="0"/>
              <a:t> med </a:t>
            </a:r>
            <a:r>
              <a:rPr lang="en-US" sz="7200" dirty="0" err="1"/>
              <a:t>fokus</a:t>
            </a:r>
            <a:r>
              <a:rPr lang="en-US" sz="7200" dirty="0"/>
              <a:t> </a:t>
            </a:r>
            <a:r>
              <a:rPr lang="en-US" sz="7200" dirty="0" err="1"/>
              <a:t>på</a:t>
            </a:r>
            <a:r>
              <a:rPr lang="en-US" sz="7200" dirty="0"/>
              <a:t> </a:t>
            </a:r>
            <a:r>
              <a:rPr lang="en-US" sz="7200" dirty="0" err="1"/>
              <a:t>fotboll</a:t>
            </a:r>
            <a:endParaRPr lang="en-US" sz="7200" dirty="0"/>
          </a:p>
          <a:p>
            <a:pPr marL="0" indent="0">
              <a:buNone/>
            </a:pPr>
            <a:r>
              <a:rPr lang="en-US" sz="7200" dirty="0"/>
              <a:t>     </a:t>
            </a:r>
            <a:r>
              <a:rPr lang="en-US" sz="7200" dirty="0" err="1"/>
              <a:t>Föräldrar</a:t>
            </a:r>
            <a:r>
              <a:rPr lang="en-US" sz="7200" dirty="0"/>
              <a:t> </a:t>
            </a:r>
            <a:r>
              <a:rPr lang="en-US" sz="7200" dirty="0" err="1"/>
              <a:t>på</a:t>
            </a:r>
            <a:r>
              <a:rPr lang="en-US" sz="7200" dirty="0"/>
              <a:t> </a:t>
            </a:r>
            <a:r>
              <a:rPr lang="en-US" sz="7200" dirty="0" err="1"/>
              <a:t>träningarna</a:t>
            </a:r>
            <a:r>
              <a:rPr lang="en-US" sz="7200" dirty="0"/>
              <a:t> </a:t>
            </a:r>
          </a:p>
          <a:p>
            <a:pPr marL="0" indent="0">
              <a:buNone/>
            </a:pPr>
            <a:r>
              <a:rPr lang="en-US" sz="7200" dirty="0"/>
              <a:t>     (</a:t>
            </a:r>
            <a:r>
              <a:rPr lang="en-US" sz="7200" dirty="0" err="1"/>
              <a:t>hålla</a:t>
            </a:r>
            <a:r>
              <a:rPr lang="en-US" sz="7200" dirty="0"/>
              <a:t> lite </a:t>
            </a:r>
            <a:r>
              <a:rPr lang="en-US" sz="7200" dirty="0" err="1"/>
              <a:t>avstånd</a:t>
            </a:r>
            <a:r>
              <a:rPr lang="en-US" sz="7200" dirty="0"/>
              <a:t>/</a:t>
            </a:r>
            <a:r>
              <a:rPr lang="en-US" sz="7200" dirty="0" err="1"/>
              <a:t>i</a:t>
            </a:r>
            <a:r>
              <a:rPr lang="en-US" sz="7200" dirty="0"/>
              <a:t> </a:t>
            </a:r>
            <a:r>
              <a:rPr lang="en-US" sz="7200" dirty="0" err="1"/>
              <a:t>bakgrunden</a:t>
            </a:r>
            <a:r>
              <a:rPr lang="en-US" sz="7200" dirty="0"/>
              <a:t>, </a:t>
            </a:r>
            <a:r>
              <a:rPr lang="en-US" sz="7200" dirty="0" err="1"/>
              <a:t>viktigt</a:t>
            </a:r>
            <a:r>
              <a:rPr lang="en-US" sz="7200" dirty="0"/>
              <a:t> </a:t>
            </a:r>
            <a:r>
              <a:rPr lang="en-US" sz="7200" dirty="0" err="1"/>
              <a:t>att</a:t>
            </a:r>
            <a:r>
              <a:rPr lang="en-US" sz="7200" dirty="0"/>
              <a:t> </a:t>
            </a:r>
            <a:r>
              <a:rPr lang="en-US" sz="7200" dirty="0" err="1"/>
              <a:t>låta</a:t>
            </a:r>
            <a:r>
              <a:rPr lang="en-US" sz="7200" dirty="0"/>
              <a:t> </a:t>
            </a:r>
            <a:r>
              <a:rPr lang="en-US" sz="7200" dirty="0" err="1"/>
              <a:t>oss</a:t>
            </a:r>
            <a:r>
              <a:rPr lang="en-US" sz="7200" dirty="0"/>
              <a:t> </a:t>
            </a:r>
            <a:r>
              <a:rPr lang="en-US" sz="7200" dirty="0" err="1"/>
              <a:t>tränare</a:t>
            </a:r>
            <a:r>
              <a:rPr lang="en-US" sz="7200" dirty="0"/>
              <a:t> </a:t>
            </a:r>
            <a:r>
              <a:rPr lang="en-US" sz="7200" dirty="0" err="1"/>
              <a:t>sköta</a:t>
            </a:r>
            <a:r>
              <a:rPr lang="en-US" sz="7200" dirty="0"/>
              <a:t> </a:t>
            </a:r>
            <a:r>
              <a:rPr lang="en-US" sz="7200" dirty="0" err="1"/>
              <a:t>träningarna</a:t>
            </a:r>
            <a:r>
              <a:rPr lang="en-US" sz="7200" dirty="0"/>
              <a:t>)</a:t>
            </a:r>
          </a:p>
          <a:p>
            <a:pPr marL="0" indent="0">
              <a:buNone/>
            </a:pPr>
            <a:endParaRPr lang="en-US" sz="7200" dirty="0"/>
          </a:p>
          <a:p>
            <a:r>
              <a:rPr lang="en-US" sz="7200" u="sng" dirty="0"/>
              <a:t>Matcher:</a:t>
            </a:r>
          </a:p>
          <a:p>
            <a:pPr marL="0" indent="0">
              <a:buNone/>
            </a:pPr>
            <a:r>
              <a:rPr lang="en-US" sz="7200" dirty="0"/>
              <a:t>     </a:t>
            </a:r>
            <a:r>
              <a:rPr lang="en-US" sz="7200" dirty="0" err="1"/>
              <a:t>Två</a:t>
            </a:r>
            <a:r>
              <a:rPr lang="en-US" sz="7200" dirty="0"/>
              <a:t> </a:t>
            </a:r>
            <a:r>
              <a:rPr lang="en-US" sz="7200" dirty="0" err="1"/>
              <a:t>ansvariga</a:t>
            </a:r>
            <a:r>
              <a:rPr lang="en-US" sz="7200" dirty="0"/>
              <a:t> </a:t>
            </a:r>
            <a:r>
              <a:rPr lang="en-US" sz="7200" dirty="0" err="1"/>
              <a:t>tränare</a:t>
            </a:r>
            <a:r>
              <a:rPr lang="en-US" sz="7200" dirty="0"/>
              <a:t> </a:t>
            </a:r>
            <a:r>
              <a:rPr lang="en-US" sz="7200" dirty="0" err="1"/>
              <a:t>som</a:t>
            </a:r>
            <a:r>
              <a:rPr lang="en-US" sz="7200" dirty="0"/>
              <a:t> </a:t>
            </a:r>
            <a:r>
              <a:rPr lang="en-US" sz="7200" dirty="0" err="1"/>
              <a:t>coachar</a:t>
            </a:r>
            <a:r>
              <a:rPr lang="en-US" sz="7200" dirty="0"/>
              <a:t> under </a:t>
            </a:r>
            <a:r>
              <a:rPr lang="en-US" sz="7200" dirty="0" err="1"/>
              <a:t>matcherna</a:t>
            </a:r>
            <a:endParaRPr lang="en-US" sz="7200" dirty="0"/>
          </a:p>
          <a:p>
            <a:pPr marL="0" indent="0">
              <a:buNone/>
            </a:pPr>
            <a:r>
              <a:rPr lang="en-US" sz="7200" dirty="0"/>
              <a:t>     </a:t>
            </a:r>
            <a:r>
              <a:rPr lang="en-US" sz="7200" dirty="0" err="1"/>
              <a:t>Föräldrar</a:t>
            </a:r>
            <a:r>
              <a:rPr lang="en-US" sz="7200" dirty="0"/>
              <a:t> </a:t>
            </a:r>
            <a:r>
              <a:rPr lang="en-US" sz="7200" dirty="0" err="1"/>
              <a:t>på</a:t>
            </a:r>
            <a:r>
              <a:rPr lang="en-US" sz="7200" dirty="0"/>
              <a:t> </a:t>
            </a:r>
            <a:r>
              <a:rPr lang="en-US" sz="7200" dirty="0" err="1"/>
              <a:t>sidan</a:t>
            </a:r>
            <a:r>
              <a:rPr lang="en-US" sz="7200" dirty="0"/>
              <a:t> </a:t>
            </a:r>
            <a:r>
              <a:rPr lang="en-US" sz="7200" dirty="0" err="1"/>
              <a:t>hejar</a:t>
            </a:r>
            <a:r>
              <a:rPr lang="en-US" sz="7200" dirty="0"/>
              <a:t> </a:t>
            </a:r>
            <a:r>
              <a:rPr lang="en-US" sz="7200" dirty="0" err="1"/>
              <a:t>på</a:t>
            </a:r>
            <a:r>
              <a:rPr lang="en-US" sz="7200" dirty="0"/>
              <a:t> </a:t>
            </a:r>
            <a:r>
              <a:rPr lang="en-US" sz="7200" dirty="0" err="1"/>
              <a:t>laget</a:t>
            </a:r>
            <a:r>
              <a:rPr lang="en-US" sz="7200" dirty="0"/>
              <a:t>!  (</a:t>
            </a:r>
            <a:r>
              <a:rPr lang="en-US" sz="7200" dirty="0" err="1"/>
              <a:t>ej</a:t>
            </a:r>
            <a:r>
              <a:rPr lang="en-US" sz="7200" dirty="0"/>
              <a:t> </a:t>
            </a:r>
            <a:r>
              <a:rPr lang="en-US" sz="7200" dirty="0" err="1"/>
              <a:t>ge</a:t>
            </a:r>
            <a:r>
              <a:rPr lang="en-US" sz="7200" dirty="0"/>
              <a:t> </a:t>
            </a:r>
            <a:r>
              <a:rPr lang="en-US" sz="7200" dirty="0" err="1"/>
              <a:t>instruktioner</a:t>
            </a:r>
            <a:r>
              <a:rPr lang="en-US" sz="7200" dirty="0"/>
              <a:t> </a:t>
            </a:r>
            <a:r>
              <a:rPr lang="en-US" sz="7200" dirty="0" err="1"/>
              <a:t>i</a:t>
            </a:r>
            <a:r>
              <a:rPr lang="en-US" sz="7200" dirty="0"/>
              <a:t> </a:t>
            </a:r>
            <a:r>
              <a:rPr lang="en-US" sz="7200" dirty="0" err="1"/>
              <a:t>spelet</a:t>
            </a:r>
            <a:r>
              <a:rPr lang="en-US" sz="7200" dirty="0"/>
              <a:t> under </a:t>
            </a:r>
            <a:r>
              <a:rPr lang="en-US" sz="7200" dirty="0" err="1"/>
              <a:t>matchens</a:t>
            </a:r>
            <a:r>
              <a:rPr lang="en-US" sz="7200" dirty="0"/>
              <a:t> </a:t>
            </a:r>
            <a:r>
              <a:rPr lang="en-US" sz="7200" dirty="0" err="1"/>
              <a:t>gång</a:t>
            </a:r>
            <a:r>
              <a:rPr lang="en-US" sz="7200" dirty="0"/>
              <a:t>)</a:t>
            </a:r>
          </a:p>
          <a:p>
            <a:pPr marL="0" indent="0">
              <a:buNone/>
            </a:pPr>
            <a:r>
              <a:rPr lang="en-US" sz="7200" dirty="0"/>
              <a:t>     Kul med “</a:t>
            </a:r>
            <a:r>
              <a:rPr lang="en-US" sz="7200" dirty="0" err="1"/>
              <a:t>tunneln</a:t>
            </a:r>
            <a:r>
              <a:rPr lang="en-US" sz="7200" dirty="0"/>
              <a:t>” </a:t>
            </a:r>
            <a:r>
              <a:rPr lang="en-US" sz="7200" dirty="0" err="1"/>
              <a:t>efter</a:t>
            </a:r>
            <a:r>
              <a:rPr lang="en-US" sz="7200" dirty="0"/>
              <a:t> </a:t>
            </a:r>
            <a:r>
              <a:rPr lang="en-US" sz="7200" dirty="0" err="1"/>
              <a:t>matcherna</a:t>
            </a:r>
            <a:r>
              <a:rPr lang="en-US" sz="7200" dirty="0"/>
              <a:t>! </a:t>
            </a:r>
            <a:r>
              <a:rPr lang="en-US" sz="7200" dirty="0">
                <a:sym typeface="Wingdings" panose="05000000000000000000" pitchFamily="2" charset="2"/>
              </a:rPr>
              <a:t></a:t>
            </a:r>
            <a:r>
              <a:rPr lang="en-US" sz="7200" dirty="0"/>
              <a:t>   </a:t>
            </a:r>
          </a:p>
          <a:p>
            <a:pPr marL="0" indent="0">
              <a:buNone/>
            </a:pPr>
            <a:r>
              <a:rPr lang="en-US" sz="7200" dirty="0"/>
              <a:t>      </a:t>
            </a:r>
          </a:p>
          <a:p>
            <a:pPr marL="0" indent="0">
              <a:buNone/>
            </a:pPr>
            <a:r>
              <a:rPr lang="en-US" sz="7200" dirty="0"/>
              <a:t>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endParaRPr lang="en-US" u="sng" dirty="0"/>
          </a:p>
          <a:p>
            <a:pPr marL="0" indent="0">
              <a:buNone/>
            </a:pPr>
            <a:r>
              <a:rPr lang="en-US" u="sng" dirty="0"/>
              <a:t>     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/>
              <a:t>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A9546-D3FF-90E5-EFDA-CE35A0D3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9076360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C2D1-B6C8-FF21-80E4-D287003D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Sommar/</a:t>
            </a:r>
            <a:r>
              <a:rPr lang="en-US" u="sng" dirty="0" err="1"/>
              <a:t>Höstavslutningar</a:t>
            </a:r>
            <a:r>
              <a:rPr lang="en-US" u="sng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070B9-BFEC-BD3D-3047-B1FEF23F7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10174288" cy="4436869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/>
              <a:t>Sommaravslutning</a:t>
            </a:r>
            <a:r>
              <a:rPr lang="en-US" u="sng" dirty="0"/>
              <a:t>: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Föräldramatch</a:t>
            </a:r>
            <a:r>
              <a:rPr lang="en-US" dirty="0"/>
              <a:t> med fika </a:t>
            </a:r>
            <a:r>
              <a:rPr lang="en-US" dirty="0" err="1"/>
              <a:t>efteråt</a:t>
            </a:r>
            <a:endParaRPr lang="en-US" dirty="0"/>
          </a:p>
          <a:p>
            <a:pPr marL="0" indent="0">
              <a:buNone/>
            </a:pPr>
            <a:endParaRPr lang="en-US" u="sng" dirty="0"/>
          </a:p>
          <a:p>
            <a:endParaRPr lang="en-US" u="sng" dirty="0"/>
          </a:p>
          <a:p>
            <a:r>
              <a:rPr lang="en-US" u="sng" dirty="0" err="1"/>
              <a:t>Höstavslutning</a:t>
            </a:r>
            <a:r>
              <a:rPr lang="en-US" u="sng" dirty="0"/>
              <a:t>: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Poolparty</a:t>
            </a:r>
            <a:r>
              <a:rPr lang="en-US" dirty="0"/>
              <a:t> hos Erik &amp; </a:t>
            </a:r>
            <a:r>
              <a:rPr lang="en-US" dirty="0" err="1"/>
              <a:t>Ellinor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BYGGA LAGKÄNSLAN!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  <a:p>
            <a:pPr marL="0" indent="0">
              <a:buNone/>
            </a:pPr>
            <a:r>
              <a:rPr lang="en-US" u="sng" dirty="0"/>
              <a:t>     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/>
              <a:t>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A9546-D3FF-90E5-EFDA-CE35A0D3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4759629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1C2D1-B6C8-FF21-80E4-D287003DE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542503"/>
            <a:ext cx="9184606" cy="11798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u="sng" dirty="0"/>
              <a:t>Tack för </a:t>
            </a:r>
            <a:r>
              <a:rPr lang="en-US" sz="6000" u="sng" dirty="0" err="1"/>
              <a:t>visat</a:t>
            </a:r>
            <a:r>
              <a:rPr lang="en-US" sz="6000" u="sng" dirty="0"/>
              <a:t> </a:t>
            </a:r>
            <a:r>
              <a:rPr lang="en-US" sz="6000" u="sng" dirty="0" err="1"/>
              <a:t>intresse</a:t>
            </a:r>
            <a:r>
              <a:rPr lang="en-US" sz="6000" u="sng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30E26E-48BD-4346-8E12-09A076605B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1" b="7172"/>
          <a:stretch/>
        </p:blipFill>
        <p:spPr>
          <a:xfrm>
            <a:off x="635458" y="640080"/>
            <a:ext cx="918606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A9546-D3FF-90E5-EFDA-CE35A0D3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5AEC89D8-36C3-40BD-BBB3-9AD7F891C9FD}" type="slidenum">
              <a:rPr lang="en-US" smtClean="0"/>
              <a:pPr defTabSz="914400"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41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  <a:font script="Armn" typeface="Arial"/>
        <a:font script="Bugi" typeface="Arial"/>
        <a:font script="Bopo" typeface="Arial"/>
        <a:font script="Java" typeface="Arial"/>
        <a:font script="Lisu" typeface="Arial"/>
        <a:font script="Mymr" typeface="Arial"/>
        <a:font script="Nkoo" typeface="Arial"/>
        <a:font script="Olck" typeface="Arial"/>
        <a:font script="Osma" typeface="Arial"/>
        <a:font script="Phag" typeface="Arial"/>
        <a:font script="Syrn" typeface="Arial"/>
        <a:font script="Syrj" typeface="Arial"/>
        <a:font script="Syre" typeface="Arial"/>
        <a:font script="Sora" typeface="Arial"/>
        <a:font script="Tale" typeface="Arial"/>
        <a:font script="Talu" typeface="Arial"/>
        <a:font script="Tfng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  <a:font script="Armn" typeface="Arial"/>
        <a:font script="Bugi" typeface="Arial"/>
        <a:font script="Bopo" typeface="Arial"/>
        <a:font script="Java" typeface="Arial"/>
        <a:font script="Lisu" typeface="Arial"/>
        <a:font script="Mymr" typeface="Arial"/>
        <a:font script="Nkoo" typeface="Arial"/>
        <a:font script="Olck" typeface="Arial"/>
        <a:font script="Osma" typeface="Arial"/>
        <a:font script="Phag" typeface="Arial"/>
        <a:font script="Syrn" typeface="Arial"/>
        <a:font script="Syrj" typeface="Arial"/>
        <a:font script="Syre" typeface="Arial"/>
        <a:font script="Sora" typeface="Arial"/>
        <a:font script="Tale" typeface="Arial"/>
        <a:font script="Talu" typeface="Arial"/>
        <a:font script="Tfng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2D2D2D"/>
    </a:custClr>
    <a:custClr>
      <a:srgbClr val="4D4D4D"/>
    </a:custClr>
    <a:custClr>
      <a:srgbClr val="737373"/>
    </a:custClr>
    <a:custClr>
      <a:srgbClr val="B3B3B3"/>
    </a:custClr>
    <a:custClr>
      <a:srgbClr val="D9D9D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Update>
  <Cmd case="SkabelonDesign.DocumentData:DefineData" variableName="AdditionalInformation">
    <Doc.Prop.AdditionalInformation>
      <Doc.Prop.AdditionalInformation/>
    </Doc.Prop.AdditionalInformation>
    <s/>
  </Cmd>
  <Cmd case="SkabelonDesign.DocumentData:DefineData" variableName="ReferenceNo">
    <Doc.Prop.ReferenceNo>
      <Doc.Prop.ReferenceNo/>
    </Doc.Prop.ReferenceNo>
    <s/>
  </Cmd>
  <Cmd case="SkabelonDesign.DocumentData:DefineData" variableName="BasedOn">
    <Doc.Prop.BasedOn>
      <Doc.Prop.BasedOn/>
    </Doc.Prop.BasedOn>
    <s/>
  </Cmd>
  <Cmd case="SkabelonDesign.DocumentData:DefineData" variableName="BasedOnDocumentId">
    <Doc.Prop.BasedOnDocumentId>
      <Doc.Prop.BasedOnDocumentId/>
    </Doc.Prop.BasedOnDocumentId>
    <s/>
  </Cmd>
  <Cmd case="SkabelonDesign.DocumentData:DefineData" variableName="BasedOnLanguageCode">
    <Doc.Prop.BasedOnLanguageCode>
      <Doc.Prop.BasedOnLanguageCode/>
    </Doc.Prop.BasedOnLanguageCode>
    <s/>
  </Cmd>
  <Cmd case="SkabelonDesign.DocumentData:DefineData" variableName="BasedOnDocumentRevisionId">
    <Doc.Prop.BasedOnDocumentRevisionId>
      <Doc.Prop.BasedOnDocumentRevisionId/>
    </Doc.Prop.BasedOnDocumentRevisionId>
    <s/>
  </Cmd>
  <Cmd case="SkabelonDesign.DocumentData:DefineData" variableName="BasedOnDocumentPartId">
    <Doc.Prop.BasedOnDocumentPartId>
      <Doc.Prop.BasedOnDocumentPartId/>
    </Doc.Prop.BasedOnDocumentPartId>
    <s/>
  </Cmd>
  <Cmd case="SkabelonDesign.DocumentData:DefineData" variableName="CustomerName">
    <Doc.Prop.CustomerName>
      <Doc.Prop.CustomerName/>
    </Doc.Prop.CustomerName>
    <s/>
  </Cmd>
  <Cmd case="SkabelonDesign.DocumentData:DefineData" variableName="ProjectName">
    <Doc.Prop.ProjectName>
      <Doc.Prop.ProjectName/>
    </Doc.Prop.ProjectName>
    <s/>
  </Cmd>
  <Cmd case="SkabelonDesign.DocumentData:DefineData" variableName="ProjectId">
    <Doc.Prop.ProjectId>
      <Doc.Prop.ProjectId/>
    </Doc.Prop.ProjectId>
    <s/>
  </Cmd>
  <Cmd case="SkabelonDesign.DocumentData:DefineData" variableName="DocumentIdExternal">
    <Doc.Prop.DocumentIdExternal>
      <Doc.Prop.DocumentIdExternal/>
    </Doc.Prop.DocumentIdExternal>
    <s/>
  </Cmd>
  <Cmd case="SkabelonDesign.DocumentData:DefineData" variableName="DocumentClassIdIEC61355">
    <Doc.Prop.DocumentClassIdIEC61355>
      <Doc.Prop.DocumentClassIdIEC61355/>
    </Doc.Prop.DocumentClassIdIEC61355>
    <s/>
  </Cmd>
  <Cmd case="SkabelonDesign.DocumentData:DefineData" variableName="OccurrenceIdIEC61346">
    <Doc.Prop.OccurrenceIdIEC61346>
      <Doc.Prop.OccurrenceIdIEC61346/>
    </Doc.Prop.OccurrenceIdIEC61346>
    <s/>
  </Cmd>
  <Cmd case="SkabelonDesign.DocumentData:DefineData" variableName="DocumentId">
    <Doc.Prop.DocumentId>
      <Doc.Prop.DocumentId/>
    </Doc.Prop.DocumentId>
    <s/>
  </Cmd>
  <Cmd case="SkabelonDesign.DocumentData:UpdateCustomXml" variableName="DocumentId" xpath="(//*[local-name() = 'documentManagement']/*[local-name() = 'ABB_Coll_DocumentId'])"/>
  <Cmd case="SkabelonDesign.DocumentData:DefineData" variableName="Date">
    <Doc.Prop.Date>
      <Doc.Prop.Date/>
    </Doc.Prop.Date>
    <s/>
  </Cmd>
  <Cmd case="SkabelonDesign.DocumentData:DefineData" variableName="Addressinput">
    <Doc.Prop.Addressinput>
      <Doc.Prop.Addressinput/>
    </Doc.Prop.Addressinput>
    <s/>
  </Cmd>
  <Cmd case="SkabelonDesign.DocumentData:DefineData" variableName="Business">
    <Doc.Prop.Business>
      <Doc.Prop.Business/>
    </Doc.Prop.Business>
    <s/>
  </Cmd>
  <Cmd case="SkabelonDesign.DocumentData:DefineData" variableName="CreatorName">
    <Doc.Prop.CreatorName>
      <Doc.Prop.CreatorName/>
    </Doc.Prop.CreatorName>
    <s/>
  </Cmd>
  <Cmd case="SkabelonDesign.DocumentData:DefineData" variableName="From">
    <Doc.Prop.From>
      <Doc.Prop.From/>
    </Doc.Prop.From>
    <s/>
  </Cmd>
  <Cmd case="SkabelonDesign.DocumentData:DefineData" variableName="PhoneDirect">
    <Doc.Prop.PhoneDirect>
      <Doc.Prop.PhoneDirect/>
    </Doc.Prop.PhoneDirect>
    <s/>
  </Cmd>
  <Cmd case="SkabelonDesign.DocumentData:DefineData" variableName="FAXDirect">
    <Doc.Prop.FAXDirect>
      <Doc.Prop.FAXDirect/>
    </Doc.Prop.FAXDirect>
    <s/>
  </Cmd>
  <Cmd case="SkabelonDesign.DocumentData:DefineData" variableName="E-mail">
    <Doc.Prop.E-mail>
      <Doc.Prop.E-mail/>
    </Doc.Prop.E-mail>
    <s/>
  </Cmd>
  <Cmd case="SkabelonDesign.DocumentData:DefineData" variableName="Cc">
    <Doc.Prop.Cc>
      <Doc.Prop.Cc/>
    </Doc.Prop.Cc>
    <s/>
  </Cmd>
  <Cmd case="SkabelonDesign.DocumentData:DefineData" variableName="JobTitle">
    <Doc.Prop.JobTitle>
      <Doc.Prop.JobTitle/>
    </Doc.Prop.JobTitle>
    <s/>
  </Cmd>
  <Cmd case="SkabelonDesign.DocumentData:DefineData" variableName="LanguageCode">
    <Doc.Prop.LanguageCode>
      <Doc.Prop.LanguageCode/>
    </Doc.Prop.LanguageCode>
    <s/>
  </Cmd>
  <cmd case="SkabelonDesign.DocumentData:UpdateCustomXml" variableName="LanguageCode" xpath="(//*[local-name() = 'documentManagement']/*[local-name() = 'o8cb8facb2054f9d919ea0674048ef40']/*[local-name() = 'Terms']/*[local-name() = 'TermInfo']/*[local-name() = 'TermName'])"/>
  <Cmd case="SkabelonDesign.DocumentData:DefineData" variableName="LanguageCodeGUID">
    <Doc.Prop.LanguageCodeGUID>
      <Doc.Prop.LanguageCodeGUID/>
    </Doc.Prop.LanguageCodeGUID>
    <s/>
  </Cmd>
  <cmd case="SkabelonDesign.DocumentData:UpdateCustomXml" variableName="LanguageCodeGUID" xpath="(//*[local-name() = 'documentManagement']/*[local-name() = 'o8cb8facb2054f9d919ea0674048ef40']/*[local-name() = 'Terms']/*[local-name() = 'TermInfo']/*[local-name() = 'TermId'])"/>
  <Cmd case="SkabelonDesign.DocumentData:DefineData" variableName="DocumentRevisionId">
    <Doc.Prop.DocumentRevisionId>
      <Doc.Prop.DocumentRevisionId/>
    </Doc.Prop.DocumentRevisionId>
    <s/>
  </Cmd>
  <Cmd case="SkabelonDesign.DocumentData:UpdateCustomXml" variableName="DocumentRevisionId" xpath="(//*[local-name() = 'documentManagement']/*[local-name() = 'DocumentRevisionId'])"/>
  <Cmd case="SkabelonDesign.DocumentData:DefineData" variableName="SecurityLevel">
    <Doc.Prop.SecurityLevel>
      <Doc.Prop.SecurityLevel/>
    </Doc.Prop.SecurityLevel>
    <s/>
  </Cmd>
  <Cmd case="SkabelonDesign.DocumentData:UpdateCustomXml" variableName="SecurityLevel" xpath="(//*[local-name() = 'documentManagement']/*[local-name() = 'ABB_Coll_SecurityLevel'])"/>
  <Cmd case="SkabelonDesign.DocumentData:DefineData" variableName="DocumentKind">
    <Doc.Prop.DocumentKind>
      <Doc.Prop.DocumentKind/>
    </Doc.Prop.DocumentKind>
    <s/>
  </Cmd>
  <cmd case="SkabelonDesign.DocumentData:UpdateCustomXml" variableName="DocumentKind" xpath="(//*[local-name() = 'documentManagement']/*[local-name() = 'na4369807a744182aff6832bcef961df']/*[local-name() = 'Terms']/*[local-name() = 'TermInfo']/*[local-name() = 'TermName'])"/>
  <Cmd case="SkabelonDesign.DocumentData:DefineData" variableName="DocumentKindGUID">
    <Doc.Prop.DocumentKindGUID>
      <Doc.Prop.DocumentKindGUID/>
    </Doc.Prop.DocumentKindGUID>
    <s/>
  </Cmd>
  <cmd case="SkabelonDesign.DocumentData:UpdateCustomXml" variableName="DocumentKindGUID" xpath="(//*[local-name() = 'documentManagement']/*[local-name() = 'na4369807a744182aff6832bcef961df']/*[local-name() = 'Terms']/*[local-name() = 'TermInfo']/*[local-name() = 'TermId'])"/>
  <Cmd case="SkabelonDesign.DocumentData:DefineData" variableName="CompanyName">
    <Doc.Prop.CompanyName>
      <Doc.Prop.CompanyName/>
    </Doc.Prop.CompanyName>
    <s/>
  </Cmd>
  <Cmd case="SkabelonDesign.DocumentData:DefineData" variableName="POBox">
    <Doc.Prop.POBox>
      <Doc.Prop.POBox/>
    </Doc.Prop.POBox>
    <s/>
  </Cmd>
  <Cmd case="SkabelonDesign.DocumentData:DefineData" variableName="City">
    <Doc.Prop.City>
      <Doc.Prop.City/>
    </Doc.Prop.City>
    <s/>
  </Cmd>
  <Cmd case="SkabelonDesign.DocumentData:DefineData" variableName="PostalAddress">
    <Doc.Prop.PostalAddress>
      <Doc.Prop.PostalAddress/>
    </Doc.Prop.PostalAddress>
    <s/>
  </Cmd>
  <Cmd case="SkabelonDesign.DocumentData:DefineData" variableName="PreparedByPerson">
    <Doc.Prop.PreparedByPerson>
      <Doc.Prop.PreparedByPerson/>
    </Doc.Prop.PreparedByPerson>
    <s/>
  </Cmd>
  <Cmd case="SkabelonDesign.DocumentData:UpdateCustomXml" variableName="PreparedByPerson" xpath="(//*[local-name() = 'documentManagement']/*[local-name() = 'ABB_Coll_PreparedByPerson'])"/>
  <Cmd case="SkabelonDesign.DocumentData:DefineData" variableName="PreparedDate">
    <Doc.Prop.PreparedDate>
      <Doc.Prop.PreparedDate/>
    </Doc.Prop.PreparedDate>
    <s/>
  </Cmd>
  <Cmd case="SkabelonDesign.DocumentData:UpdateCustomXml" variableName="PreparedDate" xpath="(//*[local-name() = 'documentManagement']/*[local-name() = 'ABB_Coll_PreparedDate'])"/>
  <Cmd case="SkabelonDesign.DocumentData:DefineData" variableName="ApprovedByPerson">
    <Doc.Prop.ApprovedByPerson>
      <Doc.Prop.ApprovedByPerson/>
    </Doc.Prop.ApprovedByPerson>
    <s/>
  </Cmd>
  <Cmd case="SkabelonDesign.DocumentData:DefineData" variableName="ApprovalDate">
    <Doc.Prop.ApprovalDate>
      <Doc.Prop.ApprovalDate/>
    </Doc.Prop.ApprovalDate>
    <s/>
  </Cmd>
  <Cmd case="SkabelonDesign.DocumentData:UpdateCustomXml" variableName="ApprovalDate" xpath="(//*[local-name() = 'documentManagement']/*[local-name() = 'ABB_Coll_ApprovalDate'])"/>
  <Cmd case="SkabelonDesign.DocumentData:DefineData" variableName="LifecycleStatus">
    <Doc.Prop.LifecycleStatus>
      <Doc.Prop.LifecycleStatus/>
    </Doc.Prop.LifecycleStatus>
    <s/>
  </Cmd>
  <Cmd case="SkabelonDesign.DocumentData:UpdateCustomXml" variableName="LifecycleStatus" xpath="(//*[local-name() = 'documentManagement']/*[local-name() = 'ABB_Coll_LifecycleStatus'])"/>
  <Cmd case="SkabelonDesign.DocumentData:DefineData" variableName="CopyrightYear">
    <Doc.Prop.CopyrightYear>
      <Doc.Prop.CopyrightYear/>
    </Doc.Prop.CopyrightYear>
    <s/>
  </Cmd>
  <Cmd case="SkabelonDesign.DocumentData:DefineData" variableName="SecurityLevel">
    <Doc.Prop.SecurityLevel>
      <Doc.Prop.SecurityLevel/>
    </Doc.Prop.SecurityLevel>
    <s/>
  </Cmd>
  <Cmd case="SkabelonDesign.DocumentData:DefineData" variableName="Title">
    <Doc.Prop.Title>
      <Doc.Prop.Title/>
    </Doc.Prop.Title>
    <Doc.Prop.DocumentTitle>
      <Doc.Prop.DocumentTitle/>
    </Doc.Prop.DocumentTitle>
    <s/>
  </Cmd>
  <Cmd case="SkabelonDesign.DocumentData:DefineData" variableName="SupplementaryTitle">
    <Doc.Prop.SupplementaryTitle>
      <Doc.Prop.SupplementaryTitle/>
    </Doc.Prop.SupplementaryTitle>
    <s/>
  </Cmd>
  <Cmd case="SkabelonDesign.DocumentData:DefineData" variableName="CategoryTitle">
    <Doc.Prop.CategoryTitle>
      <Doc.Prop.CategoryTitle/>
    </Doc.Prop.CategoryTitle>
    <s/>
  </Cmd>
  <Cmd case="SkabelonDesign.DocumentData:DefineData" variableName="Year">
    <Doc.Prop.Year>
      <Doc.Prop.Year/>
    </Doc.Prop.Year>
    <s/>
  </Cmd>
  <Cmd case="SkabelonDesign.DocumentData:DefineData" variableName="BusinessArea">
    <Doc.Prop.BusinessArea>
      <Doc.Prop.BusinessArea/>
    </Doc.Prop.BusinessArea>
    <s/>
  </Cmd>
  <Cmd case="SkabelonDesign.DocumentData:DefineData" variableName="OwningOrganization">
    <Doc.Prop.OwningOrganization>
      <Doc.Prop.OwningOrganization/>
    </Doc.Prop.OwningOrganization>
    <s/>
  </Cmd>
  <Cmd case="SkabelonDesign.DocumentData:UpdateCustomXml" variableName="OwningOrganization" xpath="(//*[local-name() = 'documentManagement']/*[local-name() = 'ABB_Coll_OwningOrganization'])"/>
  <Cmd case="SkabelonDesign.DocumentData:DefineData" variableName="Status">
    <Doc.Prop.Status>
      <Doc.Prop.Status/>
    </Doc.Prop.Status>
    <s/>
  </Cmd>
  <Cmd case="SkabelonDesign.DocumentData:DefineData" variableName="Term">
    <Doc.Prop.Term>
      <Doc.Prop.Term/>
    </Doc.Prop.Term>
    <s/>
  </Cmd>
  <cmd case="SkabelonDesign.DocumentData:UpdateCustomXml" variableName="Term" xpath="(//*[local-name() = 'documentManagement']/*[local-name() = 'f1a8b6118a1a4f3ebb578e89f20c0a61']/*[local-name() = 'Terms']/*[local-name() = 'TermInfo']/*[local-name() = 'TermName'])"/>
  <Cmd case="SkabelonDesign.DocumentData:DefineData" variableName="TermGUID">
    <Doc.Prop.TermGUID>
      <Doc.Prop.TermGUID/>
    </Doc.Prop.TermGUID>
    <s/>
  </Cmd>
  <cmd case="SkabelonDesign.DocumentData:UpdateCustomXml" variableName="TermGUID" xpath="(//*[local-name() = 'documentManagement']/*[local-name() = 'f1a8b6118a1a4f3ebb578e89f20c0a61']/*[local-name() = 'Terms']/*[local-name() = 'TermInfo']/*[local-name() = 'TermId'])"/>
  <Cmd case="SkabelonDesign.DocumentData:DefineData" variableName="Copyright">
    <Doc.Prop.CopyrightYear>
      <s><![CDATA[© ]]></s>
      <Doc.Prop.CopyrightYear/>
      <s> Hitachi Energy. All rights reserved.</s>
    </Doc.Prop.CopyrightYear>
    <Custom Name="Doc.XPath/*[local-name() = 'GrowBusinessDocument']/*[local-name() = 'DocumentTitle.Title']">
      <Custom Name="Doc.XPath/*[local-name() = 'GrowBusinessDocument']/*[local-name() = 'DocumentTitle.Title']"/>
    </Custom>
    <s/>
  </Cmd>
  <Cmd case="SkabelonDesign.DocumentData:DefineData" variableName="DocumentRevisionIdLabelAndValue">
    <Doc.Prop.DocumentRevisionId>
      <s><![CDATA[ - Rev:  ]]></s>
      <Doc.Prop.DocumentRevisionId/>
    </Doc.Prop.DocumentRevisionId>
    <s/>
  </Cmd>
  <Cmd case="SkabelonDesign.DocumentData:DefineData" variableName="PPMetadata">
    <Doc.Prop.DocumentID>
      <Doc.Prop.Date/>
      <s><![CDATA[ - Document ID:]]></s>
      <Doc.Prop.DocumentID/>
      <DocumentRevisionIdLabelAndValue/>
    </Doc.Prop.DocumentID>
    <Doc.Prop.Date>
      <Doc.Prop.Date/>
    </Doc.Prop.Date>
    <s/>
  </Cmd>
  <Cmd case="SkabelonDesign.DocumentData:DefineData" variableName="DocumentIdLabel">
    <Doc.Prop.DocumentID>
      <s><![CDATA[Document ID.:]]></s>
    </Doc.Prop.DocumentID>
    <s/>
  </Cmd>
  <Cmd case="SkabelonDesign.DocumentData:DefineData" variableName="DocumentRevisionIdLabel">
    <Doc.Prop.DocumentID>
      <s><![CDATA[Rev.:]]></s>
    </Doc.Prop.DocumentID>
    <s/>
  </Cmd>
  <Cmd case="BaseExtensions:If" if-1-type="documentprop" if-1-key="SecurityLevel" if-1-value="Internal">
    <True>
      <Cmd case="BaseExtensions:show-hide-pp" show="True" ShapeNames="Internal"/>
      <Cmd case="BaseExtensions:show-hide-pp" show="False" ShapeNames="Confidential"/>
      <Cmd case="BaseExtensions:show-hide-pp" show="False" ShapeNames="Strictly"/>
      <Cmd case="BaseExtensions:show-hide-pp" show="False" ShapeNames="Public"/>
    </True>
  </Cmd>
  <Cmd case="BaseExtensions:If" if-1-type="documentprop" if-1-key="SecurityLevel" if-1-value="Confidential">
    <True>
      <Cmd case="BaseExtensions:show-hide-pp" show="False" ShapeNames="Internal"/>
      <Cmd case="BaseExtensions:show-hide-pp" show="True" ShapeNames="Confidential"/>
      <Cmd case="BaseExtensions:show-hide-pp" show="False" ShapeNames="Strictly"/>
      <Cmd case="BaseExtensions:show-hide-pp" show="False" ShapeNames="Public"/>
    </True>
  </Cmd>
  <Cmd case="BaseExtensions:If" if-1-type="documentprop" if-1-key="SecurityLevel" if-1-value="Strictly Confidential">
    <True>
      <Cmd case="BaseExtensions:show-hide-pp" show="False" ShapeNames="Internal"/>
      <Cmd case="BaseExtensions:show-hide-pp" show="False" ShapeNames="Confidential"/>
      <Cmd case="BaseExtensions:show-hide-pp" show="True" ShapeNames="Strictly"/>
      <Cmd case="BaseExtensions:show-hide-pp" show="False" ShapeNames="Public"/>
    </True>
  </Cmd>
  <Cmd case="BaseExtensions:If" if-1-type="documentprop" if-1-key="SecurityLevel" if-1-value="Public">
    <True>
      <Cmd case="BaseExtensions:show-hide-pp" show="False" ShapeNames="Internal"/>
      <Cmd case="BaseExtensions:show-hide-pp" show="False" ShapeNames="Confidential"/>
      <Cmd case="BaseExtensions:show-hide-pp" show="False" ShapeNames="Strictly"/>
      <Cmd case="BaseExtensions:show-hide-pp" show="True" ShapeNames="Public"/>
    </True>
  </Cmd>
  <Cmd case="BaseExtensions:If" if-1-type="docpropmap" if-1-key="TemplafyTenantId" if-1-value="+powergrids;+powergridsuat">
    <True>
      <Cmd case="BaseExtensions:find-shape-bring-to-front" layout-1-name="Cover Slide - Brighter Picture A" shape-1-name-1="Strictly" shape-1-name-2="Internal" shape-1-name-3="Public" shape-1-name-4="Confidential" layout-2-name="Cover Slide - Brighter Picture B" shape-2-name-1="Strictly" shape-2-name-2="Internal" shape-2-name-3="Public" shape-2-name-4="Confidential" layout-3-name="Cover Slide - Darker Picture A" shape-3-name-1="Strictly" shape-3-name-2="Internal" shape-3-name-3="Public" shape-3-name-4="Confidential" layout-4-name="Cover Slide - Darker Picture B" shape-4-name-1="Strictly" shape-4-name-2="Internal" shape-4-name-3="Public" shape-4-name-4="Confidential"/>
    </True>
  </Cmd>
</Update>
</file>

<file path=customXml/item3.xml><?xml version="1.0" encoding="utf-8"?>
<TemplafyTemplateConfiguration><![CDATA[{"elementsMetadata":[],"transformationConfigurations":[],"templateName":"Blank PPT","templateDescription":"","enableDocumentContentUpdater":false,"version":"2.0"}]]></Templafy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1,"isValidatorEnabled":false,"isLocked":false,"elementsMetadata":[],"slideId":"637908896561333165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EE94398A-6978-4C9F-A3D0-E861EC773F05}">
  <ds:schemaRefs/>
</ds:datastoreItem>
</file>

<file path=customXml/itemProps2.xml><?xml version="1.0" encoding="utf-8"?>
<ds:datastoreItem xmlns:ds="http://schemas.openxmlformats.org/officeDocument/2006/customXml" ds:itemID="{D1EF1EF6-FA49-4337-A46C-C565ED4628E7}">
  <ds:schemaRefs/>
</ds:datastoreItem>
</file>

<file path=customXml/itemProps3.xml><?xml version="1.0" encoding="utf-8"?>
<ds:datastoreItem xmlns:ds="http://schemas.openxmlformats.org/officeDocument/2006/customXml" ds:itemID="{97B641B7-56D9-489B-9F68-19CCACF6EA12}">
  <ds:schemaRefs/>
</ds:datastoreItem>
</file>

<file path=customXml/itemProps4.xml><?xml version="1.0" encoding="utf-8"?>
<ds:datastoreItem xmlns:ds="http://schemas.openxmlformats.org/officeDocument/2006/customXml" ds:itemID="{FF40CD5A-BA5B-459F-85DF-5487BCD4B6E5}">
  <ds:schemaRefs/>
</ds:datastoreItem>
</file>

<file path=customXml/itemProps5.xml><?xml version="1.0" encoding="utf-8"?>
<ds:datastoreItem xmlns:ds="http://schemas.openxmlformats.org/officeDocument/2006/customXml" ds:itemID="{F5D2F06F-0FD2-4FE6-A32B-74DCA7143777}">
  <ds:schemaRefs/>
</ds:datastoreItem>
</file>

<file path=docMetadata/LabelInfo.xml><?xml version="1.0" encoding="utf-8"?>
<clbl:labelList xmlns:clbl="http://schemas.microsoft.com/office/2020/mipLabelMetadata">
  <clbl:label id="{7831e6d9-dc6c-4cd1-9ec6-1dc2b4133195}" enabled="0" method="" siteId="{7831e6d9-dc6c-4cd1-9ec6-1dc2b41331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487</Words>
  <Application>Microsoft Office PowerPoint</Application>
  <PresentationFormat>Bredbild</PresentationFormat>
  <Paragraphs>103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Föräldramöte GIF F-15 2024-01-30:</vt:lpstr>
      <vt:lpstr>Tränar/Ledarrollerna:</vt:lpstr>
      <vt:lpstr>Träningar/Träningstider:</vt:lpstr>
      <vt:lpstr>Cuper/Seriespel:</vt:lpstr>
      <vt:lpstr>Lagförsäljning:</vt:lpstr>
      <vt:lpstr>Sponsorer:</vt:lpstr>
      <vt:lpstr>Vett och etikett:</vt:lpstr>
      <vt:lpstr>Sommar/Höstavslutningar:</vt:lpstr>
      <vt:lpstr>Tack för visat intresse!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2024-01-12T11:50:41Z</dcterms:created>
  <dcterms:modified xsi:type="dcterms:W3CDTF">2024-01-30T08:48:00Z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2022-06-15T11:34:16</vt:lpwstr>
  </property>
  <property fmtid="{D5CDD505-2E9C-101B-9397-08002B2CF9AE}" pid="3" name="TemplafyTenantId">
    <vt:lpwstr>hitachienergy</vt:lpwstr>
  </property>
  <property fmtid="{D5CDD505-2E9C-101B-9397-08002B2CF9AE}" pid="4" name="TemplafyTemplateId">
    <vt:lpwstr>637908896555106181</vt:lpwstr>
  </property>
  <property fmtid="{D5CDD505-2E9C-101B-9397-08002B2CF9AE}" pid="5" name="TemplafyUserProfileId">
    <vt:lpwstr>805687169318912029</vt:lpwstr>
  </property>
  <property fmtid="{D5CDD505-2E9C-101B-9397-08002B2CF9AE}" pid="6" name="TemplafyLanguageCode">
    <vt:lpwstr>en-US</vt:lpwstr>
  </property>
  <property fmtid="{D5CDD505-2E9C-101B-9397-08002B2CF9AE}" pid="7" name="TemplafyFromBlank">
    <vt:bool>true</vt:bool>
  </property>
</Properties>
</file>