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80" r:id="rId5"/>
    <p:sldId id="281" r:id="rId6"/>
    <p:sldId id="282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662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016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9848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8819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0930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448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0957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7875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572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5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629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761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864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519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629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430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2C458-4B3F-41FF-811D-DC4C491F5D05}" type="datetimeFigureOut">
              <a:rPr lang="sv-SE" smtClean="0"/>
              <a:t>2021-05-28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D905DB-D4B6-49AC-9FDC-613454DC4A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2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s://www.gavlegolf.com/se/klubben/tavlinga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00" y="179294"/>
            <a:ext cx="923814" cy="12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Golf cartoon Stockfotografier, royaltyfria Golf cartoon bilder |  Depositpho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14" y="179294"/>
            <a:ext cx="1822854" cy="187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Ny sektionssponsor! ICA Supermarket Strömsbro | Strömsbro IF (Fotboll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511" y="2057970"/>
            <a:ext cx="5180619" cy="3013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ktangel 5"/>
          <p:cNvSpPr/>
          <p:nvPr/>
        </p:nvSpPr>
        <p:spPr>
          <a:xfrm>
            <a:off x="3333403" y="764576"/>
            <a:ext cx="3507971" cy="9310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400" dirty="0" smtClean="0">
                <a:solidFill>
                  <a:schemeClr val="tx1"/>
                </a:solidFill>
              </a:rPr>
              <a:t>Ungdomstävling</a:t>
            </a:r>
            <a:endParaRPr lang="sv-S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9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72635" y="634539"/>
            <a:ext cx="5665277" cy="745375"/>
          </a:xfrm>
        </p:spPr>
        <p:txBody>
          <a:bodyPr/>
          <a:lstStyle/>
          <a:p>
            <a:r>
              <a:rPr lang="sv-SE" dirty="0" smtClean="0"/>
              <a:t>Organisation vid tävling</a:t>
            </a: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1895301" y="1745673"/>
            <a:ext cx="2734887" cy="93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Tävlingsansvarig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(Förälder från P-09)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Rektangel 4"/>
          <p:cNvSpPr/>
          <p:nvPr/>
        </p:nvSpPr>
        <p:spPr>
          <a:xfrm>
            <a:off x="5264727" y="1745672"/>
            <a:ext cx="2723804" cy="93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Tävlingsansvarig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(Förälder från P-10/11)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7" name="Rak koppling 6"/>
          <p:cNvCxnSpPr>
            <a:stCxn id="4" idx="3"/>
            <a:endCxn id="5" idx="1"/>
          </p:cNvCxnSpPr>
          <p:nvPr/>
        </p:nvCxnSpPr>
        <p:spPr>
          <a:xfrm flipV="1">
            <a:off x="4630188" y="2211185"/>
            <a:ext cx="63453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ktangel 7"/>
          <p:cNvSpPr/>
          <p:nvPr/>
        </p:nvSpPr>
        <p:spPr>
          <a:xfrm>
            <a:off x="4178529" y="3228109"/>
            <a:ext cx="1537855" cy="93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Starter en på varje tävling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(Förälder)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10" name="Rak koppling 9"/>
          <p:cNvCxnSpPr>
            <a:endCxn id="8" idx="0"/>
          </p:cNvCxnSpPr>
          <p:nvPr/>
        </p:nvCxnSpPr>
        <p:spPr>
          <a:xfrm>
            <a:off x="4947456" y="2211184"/>
            <a:ext cx="1" cy="1016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ktangel 10"/>
          <p:cNvSpPr/>
          <p:nvPr/>
        </p:nvSpPr>
        <p:spPr>
          <a:xfrm>
            <a:off x="2781913" y="4860174"/>
            <a:ext cx="4331086" cy="931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Tävlingssupport på banan</a:t>
            </a:r>
          </a:p>
          <a:p>
            <a:pPr algn="ctr"/>
            <a:r>
              <a:rPr lang="sv-SE" dirty="0" smtClean="0">
                <a:solidFill>
                  <a:schemeClr val="tx1"/>
                </a:solidFill>
              </a:rPr>
              <a:t>Ledarna</a:t>
            </a:r>
          </a:p>
        </p:txBody>
      </p:sp>
      <p:cxnSp>
        <p:nvCxnSpPr>
          <p:cNvPr id="13" name="Rak koppling 12"/>
          <p:cNvCxnSpPr>
            <a:stCxn id="8" idx="2"/>
            <a:endCxn id="11" idx="0"/>
          </p:cNvCxnSpPr>
          <p:nvPr/>
        </p:nvCxnSpPr>
        <p:spPr>
          <a:xfrm flipH="1">
            <a:off x="4947456" y="4159134"/>
            <a:ext cx="1" cy="701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00" y="179294"/>
            <a:ext cx="923814" cy="12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22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Tävlingsansvarig </a:t>
            </a:r>
            <a:r>
              <a:rPr lang="sv-SE" sz="1800" u="sng" dirty="0" smtClean="0">
                <a:solidFill>
                  <a:schemeClr val="tx1"/>
                </a:solidFill>
              </a:rPr>
              <a:t>Utbildning  </a:t>
            </a:r>
            <a:r>
              <a:rPr lang="sv-SE" sz="1800" u="sng" dirty="0">
                <a:solidFill>
                  <a:schemeClr val="tx1"/>
                </a:solidFill>
              </a:rPr>
              <a:t>av Johan på kansliet</a:t>
            </a:r>
            <a:r>
              <a:rPr lang="sv-SE" u="sng" dirty="0"/>
              <a:t/>
            </a:r>
            <a:br>
              <a:rPr lang="sv-SE" u="sng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pPr marL="0" indent="0">
              <a:buNone/>
            </a:pPr>
            <a:endParaRPr lang="sv-SE" dirty="0" smtClean="0"/>
          </a:p>
          <a:p>
            <a:r>
              <a:rPr lang="sv-SE" sz="1600" dirty="0" smtClean="0"/>
              <a:t>Se till att alla som är med betalar 50 kr startavgift.</a:t>
            </a:r>
          </a:p>
          <a:p>
            <a:r>
              <a:rPr lang="sv-SE" sz="1600" dirty="0" smtClean="0"/>
              <a:t>Se till att den som är starter får scorekort i tid.</a:t>
            </a:r>
          </a:p>
          <a:p>
            <a:r>
              <a:rPr lang="sv-SE" sz="1600" dirty="0" smtClean="0"/>
              <a:t>Ta in scorekort skapa en resultatlista.(Tävlingsansvarig räknar ihop detta själv)</a:t>
            </a:r>
          </a:p>
          <a:p>
            <a:r>
              <a:rPr lang="sv-SE" sz="1600" dirty="0" smtClean="0"/>
              <a:t>Ansvara för prisutdelning.</a:t>
            </a:r>
          </a:p>
          <a:p>
            <a:r>
              <a:rPr lang="sv-SE" sz="1600" dirty="0" smtClean="0"/>
              <a:t>Vid prisutdelningen får bara plats 1,2 och 3 tas fram övriga är alla </a:t>
            </a:r>
            <a:r>
              <a:rPr lang="sv-SE" sz="1600" dirty="0" smtClean="0"/>
              <a:t>fyror</a:t>
            </a:r>
            <a:r>
              <a:rPr lang="sv-SE" sz="1600" dirty="0" smtClean="0"/>
              <a:t>.</a:t>
            </a:r>
          </a:p>
          <a:p>
            <a:r>
              <a:rPr lang="sv-SE" sz="1600" dirty="0" smtClean="0"/>
              <a:t>Vi får inte publicera några resultat under 13 år.</a:t>
            </a:r>
          </a:p>
          <a:p>
            <a:endParaRPr lang="sv-SE" dirty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00" y="179294"/>
            <a:ext cx="923814" cy="12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4372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Starter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sv-SE" dirty="0" smtClean="0"/>
              <a:t>Se till att alla barn får startpaket.</a:t>
            </a:r>
          </a:p>
          <a:p>
            <a:r>
              <a:rPr lang="sv-SE" dirty="0" smtClean="0"/>
              <a:t>Dela ut scorekort.</a:t>
            </a:r>
          </a:p>
          <a:p>
            <a:endParaRPr lang="sv-SE" dirty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00" y="179294"/>
            <a:ext cx="923814" cy="12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252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77334" y="1678451"/>
            <a:ext cx="8596668" cy="1912647"/>
          </a:xfrm>
          <a:ln>
            <a:solidFill>
              <a:srgbClr val="92D050"/>
            </a:solidFill>
          </a:ln>
        </p:spPr>
        <p:txBody>
          <a:bodyPr>
            <a:normAutofit fontScale="850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Se till att barnen anmäler sig till tävlingarna och förbereder.</a:t>
            </a:r>
          </a:p>
          <a:p>
            <a:r>
              <a:rPr lang="sv-SE" dirty="0" smtClean="0"/>
              <a:t>Anmälan sker </a:t>
            </a:r>
            <a:r>
              <a:rPr lang="sv-SE" dirty="0"/>
              <a:t>via </a:t>
            </a:r>
            <a:r>
              <a:rPr lang="sv-SE" dirty="0">
                <a:hlinkClick r:id="rId2"/>
              </a:rPr>
              <a:t>https://</a:t>
            </a:r>
            <a:r>
              <a:rPr lang="sv-SE" dirty="0" smtClean="0">
                <a:hlinkClick r:id="rId2"/>
              </a:rPr>
              <a:t>www.gavlegolf.com/se/klubben/tavlingar</a:t>
            </a:r>
            <a:endParaRPr lang="sv-SE" dirty="0" smtClean="0"/>
          </a:p>
          <a:p>
            <a:r>
              <a:rPr lang="sv-SE" dirty="0" smtClean="0"/>
              <a:t>Informera om att man betalar 50 kr i startavgift i receptionen.</a:t>
            </a:r>
            <a:endParaRPr lang="sv-SE" dirty="0"/>
          </a:p>
          <a:p>
            <a:r>
              <a:rPr lang="sv-SE" dirty="0" smtClean="0"/>
              <a:t>Hjälpa och stötta alla spelare ute på banan.</a:t>
            </a:r>
          </a:p>
          <a:p>
            <a:r>
              <a:rPr lang="sv-SE" dirty="0" smtClean="0"/>
              <a:t>Stötta Tävlingsledarna vid och runt prisutdelning.</a:t>
            </a:r>
          </a:p>
          <a:p>
            <a:endParaRPr lang="sv-SE" dirty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00" y="179294"/>
            <a:ext cx="923814" cy="12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117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Tävlingsdatum</a:t>
            </a:r>
            <a:r>
              <a:rPr lang="sv-SE" sz="4000" b="1" dirty="0"/>
              <a:t/>
            </a:r>
            <a:br>
              <a:rPr lang="sv-SE" sz="4000" b="1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07077" y="2160590"/>
            <a:ext cx="10183090" cy="2602604"/>
          </a:xfrm>
          <a:ln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sv-SE" sz="1200" dirty="0" smtClean="0"/>
              <a:t>13/6 Första tävlingen med grillning och hamburgare efter avslutad rond </a:t>
            </a:r>
            <a:r>
              <a:rPr lang="sv-SE" sz="1200" dirty="0">
                <a:solidFill>
                  <a:srgbClr val="00B050"/>
                </a:solidFill>
              </a:rPr>
              <a:t>3</a:t>
            </a:r>
            <a:r>
              <a:rPr lang="sv-SE" sz="1200" dirty="0" smtClean="0">
                <a:solidFill>
                  <a:srgbClr val="00B050"/>
                </a:solidFill>
              </a:rPr>
              <a:t> </a:t>
            </a:r>
            <a:r>
              <a:rPr lang="sv-SE" sz="1200" dirty="0" err="1" smtClean="0">
                <a:solidFill>
                  <a:srgbClr val="00B050"/>
                </a:solidFill>
              </a:rPr>
              <a:t>pers</a:t>
            </a:r>
            <a:r>
              <a:rPr lang="sv-SE" sz="1200" dirty="0" smtClean="0">
                <a:solidFill>
                  <a:srgbClr val="00B050"/>
                </a:solidFill>
              </a:rPr>
              <a:t> </a:t>
            </a:r>
            <a:r>
              <a:rPr lang="sv-SE" sz="1200" dirty="0" err="1" smtClean="0">
                <a:solidFill>
                  <a:srgbClr val="00B050"/>
                </a:solidFill>
              </a:rPr>
              <a:t>scramble</a:t>
            </a:r>
            <a:r>
              <a:rPr lang="sv-SE" sz="1200" dirty="0" smtClean="0">
                <a:solidFill>
                  <a:srgbClr val="00B050"/>
                </a:solidFill>
              </a:rPr>
              <a:t> </a:t>
            </a:r>
            <a:r>
              <a:rPr lang="sv-SE" sz="1200" u="sng" dirty="0" smtClean="0">
                <a:solidFill>
                  <a:schemeClr val="tx1"/>
                </a:solidFill>
              </a:rPr>
              <a:t>P09 ansvarar för grillning </a:t>
            </a:r>
          </a:p>
          <a:p>
            <a:r>
              <a:rPr lang="sv-SE" sz="1200" dirty="0" smtClean="0"/>
              <a:t>20/6 Tävling </a:t>
            </a:r>
            <a:r>
              <a:rPr lang="sv-SE" sz="1200" dirty="0" smtClean="0">
                <a:solidFill>
                  <a:srgbClr val="00B050"/>
                </a:solidFill>
              </a:rPr>
              <a:t>2 </a:t>
            </a:r>
            <a:r>
              <a:rPr lang="sv-SE" sz="1200" dirty="0" err="1">
                <a:solidFill>
                  <a:srgbClr val="00B050"/>
                </a:solidFill>
              </a:rPr>
              <a:t>pers</a:t>
            </a:r>
            <a:r>
              <a:rPr lang="sv-SE" sz="1200" dirty="0">
                <a:solidFill>
                  <a:srgbClr val="00B050"/>
                </a:solidFill>
              </a:rPr>
              <a:t> </a:t>
            </a:r>
            <a:r>
              <a:rPr lang="sv-SE" sz="1200" dirty="0" err="1">
                <a:solidFill>
                  <a:srgbClr val="00B050"/>
                </a:solidFill>
              </a:rPr>
              <a:t>scramble</a:t>
            </a:r>
            <a:endParaRPr lang="sv-SE" sz="1200" dirty="0" smtClean="0"/>
          </a:p>
          <a:p>
            <a:r>
              <a:rPr lang="sv-SE" sz="1200" dirty="0" smtClean="0"/>
              <a:t>4/7 Tävling   </a:t>
            </a:r>
            <a:r>
              <a:rPr lang="sv-SE" sz="1200" dirty="0" smtClean="0">
                <a:solidFill>
                  <a:srgbClr val="00B050"/>
                </a:solidFill>
              </a:rPr>
              <a:t>2 </a:t>
            </a:r>
            <a:r>
              <a:rPr lang="sv-SE" sz="1200" dirty="0" err="1">
                <a:solidFill>
                  <a:srgbClr val="00B050"/>
                </a:solidFill>
              </a:rPr>
              <a:t>pers</a:t>
            </a:r>
            <a:r>
              <a:rPr lang="sv-SE" sz="1200" dirty="0">
                <a:solidFill>
                  <a:srgbClr val="00B050"/>
                </a:solidFill>
              </a:rPr>
              <a:t> </a:t>
            </a:r>
            <a:r>
              <a:rPr lang="sv-SE" sz="1200" dirty="0" err="1">
                <a:solidFill>
                  <a:srgbClr val="00B050"/>
                </a:solidFill>
              </a:rPr>
              <a:t>scramble</a:t>
            </a:r>
            <a:endParaRPr lang="sv-SE" sz="1200" dirty="0" smtClean="0"/>
          </a:p>
          <a:p>
            <a:r>
              <a:rPr lang="sv-SE" sz="1200" dirty="0" smtClean="0"/>
              <a:t>15/8 Tävling </a:t>
            </a:r>
            <a:r>
              <a:rPr lang="sv-SE" sz="1200" dirty="0" smtClean="0">
                <a:solidFill>
                  <a:srgbClr val="00B050"/>
                </a:solidFill>
              </a:rPr>
              <a:t>2 </a:t>
            </a:r>
            <a:r>
              <a:rPr lang="sv-SE" sz="1200" dirty="0" err="1">
                <a:solidFill>
                  <a:srgbClr val="00B050"/>
                </a:solidFill>
              </a:rPr>
              <a:t>pers</a:t>
            </a:r>
            <a:r>
              <a:rPr lang="sv-SE" sz="1200" dirty="0">
                <a:solidFill>
                  <a:srgbClr val="00B050"/>
                </a:solidFill>
              </a:rPr>
              <a:t> </a:t>
            </a:r>
            <a:r>
              <a:rPr lang="sv-SE" sz="1200" dirty="0" err="1">
                <a:solidFill>
                  <a:srgbClr val="00B050"/>
                </a:solidFill>
              </a:rPr>
              <a:t>scramble</a:t>
            </a:r>
            <a:endParaRPr lang="sv-SE" sz="1200" dirty="0"/>
          </a:p>
          <a:p>
            <a:r>
              <a:rPr lang="sv-SE" sz="1200" dirty="0" smtClean="0"/>
              <a:t>22/8 Tävling </a:t>
            </a:r>
            <a:r>
              <a:rPr lang="sv-SE" sz="1200" dirty="0" smtClean="0">
                <a:solidFill>
                  <a:srgbClr val="00B050"/>
                </a:solidFill>
              </a:rPr>
              <a:t>2 </a:t>
            </a:r>
            <a:r>
              <a:rPr lang="sv-SE" sz="1200" dirty="0" err="1">
                <a:solidFill>
                  <a:srgbClr val="00B050"/>
                </a:solidFill>
              </a:rPr>
              <a:t>pers</a:t>
            </a:r>
            <a:r>
              <a:rPr lang="sv-SE" sz="1200" dirty="0">
                <a:solidFill>
                  <a:srgbClr val="00B050"/>
                </a:solidFill>
              </a:rPr>
              <a:t> </a:t>
            </a:r>
            <a:r>
              <a:rPr lang="sv-SE" sz="1200" dirty="0" err="1">
                <a:solidFill>
                  <a:srgbClr val="00B050"/>
                </a:solidFill>
              </a:rPr>
              <a:t>scramble</a:t>
            </a:r>
            <a:endParaRPr lang="sv-SE" sz="1200" dirty="0"/>
          </a:p>
          <a:p>
            <a:r>
              <a:rPr lang="sv-SE" sz="1200" dirty="0" smtClean="0"/>
              <a:t>5/9 Avslutstävling med grillning och hamburgare efter avslutat rond.</a:t>
            </a:r>
            <a:r>
              <a:rPr lang="sv-SE" sz="1200" dirty="0">
                <a:solidFill>
                  <a:srgbClr val="00B050"/>
                </a:solidFill>
              </a:rPr>
              <a:t> 3 </a:t>
            </a:r>
            <a:r>
              <a:rPr lang="sv-SE" sz="1200" dirty="0" err="1">
                <a:solidFill>
                  <a:srgbClr val="00B050"/>
                </a:solidFill>
              </a:rPr>
              <a:t>pers</a:t>
            </a:r>
            <a:r>
              <a:rPr lang="sv-SE" sz="1200" dirty="0">
                <a:solidFill>
                  <a:srgbClr val="00B050"/>
                </a:solidFill>
              </a:rPr>
              <a:t> </a:t>
            </a:r>
            <a:r>
              <a:rPr lang="sv-SE" sz="1200" dirty="0" err="1" smtClean="0">
                <a:solidFill>
                  <a:srgbClr val="00B050"/>
                </a:solidFill>
              </a:rPr>
              <a:t>scramble</a:t>
            </a:r>
            <a:r>
              <a:rPr lang="sv-SE" sz="1200" dirty="0" smtClean="0">
                <a:solidFill>
                  <a:srgbClr val="00B050"/>
                </a:solidFill>
              </a:rPr>
              <a:t> </a:t>
            </a:r>
            <a:r>
              <a:rPr lang="sv-SE" sz="1200" u="sng" dirty="0" smtClean="0">
                <a:solidFill>
                  <a:schemeClr val="tx1"/>
                </a:solidFill>
              </a:rPr>
              <a:t>P10-11 </a:t>
            </a:r>
            <a:r>
              <a:rPr lang="sv-SE" sz="1200" u="sng" dirty="0">
                <a:solidFill>
                  <a:schemeClr val="tx1"/>
                </a:solidFill>
              </a:rPr>
              <a:t>ansvarar för grillning </a:t>
            </a:r>
          </a:p>
          <a:p>
            <a:endParaRPr lang="sv-SE" sz="1200" dirty="0" smtClean="0"/>
          </a:p>
          <a:p>
            <a:endParaRPr lang="sv-SE" sz="1200" dirty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100" y="179294"/>
            <a:ext cx="923814" cy="128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80197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3410</TotalTime>
  <Words>216</Words>
  <Application>Microsoft Office PowerPoint</Application>
  <PresentationFormat>Bredbild</PresentationFormat>
  <Paragraphs>35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Fasett</vt:lpstr>
      <vt:lpstr>PowerPoint-presentation</vt:lpstr>
      <vt:lpstr>Organisation vid tävling</vt:lpstr>
      <vt:lpstr>Tävlingsansvarig Utbildning  av Johan på kansliet </vt:lpstr>
      <vt:lpstr>Starter</vt:lpstr>
      <vt:lpstr>Ledarna</vt:lpstr>
      <vt:lpstr>Tävlingsdatum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</dc:title>
  <dc:creator>Bertil Gyllner</dc:creator>
  <cp:lastModifiedBy>Daniel Helling</cp:lastModifiedBy>
  <cp:revision>90</cp:revision>
  <cp:lastPrinted>2019-04-23T07:25:59Z</cp:lastPrinted>
  <dcterms:created xsi:type="dcterms:W3CDTF">2017-04-19T05:06:28Z</dcterms:created>
  <dcterms:modified xsi:type="dcterms:W3CDTF">2021-05-28T07:42:00Z</dcterms:modified>
</cp:coreProperties>
</file>