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7BC37-DB82-4D24-90DB-3C23D490CC60}" type="datetimeFigureOut">
              <a:rPr lang="sv-SE" smtClean="0"/>
              <a:pPr/>
              <a:t>2017-01-31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2843-938B-409B-A2D5-AAFD03F5A028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755576" y="612845"/>
            <a:ext cx="748883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b="1" dirty="0" smtClean="0"/>
              <a:t>VÄGEN TILL MÅLGÅNG"</a:t>
            </a:r>
            <a:endParaRPr lang="sv-SE" dirty="0" smtClean="0"/>
          </a:p>
          <a:p>
            <a:pPr fontAlgn="base"/>
            <a:r>
              <a:rPr lang="sv-SE" b="1" dirty="0" smtClean="0"/>
              <a:t> </a:t>
            </a:r>
            <a:endParaRPr lang="sv-SE" dirty="0" smtClean="0"/>
          </a:p>
          <a:p>
            <a:pPr fontAlgn="base"/>
            <a:r>
              <a:rPr lang="sv-SE" sz="2000" i="1" dirty="0" smtClean="0"/>
              <a:t>MålGång</a:t>
            </a:r>
            <a:r>
              <a:rPr lang="sv-SE" sz="2000" dirty="0" smtClean="0"/>
              <a:t> är en programförklaring som ska verka som stöd för våra aktiva, ledare och föräldrar och hela </a:t>
            </a:r>
            <a:r>
              <a:rPr lang="sv-SE" sz="2000" dirty="0" err="1" smtClean="0"/>
              <a:t>GSK/MIFs</a:t>
            </a:r>
            <a:r>
              <a:rPr lang="sv-SE" sz="2000" dirty="0" smtClean="0"/>
              <a:t> gemensamma fotbollsverksamhet.</a:t>
            </a:r>
          </a:p>
          <a:p>
            <a:pPr fontAlgn="base"/>
            <a:endParaRPr lang="sv-SE" sz="2000" dirty="0" smtClean="0"/>
          </a:p>
          <a:p>
            <a:r>
              <a:rPr lang="sv-SE" sz="2000" dirty="0" smtClean="0"/>
              <a:t>I MålGång presenteras normer och regler vad det gällande språk, agerande och kamratskap på, vid och utanför planen.</a:t>
            </a:r>
          </a:p>
          <a:p>
            <a:endParaRPr lang="sv-SE" sz="2000" dirty="0" smtClean="0"/>
          </a:p>
          <a:p>
            <a:r>
              <a:rPr lang="sv-SE" sz="2000" dirty="0" smtClean="0"/>
              <a:t>MålGång ska nå ut till alla i vår verksamhet, till spelare och deras familjer men också våra besökande lag och publik ska få en klar bild om </a:t>
            </a:r>
            <a:r>
              <a:rPr lang="sv-SE" sz="2000" dirty="0" err="1" smtClean="0"/>
              <a:t>GSK/MIFs</a:t>
            </a:r>
            <a:r>
              <a:rPr lang="sv-SE" sz="2000" dirty="0" smtClean="0"/>
              <a:t> målsättningar och vägen att nå dessa.</a:t>
            </a:r>
          </a:p>
          <a:p>
            <a:endParaRPr lang="sv-SE" sz="2000" dirty="0" smtClean="0"/>
          </a:p>
          <a:p>
            <a:r>
              <a:rPr lang="sv-SE" sz="2000" i="1" dirty="0" smtClean="0"/>
              <a:t>MålGång</a:t>
            </a:r>
            <a:r>
              <a:rPr lang="sv-SE" sz="2000" dirty="0" smtClean="0"/>
              <a:t> ska vara ett levande dokument som aktivt införlivas i verksamheten.</a:t>
            </a:r>
          </a:p>
          <a:p>
            <a:r>
              <a:rPr lang="sv-SE" sz="2000" dirty="0" smtClean="0"/>
              <a:t>En viktig del i föreningarnas fortsatta utveckling är att jobba kontinuerligt med att utvärdera föreningarnas budskap och målsättningar i MålGång.</a:t>
            </a:r>
            <a:endParaRPr lang="sv-SE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755576" y="1340768"/>
            <a:ext cx="792088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b="1" dirty="0" smtClean="0"/>
              <a:t>Målsättning</a:t>
            </a:r>
            <a:endParaRPr lang="sv-SE" dirty="0" smtClean="0"/>
          </a:p>
          <a:p>
            <a:r>
              <a:rPr lang="sv-SE" sz="2000" dirty="0" smtClean="0"/>
              <a:t>Att erbjuda så många barn och ungdomar som möjligt att delta och utvecklas i vår förening som spelare, domare och ledare.</a:t>
            </a:r>
          </a:p>
          <a:p>
            <a:endParaRPr lang="sv-SE" sz="2000" dirty="0" smtClean="0"/>
          </a:p>
          <a:p>
            <a:r>
              <a:rPr lang="sv-SE" sz="2000" dirty="0" smtClean="0"/>
              <a:t>Att fostra ungdomar till ansvarskännande människor som visar respekt för regler, normer och för varandra inom fotbollen såväl som i samhället i övrigt.</a:t>
            </a:r>
          </a:p>
          <a:p>
            <a:endParaRPr lang="sv-SE" sz="2000" dirty="0" smtClean="0"/>
          </a:p>
          <a:p>
            <a:r>
              <a:rPr lang="sv-SE" sz="2000" dirty="0" smtClean="0"/>
              <a:t>Att skapa en stark "vi-känsla" och en glädje att få var en del i föreningen.</a:t>
            </a:r>
          </a:p>
          <a:p>
            <a:endParaRPr lang="sv-SE" sz="2000" dirty="0" smtClean="0"/>
          </a:p>
          <a:p>
            <a:r>
              <a:rPr lang="sv-SE" sz="2000" dirty="0" smtClean="0"/>
              <a:t>Att skapa en klubbkänsla där spelare och ledare känner stolthet och agerar som goda förebilder på och utanför planen.</a:t>
            </a:r>
          </a:p>
          <a:p>
            <a:endParaRPr lang="sv-SE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043608" y="548680"/>
            <a:ext cx="67687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dirty="0" smtClean="0"/>
              <a:t>Forts </a:t>
            </a:r>
            <a:r>
              <a:rPr lang="sv-SE" sz="2000" b="1" dirty="0" smtClean="0"/>
              <a:t>Målsättning</a:t>
            </a:r>
          </a:p>
          <a:p>
            <a:endParaRPr lang="sv-SE" sz="2000" dirty="0"/>
          </a:p>
          <a:p>
            <a:r>
              <a:rPr lang="sv-SE" sz="2000" dirty="0" smtClean="0"/>
              <a:t>Att låta alla som vill vara med och spela fotboll och därigenom skapa en stor bredd för framtida lagbyggen.</a:t>
            </a:r>
          </a:p>
          <a:p>
            <a:endParaRPr lang="sv-SE" sz="2000" dirty="0" smtClean="0"/>
          </a:p>
          <a:p>
            <a:r>
              <a:rPr lang="sv-SE" sz="2000" dirty="0" smtClean="0"/>
              <a:t>Att alltid erbjuda våra ledare och styrelsemedlemmar utbildningsmöjligheter för att de på bästa sätt ska kunna ta hand om våra ungdomar och utveckla föreningen.</a:t>
            </a:r>
          </a:p>
          <a:p>
            <a:endParaRPr lang="sv-SE" sz="2000" dirty="0" smtClean="0"/>
          </a:p>
          <a:p>
            <a:r>
              <a:rPr lang="sv-SE" sz="2000" dirty="0" smtClean="0"/>
              <a:t>Ett lags sammanhållning ska vara så stark att även om det går tungt för någon så ska dragningen till gruppen och laget vara så stark att de ändå gärna återkommer.</a:t>
            </a:r>
            <a:endParaRPr lang="sv-SE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71600" y="335846"/>
            <a:ext cx="72728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b="1" dirty="0" smtClean="0"/>
              <a:t>Som ledare i GSK/MIF ska Du:</a:t>
            </a:r>
            <a:endParaRPr lang="sv-SE" dirty="0" smtClean="0"/>
          </a:p>
          <a:p>
            <a:r>
              <a:rPr lang="sv-SE" dirty="0" smtClean="0"/>
              <a:t>Känna till föreningarnas målsättningar och följa dess riktlinjer.</a:t>
            </a:r>
          </a:p>
          <a:p>
            <a:endParaRPr lang="sv-SE" dirty="0" smtClean="0"/>
          </a:p>
          <a:p>
            <a:r>
              <a:rPr lang="sv-SE" dirty="0" smtClean="0"/>
              <a:t>Vara ett föredöme för ditt lag och för GSK/MIF på och utanför planen.</a:t>
            </a:r>
          </a:p>
          <a:p>
            <a:endParaRPr lang="sv-SE" dirty="0" smtClean="0"/>
          </a:p>
          <a:p>
            <a:r>
              <a:rPr lang="sv-SE" dirty="0" smtClean="0"/>
              <a:t>Alltid på ett positivt sätt dirigera, uppmuntra och motivera dina spelare.</a:t>
            </a:r>
          </a:p>
          <a:p>
            <a:endParaRPr lang="sv-SE" dirty="0" smtClean="0"/>
          </a:p>
          <a:p>
            <a:r>
              <a:rPr lang="sv-SE" dirty="0" smtClean="0"/>
              <a:t>Skapa bra relationer med motståndare och domare och inte ifrågasätta domslut.</a:t>
            </a:r>
          </a:p>
          <a:p>
            <a:endParaRPr lang="sv-SE" dirty="0" smtClean="0"/>
          </a:p>
          <a:p>
            <a:r>
              <a:rPr lang="sv-SE" dirty="0" smtClean="0"/>
              <a:t>På bästa sätt hjälpa till att hålla våra anläggningar i bra skick genom att vårda planerna, omklädningsrummen och lagets egna material på bästa sätt.</a:t>
            </a:r>
          </a:p>
          <a:p>
            <a:endParaRPr lang="sv-SE" dirty="0" smtClean="0"/>
          </a:p>
          <a:p>
            <a:r>
              <a:rPr lang="sv-SE" dirty="0" smtClean="0"/>
              <a:t>Verka för en drogfri verksamhet, och informera spelarna om att tobak, alkohol och droger inte går ihop med idrott.</a:t>
            </a:r>
          </a:p>
          <a:p>
            <a:endParaRPr lang="sv-SE" dirty="0" smtClean="0"/>
          </a:p>
          <a:p>
            <a:r>
              <a:rPr lang="sv-SE" dirty="0" smtClean="0"/>
              <a:t>Minst en gång per säsong samla spelare och deras föräldrar för att gå igenom lagets målsättningar och riklinjer.</a:t>
            </a:r>
          </a:p>
          <a:p>
            <a:endParaRPr lang="sv-SE" dirty="0" smtClean="0"/>
          </a:p>
          <a:p>
            <a:r>
              <a:rPr lang="sv-SE" dirty="0" smtClean="0"/>
              <a:t>Ansvara för att all verksamhet som sker i det ungdomslag man leder är helt drog- och alkoholfri.</a:t>
            </a:r>
            <a:endParaRPr lang="sv-S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467544" y="404664"/>
            <a:ext cx="806489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b="1" dirty="0" smtClean="0"/>
              <a:t>Som spelare i GSK/MIF</a:t>
            </a:r>
            <a:endParaRPr lang="sv-SE" dirty="0" smtClean="0"/>
          </a:p>
          <a:p>
            <a:r>
              <a:rPr lang="sv-SE" sz="2000" dirty="0" smtClean="0"/>
              <a:t>Så ger vi alltid vårt yttersta på träningar och matcher.</a:t>
            </a:r>
          </a:p>
          <a:p>
            <a:r>
              <a:rPr lang="sv-SE" sz="2000" dirty="0" smtClean="0"/>
              <a:t>Stöttar vi alltid alla i laget och hjälper till så att alla trivs.</a:t>
            </a:r>
          </a:p>
          <a:p>
            <a:r>
              <a:rPr lang="sv-SE" sz="2000" dirty="0" smtClean="0"/>
              <a:t>Följer vi gärna övriga lag och stöttar dem på ett positivt sätt.</a:t>
            </a:r>
          </a:p>
          <a:p>
            <a:r>
              <a:rPr lang="sv-SE" sz="2000" dirty="0" smtClean="0"/>
              <a:t>Visar vi respekt och hänsyn mot domare, motståndare, funktionärer, föräldrar och åskådare.</a:t>
            </a:r>
          </a:p>
          <a:p>
            <a:r>
              <a:rPr lang="sv-SE" sz="2000" dirty="0" smtClean="0"/>
              <a:t>Uppför vi oss alltid som en god representant för GSK/MIF och är stolta att vara en del av föreningen.</a:t>
            </a:r>
          </a:p>
          <a:p>
            <a:r>
              <a:rPr lang="sv-SE" sz="2000" dirty="0" smtClean="0"/>
              <a:t>Tar vi avstånd från mobbning, rasism, droger och dopning.</a:t>
            </a:r>
          </a:p>
          <a:p>
            <a:r>
              <a:rPr lang="sv-SE" sz="2000" dirty="0" smtClean="0"/>
              <a:t>Respekterar vi de regler som finns inom klubben och vårdar föreningarnas gemensamma anläggningar.</a:t>
            </a:r>
          </a:p>
          <a:p>
            <a:r>
              <a:rPr lang="sv-SE" sz="2000" dirty="0" smtClean="0"/>
              <a:t>Så följer vi alltid fotbollens regler och uppför oss på ett sportsligt sätt.</a:t>
            </a:r>
          </a:p>
          <a:p>
            <a:r>
              <a:rPr lang="sv-SE" sz="2000" dirty="0" smtClean="0"/>
              <a:t>Så hjälper vi till att vårda våra planer, omklädningsrummen och lagets egna material på bästa sätt så vi alla trivs.</a:t>
            </a:r>
          </a:p>
          <a:p>
            <a:r>
              <a:rPr lang="sv-SE" sz="2000" dirty="0" smtClean="0"/>
              <a:t>Ska vi känna till vad MålGång innebär och står för.</a:t>
            </a:r>
          </a:p>
          <a:p>
            <a:r>
              <a:rPr lang="sv-SE" sz="2000" dirty="0" smtClean="0"/>
              <a:t>Ska de äldre spelarna vara förebilder för de yngre och vid önskemål närvara vid träningar som ett stöd för de yngre.</a:t>
            </a:r>
            <a:endParaRPr lang="sv-SE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611560" y="332656"/>
            <a:ext cx="799288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b="1" dirty="0" smtClean="0"/>
              <a:t>Som förälder</a:t>
            </a:r>
            <a:r>
              <a:rPr lang="sv-SE" dirty="0" smtClean="0"/>
              <a:t> i GSK/MIF är det viktigt att du tänker på att</a:t>
            </a:r>
          </a:p>
          <a:p>
            <a:pPr fontAlgn="base"/>
            <a:endParaRPr lang="sv-SE" dirty="0" smtClean="0"/>
          </a:p>
          <a:p>
            <a:r>
              <a:rPr lang="sv-SE" dirty="0" smtClean="0"/>
              <a:t>Det ska vara positivt att idrotta. Beröm och åter beröm till alla deltagare i laget.</a:t>
            </a:r>
          </a:p>
          <a:p>
            <a:r>
              <a:rPr lang="sv-SE" dirty="0" smtClean="0"/>
              <a:t>Heja på och uppmuntrar alla, det är med laget som ditt barn har roligt.</a:t>
            </a:r>
          </a:p>
          <a:p>
            <a:r>
              <a:rPr lang="sv-SE" dirty="0" smtClean="0"/>
              <a:t>Inte kritisera egna spelare, domare eller motståndare. Det lyfter inte deras förmåga eller glädje.</a:t>
            </a:r>
          </a:p>
          <a:p>
            <a:r>
              <a:rPr lang="sv-SE" dirty="0" smtClean="0"/>
              <a:t>Uppmuntra barnet att regelbundet gå till träning, men tvinga det inte.</a:t>
            </a:r>
          </a:p>
          <a:p>
            <a:r>
              <a:rPr lang="sv-SE" dirty="0" smtClean="0"/>
              <a:t>Se till att ditt barn kommer i tid till träningarna och att de har rätt utrustning med sig.</a:t>
            </a:r>
          </a:p>
          <a:p>
            <a:r>
              <a:rPr lang="sv-SE" dirty="0" smtClean="0"/>
              <a:t>Så ofta som möjligt följa med ditt barn på träning och match.</a:t>
            </a:r>
          </a:p>
          <a:p>
            <a:r>
              <a:rPr lang="sv-SE" dirty="0" smtClean="0"/>
              <a:t>Inte låta ditt barn träna om han/hon inte känner sig frisk.</a:t>
            </a:r>
          </a:p>
          <a:p>
            <a:r>
              <a:rPr lang="sv-SE" dirty="0" smtClean="0"/>
              <a:t>Hjälpa barnen att prioritera sin tid så det alltid finns tid för skolarbetet i första hand.</a:t>
            </a:r>
          </a:p>
          <a:p>
            <a:r>
              <a:rPr lang="sv-SE" dirty="0" smtClean="0"/>
              <a:t>Det är tränaren som bestämmer ditt barns roll i laget/matchen och utvecklingen på träningen.</a:t>
            </a:r>
          </a:p>
          <a:p>
            <a:r>
              <a:rPr lang="sv-SE" dirty="0" smtClean="0"/>
              <a:t>Medverka och ta ansvar på lagets årliga lagmöte.</a:t>
            </a:r>
          </a:p>
          <a:p>
            <a:r>
              <a:rPr lang="sv-SE" dirty="0" smtClean="0"/>
              <a:t>Du gärna får komma med konstruktiv kritik och ge förslag på förbättringar på verksamheten.</a:t>
            </a:r>
          </a:p>
          <a:p>
            <a:r>
              <a:rPr lang="sv-SE" dirty="0" smtClean="0"/>
              <a:t>Att du vid sidan om planen är en representant för GSK/MIF och därigenom ska var ett föredöme i ditt agerande.</a:t>
            </a:r>
          </a:p>
          <a:p>
            <a:r>
              <a:rPr lang="sv-SE" dirty="0" smtClean="0"/>
              <a:t>Du är en viktig stöttesten i föreningen och deltar i dess verksamhet.</a:t>
            </a:r>
          </a:p>
          <a:p>
            <a:r>
              <a:rPr lang="sv-SE" dirty="0" smtClean="0"/>
              <a:t>Låt föreningens utbildade ledare och domare ansvara för barnet under matcherna.</a:t>
            </a:r>
          </a:p>
          <a:p>
            <a:r>
              <a:rPr lang="sv-SE" dirty="0" smtClean="0"/>
              <a:t>Du förväntas hjälpa till kring laget genom att exempelvis ha igång kiosken under matcher, samt hjälpa till när GSK/MIF har hand om cuper och turneringar. </a:t>
            </a:r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484</Words>
  <Application>Microsoft Office PowerPoint</Application>
  <PresentationFormat>Bildspel på skärmen (4:3)</PresentationFormat>
  <Paragraphs>70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Malin</dc:creator>
  <cp:lastModifiedBy>Malin Jacobsson</cp:lastModifiedBy>
  <cp:revision>3</cp:revision>
  <dcterms:created xsi:type="dcterms:W3CDTF">2014-01-26T20:11:28Z</dcterms:created>
  <dcterms:modified xsi:type="dcterms:W3CDTF">2017-01-31T20:26:04Z</dcterms:modified>
</cp:coreProperties>
</file>