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3" r:id="rId8"/>
    <p:sldId id="264" r:id="rId9"/>
    <p:sldId id="265" r:id="rId10"/>
    <p:sldId id="261" r:id="rId11"/>
    <p:sldId id="266" r:id="rId12"/>
    <p:sldId id="268"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5C6E3F-A3A0-1730-371C-1C4347D87AB5}"/>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BD71B11-E016-7E76-998B-D591C57E9C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87E95592-2BE1-EF23-F8C8-1348832B2498}"/>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5" name="Platshållare för sidfot 4">
            <a:extLst>
              <a:ext uri="{FF2B5EF4-FFF2-40B4-BE49-F238E27FC236}">
                <a16:creationId xmlns:a16="http://schemas.microsoft.com/office/drawing/2014/main" id="{B1551D92-8E1A-6185-2366-8840816CA96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B8A1F59-3E46-7799-82F6-6F9C4C69F4B3}"/>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246585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A5C221-5F57-247B-6FF4-6EDD788D886F}"/>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879FC47-B8EE-A162-760D-4D673795790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6663386-A63E-2CC1-D597-EBC58A6431C5}"/>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5" name="Platshållare för sidfot 4">
            <a:extLst>
              <a:ext uri="{FF2B5EF4-FFF2-40B4-BE49-F238E27FC236}">
                <a16:creationId xmlns:a16="http://schemas.microsoft.com/office/drawing/2014/main" id="{FA190288-1B9D-2A4D-AD45-626C351DD2E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BB57E64-AE3E-FF90-C3F0-75900A3F0FF6}"/>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178800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3830A3B9-9B66-60E2-57A1-1A1175F15F9D}"/>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4FF0335-D0D5-1D68-C421-8B6370D53B4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0285F32-D321-B6CA-D8B0-D644BDE8BD74}"/>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5" name="Platshållare för sidfot 4">
            <a:extLst>
              <a:ext uri="{FF2B5EF4-FFF2-40B4-BE49-F238E27FC236}">
                <a16:creationId xmlns:a16="http://schemas.microsoft.com/office/drawing/2014/main" id="{5E6C50F6-3857-09B6-5052-17BDD138DD9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BF7D334-3786-3DF9-2D5B-29D65B79A3BF}"/>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86492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BA1EC6-B482-7189-D216-5309527032A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DA13C2B-22C5-FAA2-72E7-9D964F75DDB5}"/>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5BB1F0B-7807-D787-1B8A-E17A422333F6}"/>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5" name="Platshållare för sidfot 4">
            <a:extLst>
              <a:ext uri="{FF2B5EF4-FFF2-40B4-BE49-F238E27FC236}">
                <a16:creationId xmlns:a16="http://schemas.microsoft.com/office/drawing/2014/main" id="{D124F9FA-85B4-510E-028F-39B8774B627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0463BC5-317D-216F-753B-87EB0F0DF704}"/>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3964670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F13172F-7C3F-E65D-C94C-D79E987F6E7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91D1A80B-C1F2-721E-734A-BF961925690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D0B1CCD-9933-8CE9-98B0-F4C8E2DF0F3A}"/>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5" name="Platshållare för sidfot 4">
            <a:extLst>
              <a:ext uri="{FF2B5EF4-FFF2-40B4-BE49-F238E27FC236}">
                <a16:creationId xmlns:a16="http://schemas.microsoft.com/office/drawing/2014/main" id="{440A8B49-7890-07F8-FA58-086E3EB7076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F144122-0B53-E235-F59C-99AFBC794859}"/>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1504930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CC3FED-3BE3-F9D7-4297-3CF33AFB315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3BC0ADB-32A7-3B76-ADA2-52E62D854852}"/>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59C2F8BA-D485-4BF8-2269-30B1BB02F27A}"/>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E581C6DB-BFBF-97B4-2E22-B8BC4C7F1B9A}"/>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6" name="Platshållare för sidfot 5">
            <a:extLst>
              <a:ext uri="{FF2B5EF4-FFF2-40B4-BE49-F238E27FC236}">
                <a16:creationId xmlns:a16="http://schemas.microsoft.com/office/drawing/2014/main" id="{73F30285-C821-0303-0511-8E38656845F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B02FCB9-5116-70CD-4C16-EA86D1161B97}"/>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2514978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F3977C-E143-D829-2FC8-ACAEA777FDD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4E57746-A5D2-FCF8-02FF-90620F58B2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1AE56DC-967F-5D01-9362-B61B6816BEE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B21B960-CB56-E0B2-55C3-AB1170E2E7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D224F68A-913F-BDFD-5C0B-5709200EC99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A715141-E1B6-69CE-FA86-31BA1F0AEB9E}"/>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8" name="Platshållare för sidfot 7">
            <a:extLst>
              <a:ext uri="{FF2B5EF4-FFF2-40B4-BE49-F238E27FC236}">
                <a16:creationId xmlns:a16="http://schemas.microsoft.com/office/drawing/2014/main" id="{89F8375A-2362-9142-761A-AA0F9AD6A30C}"/>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FB1DDBB-FDA4-F15A-D16E-FDE334D50766}"/>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145884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88E1A1-12FB-CD75-CE64-155D9228320E}"/>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E097CAA-255F-D35F-48E6-62841917B8EB}"/>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4" name="Platshållare för sidfot 3">
            <a:extLst>
              <a:ext uri="{FF2B5EF4-FFF2-40B4-BE49-F238E27FC236}">
                <a16:creationId xmlns:a16="http://schemas.microsoft.com/office/drawing/2014/main" id="{155D6EE1-F40E-2920-3183-8F5BB87577E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59F9BB28-25D2-91EF-2850-F55956973EF4}"/>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3555315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BDDF1D7-547F-E83F-E084-BE8FD4DA184B}"/>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3" name="Platshållare för sidfot 2">
            <a:extLst>
              <a:ext uri="{FF2B5EF4-FFF2-40B4-BE49-F238E27FC236}">
                <a16:creationId xmlns:a16="http://schemas.microsoft.com/office/drawing/2014/main" id="{04B28B0D-7AF2-ADCF-A00E-A3CDB6CCC83E}"/>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BE3706D-216C-95B2-BD73-042EC7E131CA}"/>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4241830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C8D54E-DDC5-5D07-9D90-3DE32F26A55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30D5CD7-13ED-9938-0025-D688F624D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2EBEA5B-7169-0783-9BAA-B9E16BCCF0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A25810C-7067-F8F5-5578-19206812F24D}"/>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6" name="Platshållare för sidfot 5">
            <a:extLst>
              <a:ext uri="{FF2B5EF4-FFF2-40B4-BE49-F238E27FC236}">
                <a16:creationId xmlns:a16="http://schemas.microsoft.com/office/drawing/2014/main" id="{E1F45C9A-2132-ED6C-159C-D5A56EE5793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6B0F8EA-AFB1-4EB6-D9F9-5D9B1EBC5D9C}"/>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3333207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901AC9-2F3C-7B48-F357-28AF4D6EF55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C56C49D-9363-1610-A479-7ADA0C662D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5A1C601-1257-A567-B6C0-1D39F7E58D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CA68938-5C14-CF1B-DC81-3BB153213DCF}"/>
              </a:ext>
            </a:extLst>
          </p:cNvPr>
          <p:cNvSpPr>
            <a:spLocks noGrp="1"/>
          </p:cNvSpPr>
          <p:nvPr>
            <p:ph type="dt" sz="half" idx="10"/>
          </p:nvPr>
        </p:nvSpPr>
        <p:spPr/>
        <p:txBody>
          <a:bodyPr/>
          <a:lstStyle/>
          <a:p>
            <a:fld id="{19994AF1-BC3A-A149-9432-A816DDBC7475}" type="datetimeFigureOut">
              <a:rPr lang="sv-SE" smtClean="0"/>
              <a:t>2024-04-29</a:t>
            </a:fld>
            <a:endParaRPr lang="sv-SE"/>
          </a:p>
        </p:txBody>
      </p:sp>
      <p:sp>
        <p:nvSpPr>
          <p:cNvPr id="6" name="Platshållare för sidfot 5">
            <a:extLst>
              <a:ext uri="{FF2B5EF4-FFF2-40B4-BE49-F238E27FC236}">
                <a16:creationId xmlns:a16="http://schemas.microsoft.com/office/drawing/2014/main" id="{D70236A1-3CF5-A43E-1FAB-617C0544500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464D243-826B-CF0F-2D36-CC68D662DD94}"/>
              </a:ext>
            </a:extLst>
          </p:cNvPr>
          <p:cNvSpPr>
            <a:spLocks noGrp="1"/>
          </p:cNvSpPr>
          <p:nvPr>
            <p:ph type="sldNum" sz="quarter" idx="12"/>
          </p:nvPr>
        </p:nvSpPr>
        <p:spPr/>
        <p:txBody>
          <a:bodyPr/>
          <a:lstStyle/>
          <a:p>
            <a:fld id="{9DB797E6-96BA-FA41-A614-37E62148EC2C}" type="slidenum">
              <a:rPr lang="sv-SE" smtClean="0"/>
              <a:t>‹#›</a:t>
            </a:fld>
            <a:endParaRPr lang="sv-SE"/>
          </a:p>
        </p:txBody>
      </p:sp>
    </p:spTree>
    <p:extLst>
      <p:ext uri="{BB962C8B-B14F-4D97-AF65-F5344CB8AC3E}">
        <p14:creationId xmlns:p14="http://schemas.microsoft.com/office/powerpoint/2010/main" val="729072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9A0E7ADC-CCFF-A4B8-B0F5-7A20C82C1C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9E2A833-C2F6-96EA-BF40-7C938B1851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7CF2BA5-9960-0039-9D6E-01FBC9E63F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994AF1-BC3A-A149-9432-A816DDBC7475}" type="datetimeFigureOut">
              <a:rPr lang="sv-SE" smtClean="0"/>
              <a:t>2024-04-29</a:t>
            </a:fld>
            <a:endParaRPr lang="sv-SE"/>
          </a:p>
        </p:txBody>
      </p:sp>
      <p:sp>
        <p:nvSpPr>
          <p:cNvPr id="5" name="Platshållare för sidfot 4">
            <a:extLst>
              <a:ext uri="{FF2B5EF4-FFF2-40B4-BE49-F238E27FC236}">
                <a16:creationId xmlns:a16="http://schemas.microsoft.com/office/drawing/2014/main" id="{E7C0E112-7FB8-07B8-ABA3-CBE0C5929C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7D69DBC2-B33C-7E9B-A7F2-10EE8CD13D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DB797E6-96BA-FA41-A614-37E62148EC2C}" type="slidenum">
              <a:rPr lang="sv-SE" smtClean="0"/>
              <a:t>‹#›</a:t>
            </a:fld>
            <a:endParaRPr lang="sv-SE"/>
          </a:p>
        </p:txBody>
      </p:sp>
    </p:spTree>
    <p:extLst>
      <p:ext uri="{BB962C8B-B14F-4D97-AF65-F5344CB8AC3E}">
        <p14:creationId xmlns:p14="http://schemas.microsoft.com/office/powerpoint/2010/main" val="613079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FFF263-E34E-7953-6624-C3C0E373F96B}"/>
              </a:ext>
            </a:extLst>
          </p:cNvPr>
          <p:cNvSpPr>
            <a:spLocks noGrp="1"/>
          </p:cNvSpPr>
          <p:nvPr>
            <p:ph type="ctrTitle"/>
          </p:nvPr>
        </p:nvSpPr>
        <p:spPr>
          <a:xfrm>
            <a:off x="1524000" y="1997871"/>
            <a:ext cx="9144000" cy="2387600"/>
          </a:xfrm>
        </p:spPr>
        <p:txBody>
          <a:bodyPr/>
          <a:lstStyle/>
          <a:p>
            <a:r>
              <a:rPr lang="sv-SE" dirty="0"/>
              <a:t> </a:t>
            </a:r>
          </a:p>
        </p:txBody>
      </p:sp>
      <p:sp>
        <p:nvSpPr>
          <p:cNvPr id="3" name="Underrubrik 2">
            <a:extLst>
              <a:ext uri="{FF2B5EF4-FFF2-40B4-BE49-F238E27FC236}">
                <a16:creationId xmlns:a16="http://schemas.microsoft.com/office/drawing/2014/main" id="{E86DB6F2-227F-5FBE-F2F0-AC31C69D928A}"/>
              </a:ext>
            </a:extLst>
          </p:cNvPr>
          <p:cNvSpPr>
            <a:spLocks noGrp="1"/>
          </p:cNvSpPr>
          <p:nvPr>
            <p:ph type="subTitle" idx="1"/>
          </p:nvPr>
        </p:nvSpPr>
        <p:spPr>
          <a:xfrm>
            <a:off x="1524000" y="4385471"/>
            <a:ext cx="9144000" cy="1655762"/>
          </a:xfrm>
        </p:spPr>
        <p:txBody>
          <a:bodyPr>
            <a:normAutofit/>
          </a:bodyPr>
          <a:lstStyle/>
          <a:p>
            <a:r>
              <a:rPr lang="sv-SE" sz="3200" dirty="0"/>
              <a:t>Pojkar 2015 för säsongen 2024</a:t>
            </a:r>
            <a:br>
              <a:rPr lang="sv-SE" dirty="0"/>
            </a:br>
            <a:br>
              <a:rPr lang="sv-SE" dirty="0"/>
            </a:br>
            <a:r>
              <a:rPr lang="sv-SE" dirty="0"/>
              <a:t>2024 04 29</a:t>
            </a:r>
          </a:p>
        </p:txBody>
      </p:sp>
      <p:pic>
        <p:nvPicPr>
          <p:cNvPr id="1026" name="Picture 2" descr="Gamla Upsala SK - Wikipedia">
            <a:extLst>
              <a:ext uri="{FF2B5EF4-FFF2-40B4-BE49-F238E27FC236}">
                <a16:creationId xmlns:a16="http://schemas.microsoft.com/office/drawing/2014/main" id="{7DD046A0-1A81-4E6B-8702-8C8D0B0B5A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9910" y="512230"/>
            <a:ext cx="4034459" cy="3436761"/>
          </a:xfrm>
          <a:prstGeom prst="rect">
            <a:avLst/>
          </a:prstGeom>
          <a:noFill/>
          <a:extLst>
            <a:ext uri="{909E8E84-426E-40DD-AFC4-6F175D3DCCD1}">
              <a14:hiddenFill xmlns:a14="http://schemas.microsoft.com/office/drawing/2010/main">
                <a:solidFill>
                  <a:srgbClr val="FFFFFF"/>
                </a:solidFill>
              </a14:hiddenFill>
            </a:ext>
          </a:extLst>
        </p:spPr>
      </p:pic>
      <p:sp>
        <p:nvSpPr>
          <p:cNvPr id="4" name="Rektangel 3">
            <a:extLst>
              <a:ext uri="{FF2B5EF4-FFF2-40B4-BE49-F238E27FC236}">
                <a16:creationId xmlns:a16="http://schemas.microsoft.com/office/drawing/2014/main" id="{08D104AE-23C1-8F1A-7EA5-1E6430336F46}"/>
              </a:ext>
            </a:extLst>
          </p:cNvPr>
          <p:cNvSpPr/>
          <p:nvPr/>
        </p:nvSpPr>
        <p:spPr>
          <a:xfrm>
            <a:off x="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B8CEAF68-9EC9-175E-FB94-1D8878576405}"/>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Rektangel 5">
            <a:extLst>
              <a:ext uri="{FF2B5EF4-FFF2-40B4-BE49-F238E27FC236}">
                <a16:creationId xmlns:a16="http://schemas.microsoft.com/office/drawing/2014/main" id="{B23677BA-FD3B-1207-FA01-116F81D8E621}"/>
              </a:ext>
            </a:extLst>
          </p:cNvPr>
          <p:cNvSpPr/>
          <p:nvPr/>
        </p:nvSpPr>
        <p:spPr>
          <a:xfrm>
            <a:off x="990599"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ektangel 6">
            <a:extLst>
              <a:ext uri="{FF2B5EF4-FFF2-40B4-BE49-F238E27FC236}">
                <a16:creationId xmlns:a16="http://schemas.microsoft.com/office/drawing/2014/main" id="{68B7C204-BA6E-87E7-D1EB-A7F734675FF4}"/>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601615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4E89D4-C5FA-A771-62F5-96BF64CF7D0C}"/>
              </a:ext>
            </a:extLst>
          </p:cNvPr>
          <p:cNvSpPr>
            <a:spLocks noGrp="1"/>
          </p:cNvSpPr>
          <p:nvPr>
            <p:ph type="title"/>
          </p:nvPr>
        </p:nvSpPr>
        <p:spPr/>
        <p:txBody>
          <a:bodyPr/>
          <a:lstStyle/>
          <a:p>
            <a:r>
              <a:rPr lang="sv-SE" dirty="0"/>
              <a:t>Försäljning och Administration kring laget</a:t>
            </a:r>
          </a:p>
        </p:txBody>
      </p:sp>
      <p:sp>
        <p:nvSpPr>
          <p:cNvPr id="3" name="Platshållare för innehåll 2">
            <a:extLst>
              <a:ext uri="{FF2B5EF4-FFF2-40B4-BE49-F238E27FC236}">
                <a16:creationId xmlns:a16="http://schemas.microsoft.com/office/drawing/2014/main" id="{EC18D9D6-5F7D-AC2D-10D1-C00FC1133F91}"/>
              </a:ext>
            </a:extLst>
          </p:cNvPr>
          <p:cNvSpPr>
            <a:spLocks noGrp="1"/>
          </p:cNvSpPr>
          <p:nvPr>
            <p:ph idx="1"/>
          </p:nvPr>
        </p:nvSpPr>
        <p:spPr>
          <a:xfrm>
            <a:off x="838200" y="1825625"/>
            <a:ext cx="9372600" cy="4351338"/>
          </a:xfrm>
        </p:spPr>
        <p:txBody>
          <a:bodyPr>
            <a:normAutofit fontScale="92500" lnSpcReduction="10000"/>
          </a:bodyPr>
          <a:lstStyle/>
          <a:p>
            <a:r>
              <a:rPr lang="sv-SE" dirty="0"/>
              <a:t>Kioskschema under 2024: (namn)</a:t>
            </a:r>
          </a:p>
          <a:p>
            <a:pPr lvl="1"/>
            <a:r>
              <a:rPr lang="sv-SE" dirty="0"/>
              <a:t>Måndag 10/6 – söndag 16/6</a:t>
            </a:r>
          </a:p>
          <a:p>
            <a:r>
              <a:rPr lang="sv-SE" dirty="0" err="1"/>
              <a:t>Bollisar</a:t>
            </a:r>
            <a:r>
              <a:rPr lang="sv-SE" dirty="0"/>
              <a:t>, 8 spelare 4 vuxna: (namn)</a:t>
            </a:r>
          </a:p>
          <a:p>
            <a:pPr lvl="1"/>
            <a:r>
              <a:rPr lang="sv-SE" dirty="0"/>
              <a:t>Söndag 16 juni GUSK Herr – Bollstanäs SK 17.00 16.15 Gamlis IP P15</a:t>
            </a:r>
          </a:p>
          <a:p>
            <a:r>
              <a:rPr lang="sv-SE" dirty="0"/>
              <a:t>Eventuell vattning av Yrsaplan - återkommer</a:t>
            </a:r>
          </a:p>
          <a:p>
            <a:r>
              <a:rPr lang="sv-SE" dirty="0"/>
              <a:t>Kassör (namn) </a:t>
            </a:r>
          </a:p>
          <a:p>
            <a:r>
              <a:rPr lang="sv-SE" dirty="0"/>
              <a:t>Administrera försäljningar (namn)</a:t>
            </a:r>
          </a:p>
          <a:p>
            <a:r>
              <a:rPr lang="sv-SE" dirty="0"/>
              <a:t>Medlem i </a:t>
            </a:r>
            <a:r>
              <a:rPr lang="sv-SE" dirty="0" err="1"/>
              <a:t>Gusks</a:t>
            </a:r>
            <a:r>
              <a:rPr lang="sv-SE" dirty="0"/>
              <a:t> Ungdomssektion (namn) – år 2025, inval 2024</a:t>
            </a:r>
            <a:br>
              <a:rPr lang="sv-SE" dirty="0"/>
            </a:br>
            <a:endParaRPr lang="sv-SE" dirty="0"/>
          </a:p>
          <a:p>
            <a:pPr marL="0" indent="0">
              <a:buNone/>
            </a:pPr>
            <a:r>
              <a:rPr lang="sv-SE" sz="2200" dirty="0"/>
              <a:t>Kommande försäljning: Grillkol (7kg/säck). Minimum 5 säckar per spelare, 170kr per säck. Ger 50 kr per säck till laget. Vi ska sälja ca 250 säckar.</a:t>
            </a:r>
          </a:p>
          <a:p>
            <a:pPr lvl="1"/>
            <a:endParaRPr lang="sv-SE" dirty="0"/>
          </a:p>
        </p:txBody>
      </p:sp>
      <p:sp>
        <p:nvSpPr>
          <p:cNvPr id="4" name="Rektangel 3">
            <a:extLst>
              <a:ext uri="{FF2B5EF4-FFF2-40B4-BE49-F238E27FC236}">
                <a16:creationId xmlns:a16="http://schemas.microsoft.com/office/drawing/2014/main" id="{F729D3E1-8A8C-2FBA-8372-CF8980733D77}"/>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F3F5060B-A380-AF91-B787-10D210A02306}"/>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A6BBC3C7-C892-48DB-4AE2-3D4495C04500}"/>
              </a:ext>
            </a:extLst>
          </p:cNvPr>
          <p:cNvPicPr>
            <a:picLocks noChangeAspect="1"/>
          </p:cNvPicPr>
          <p:nvPr/>
        </p:nvPicPr>
        <p:blipFill>
          <a:blip r:embed="rId2"/>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970638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0C5C1D-71D5-758E-508F-4A27C8F87A2B}"/>
              </a:ext>
            </a:extLst>
          </p:cNvPr>
          <p:cNvSpPr>
            <a:spLocks noGrp="1"/>
          </p:cNvSpPr>
          <p:nvPr>
            <p:ph type="title"/>
          </p:nvPr>
        </p:nvSpPr>
        <p:spPr>
          <a:xfrm>
            <a:off x="3135085" y="2553153"/>
            <a:ext cx="10515600" cy="1325563"/>
          </a:xfrm>
        </p:spPr>
        <p:txBody>
          <a:bodyPr>
            <a:noAutofit/>
          </a:bodyPr>
          <a:lstStyle/>
          <a:p>
            <a:r>
              <a:rPr lang="sv-SE" sz="9600" dirty="0"/>
              <a:t>Frågor? </a:t>
            </a:r>
          </a:p>
        </p:txBody>
      </p:sp>
      <p:sp>
        <p:nvSpPr>
          <p:cNvPr id="4" name="Rektangel 3">
            <a:extLst>
              <a:ext uri="{FF2B5EF4-FFF2-40B4-BE49-F238E27FC236}">
                <a16:creationId xmlns:a16="http://schemas.microsoft.com/office/drawing/2014/main" id="{FB79F703-8407-9041-3315-B647063AEA27}"/>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7540C09B-D09B-C41A-4DB0-55BA2954A300}"/>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0B7D4881-BA51-0083-9AF1-8272B7A55798}"/>
              </a:ext>
            </a:extLst>
          </p:cNvPr>
          <p:cNvPicPr>
            <a:picLocks noChangeAspect="1"/>
          </p:cNvPicPr>
          <p:nvPr/>
        </p:nvPicPr>
        <p:blipFill>
          <a:blip r:embed="rId2"/>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3473569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FFF263-E34E-7953-6624-C3C0E373F96B}"/>
              </a:ext>
            </a:extLst>
          </p:cNvPr>
          <p:cNvSpPr>
            <a:spLocks noGrp="1"/>
          </p:cNvSpPr>
          <p:nvPr>
            <p:ph type="ctrTitle"/>
          </p:nvPr>
        </p:nvSpPr>
        <p:spPr>
          <a:xfrm>
            <a:off x="1524000" y="1997871"/>
            <a:ext cx="9144000" cy="2387600"/>
          </a:xfrm>
        </p:spPr>
        <p:txBody>
          <a:bodyPr/>
          <a:lstStyle/>
          <a:p>
            <a:r>
              <a:rPr lang="sv-SE" dirty="0"/>
              <a:t> </a:t>
            </a:r>
          </a:p>
        </p:txBody>
      </p:sp>
      <p:sp>
        <p:nvSpPr>
          <p:cNvPr id="3" name="Underrubrik 2">
            <a:extLst>
              <a:ext uri="{FF2B5EF4-FFF2-40B4-BE49-F238E27FC236}">
                <a16:creationId xmlns:a16="http://schemas.microsoft.com/office/drawing/2014/main" id="{E86DB6F2-227F-5FBE-F2F0-AC31C69D928A}"/>
              </a:ext>
            </a:extLst>
          </p:cNvPr>
          <p:cNvSpPr>
            <a:spLocks noGrp="1"/>
          </p:cNvSpPr>
          <p:nvPr>
            <p:ph type="subTitle" idx="1"/>
          </p:nvPr>
        </p:nvSpPr>
        <p:spPr>
          <a:xfrm>
            <a:off x="1524000" y="4385471"/>
            <a:ext cx="9144000" cy="1655762"/>
          </a:xfrm>
        </p:spPr>
        <p:txBody>
          <a:bodyPr>
            <a:normAutofit/>
          </a:bodyPr>
          <a:lstStyle/>
          <a:p>
            <a:r>
              <a:rPr lang="sv-SE" sz="3200" dirty="0"/>
              <a:t>Pojkar 2015 för säsongen 2024</a:t>
            </a:r>
            <a:br>
              <a:rPr lang="sv-SE" dirty="0"/>
            </a:br>
            <a:br>
              <a:rPr lang="sv-SE" dirty="0"/>
            </a:br>
            <a:r>
              <a:rPr lang="sv-SE" dirty="0"/>
              <a:t>2024 04 29</a:t>
            </a:r>
          </a:p>
        </p:txBody>
      </p:sp>
      <p:pic>
        <p:nvPicPr>
          <p:cNvPr id="1026" name="Picture 2" descr="Gamla Upsala SK - Wikipedia">
            <a:extLst>
              <a:ext uri="{FF2B5EF4-FFF2-40B4-BE49-F238E27FC236}">
                <a16:creationId xmlns:a16="http://schemas.microsoft.com/office/drawing/2014/main" id="{7DD046A0-1A81-4E6B-8702-8C8D0B0B5A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9910" y="512230"/>
            <a:ext cx="4034459" cy="3436761"/>
          </a:xfrm>
          <a:prstGeom prst="rect">
            <a:avLst/>
          </a:prstGeom>
          <a:noFill/>
          <a:extLst>
            <a:ext uri="{909E8E84-426E-40DD-AFC4-6F175D3DCCD1}">
              <a14:hiddenFill xmlns:a14="http://schemas.microsoft.com/office/drawing/2010/main">
                <a:solidFill>
                  <a:srgbClr val="FFFFFF"/>
                </a:solidFill>
              </a14:hiddenFill>
            </a:ext>
          </a:extLst>
        </p:spPr>
      </p:pic>
      <p:sp>
        <p:nvSpPr>
          <p:cNvPr id="4" name="Rektangel 3">
            <a:extLst>
              <a:ext uri="{FF2B5EF4-FFF2-40B4-BE49-F238E27FC236}">
                <a16:creationId xmlns:a16="http://schemas.microsoft.com/office/drawing/2014/main" id="{08D104AE-23C1-8F1A-7EA5-1E6430336F46}"/>
              </a:ext>
            </a:extLst>
          </p:cNvPr>
          <p:cNvSpPr/>
          <p:nvPr/>
        </p:nvSpPr>
        <p:spPr>
          <a:xfrm>
            <a:off x="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B8CEAF68-9EC9-175E-FB94-1D8878576405}"/>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Rektangel 5">
            <a:extLst>
              <a:ext uri="{FF2B5EF4-FFF2-40B4-BE49-F238E27FC236}">
                <a16:creationId xmlns:a16="http://schemas.microsoft.com/office/drawing/2014/main" id="{B23677BA-FD3B-1207-FA01-116F81D8E621}"/>
              </a:ext>
            </a:extLst>
          </p:cNvPr>
          <p:cNvSpPr/>
          <p:nvPr/>
        </p:nvSpPr>
        <p:spPr>
          <a:xfrm>
            <a:off x="990599"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ektangel 6">
            <a:extLst>
              <a:ext uri="{FF2B5EF4-FFF2-40B4-BE49-F238E27FC236}">
                <a16:creationId xmlns:a16="http://schemas.microsoft.com/office/drawing/2014/main" id="{68B7C204-BA6E-87E7-D1EB-A7F734675FF4}"/>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130778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ECB7F5-44DF-A4EC-BD5B-0F1711E93FF3}"/>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20A4E276-4538-76ED-C374-697F01C52BE0}"/>
              </a:ext>
            </a:extLst>
          </p:cNvPr>
          <p:cNvSpPr>
            <a:spLocks noGrp="1"/>
          </p:cNvSpPr>
          <p:nvPr>
            <p:ph idx="1"/>
          </p:nvPr>
        </p:nvSpPr>
        <p:spPr/>
        <p:txBody>
          <a:bodyPr>
            <a:normAutofit/>
          </a:bodyPr>
          <a:lstStyle/>
          <a:p>
            <a:r>
              <a:rPr lang="sv-SE" dirty="0"/>
              <a:t>Ledare 2024</a:t>
            </a:r>
          </a:p>
          <a:p>
            <a:r>
              <a:rPr lang="sv-SE" dirty="0"/>
              <a:t>Status spelartrupp 2024 </a:t>
            </a:r>
          </a:p>
          <a:p>
            <a:r>
              <a:rPr lang="sv-SE" dirty="0"/>
              <a:t>Träningstider för 2024</a:t>
            </a:r>
          </a:p>
          <a:p>
            <a:r>
              <a:rPr lang="sv-SE" dirty="0"/>
              <a:t>Träningar och hur vi är under träningar och mot varandra</a:t>
            </a:r>
          </a:p>
          <a:p>
            <a:r>
              <a:rPr lang="sv-SE" dirty="0"/>
              <a:t>Poolspel – tider och grupper</a:t>
            </a:r>
          </a:p>
          <a:p>
            <a:r>
              <a:rPr lang="sv-SE" dirty="0" err="1"/>
              <a:t>Pilsbocupen</a:t>
            </a:r>
            <a:r>
              <a:rPr lang="sv-SE" dirty="0"/>
              <a:t> </a:t>
            </a:r>
          </a:p>
          <a:p>
            <a:r>
              <a:rPr lang="sv-SE" dirty="0"/>
              <a:t>Träningsutrustning </a:t>
            </a:r>
          </a:p>
          <a:p>
            <a:r>
              <a:rPr lang="sv-SE" dirty="0"/>
              <a:t>Försäljning och Administration kring laget</a:t>
            </a:r>
          </a:p>
        </p:txBody>
      </p:sp>
      <p:sp>
        <p:nvSpPr>
          <p:cNvPr id="4" name="Rektangel 3">
            <a:extLst>
              <a:ext uri="{FF2B5EF4-FFF2-40B4-BE49-F238E27FC236}">
                <a16:creationId xmlns:a16="http://schemas.microsoft.com/office/drawing/2014/main" id="{6D5D1866-15B0-9C89-F8FD-82922F59B8BC}"/>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EFA1A7ED-DA77-BBE5-6A2A-01D524EDD0A7}"/>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9" name="Bildobjekt 8">
            <a:extLst>
              <a:ext uri="{FF2B5EF4-FFF2-40B4-BE49-F238E27FC236}">
                <a16:creationId xmlns:a16="http://schemas.microsoft.com/office/drawing/2014/main" id="{7A740DD4-4CF5-74F6-C9B9-02353DE2544D}"/>
              </a:ext>
            </a:extLst>
          </p:cNvPr>
          <p:cNvPicPr>
            <a:picLocks noChangeAspect="1"/>
          </p:cNvPicPr>
          <p:nvPr/>
        </p:nvPicPr>
        <p:blipFill>
          <a:blip r:embed="rId2"/>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89285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752A5A-47BA-0A82-AD87-114B87DCCD4F}"/>
              </a:ext>
            </a:extLst>
          </p:cNvPr>
          <p:cNvSpPr>
            <a:spLocks noGrp="1"/>
          </p:cNvSpPr>
          <p:nvPr>
            <p:ph type="title"/>
          </p:nvPr>
        </p:nvSpPr>
        <p:spPr/>
        <p:txBody>
          <a:bodyPr/>
          <a:lstStyle/>
          <a:p>
            <a:r>
              <a:rPr lang="sv-SE" dirty="0"/>
              <a:t>Ledare 2024 </a:t>
            </a:r>
          </a:p>
        </p:txBody>
      </p:sp>
      <p:sp>
        <p:nvSpPr>
          <p:cNvPr id="3" name="Platshållare för innehåll 2">
            <a:extLst>
              <a:ext uri="{FF2B5EF4-FFF2-40B4-BE49-F238E27FC236}">
                <a16:creationId xmlns:a16="http://schemas.microsoft.com/office/drawing/2014/main" id="{666C6177-E79C-6647-9FBE-10004B191E54}"/>
              </a:ext>
            </a:extLst>
          </p:cNvPr>
          <p:cNvSpPr>
            <a:spLocks noGrp="1"/>
          </p:cNvSpPr>
          <p:nvPr>
            <p:ph idx="1"/>
          </p:nvPr>
        </p:nvSpPr>
        <p:spPr/>
        <p:txBody>
          <a:bodyPr>
            <a:normAutofit fontScale="77500" lnSpcReduction="20000"/>
          </a:bodyPr>
          <a:lstStyle/>
          <a:p>
            <a:r>
              <a:rPr lang="sv-SE" dirty="0" err="1"/>
              <a:t>Cicci</a:t>
            </a:r>
            <a:r>
              <a:rPr lang="sv-SE" dirty="0"/>
              <a:t> Backlund </a:t>
            </a:r>
          </a:p>
          <a:p>
            <a:r>
              <a:rPr lang="sv-SE" dirty="0"/>
              <a:t>Johanna Dahlberg </a:t>
            </a:r>
          </a:p>
          <a:p>
            <a:r>
              <a:rPr lang="sv-SE" dirty="0"/>
              <a:t>Linda Rickardson</a:t>
            </a:r>
          </a:p>
          <a:p>
            <a:r>
              <a:rPr lang="sv-SE" dirty="0"/>
              <a:t>Mathias Jensen </a:t>
            </a:r>
          </a:p>
          <a:p>
            <a:r>
              <a:rPr lang="sv-SE" dirty="0"/>
              <a:t>Rikard </a:t>
            </a:r>
            <a:r>
              <a:rPr lang="sv-SE" dirty="0" err="1"/>
              <a:t>Sörell</a:t>
            </a:r>
            <a:r>
              <a:rPr lang="sv-SE" dirty="0"/>
              <a:t> </a:t>
            </a:r>
          </a:p>
          <a:p>
            <a:r>
              <a:rPr lang="sv-SE" dirty="0"/>
              <a:t>Karl </a:t>
            </a:r>
            <a:r>
              <a:rPr lang="sv-SE" dirty="0" err="1"/>
              <a:t>Vahlund</a:t>
            </a:r>
            <a:endParaRPr lang="sv-SE" dirty="0"/>
          </a:p>
          <a:p>
            <a:r>
              <a:rPr lang="sv-SE" dirty="0"/>
              <a:t>Johan Sahlin</a:t>
            </a:r>
          </a:p>
          <a:p>
            <a:pPr marL="0" indent="0">
              <a:buNone/>
            </a:pPr>
            <a:endParaRPr lang="sv-SE" dirty="0"/>
          </a:p>
          <a:p>
            <a:pPr marL="0" indent="0">
              <a:buNone/>
            </a:pPr>
            <a:r>
              <a:rPr lang="sv-SE" dirty="0"/>
              <a:t>Flera av oss har gått tränarutbildningen från Svenska Fotbollförbundet om träningsupplägg för barn- och ungdomslag, vilket är ett krav från förbundet. </a:t>
            </a:r>
          </a:p>
          <a:p>
            <a:pPr marL="0" indent="0">
              <a:buNone/>
            </a:pPr>
            <a:endParaRPr lang="sv-SE" dirty="0"/>
          </a:p>
          <a:p>
            <a:pPr marL="0" indent="0">
              <a:buNone/>
            </a:pPr>
            <a:r>
              <a:rPr lang="sv-SE" dirty="0"/>
              <a:t>Kontaktuppgifter på </a:t>
            </a:r>
            <a:r>
              <a:rPr lang="sv-SE" dirty="0" err="1"/>
              <a:t>laget.se</a:t>
            </a:r>
            <a:r>
              <a:rPr lang="sv-SE" dirty="0"/>
              <a:t> </a:t>
            </a:r>
          </a:p>
        </p:txBody>
      </p:sp>
      <p:sp>
        <p:nvSpPr>
          <p:cNvPr id="4" name="Rektangel 3">
            <a:extLst>
              <a:ext uri="{FF2B5EF4-FFF2-40B4-BE49-F238E27FC236}">
                <a16:creationId xmlns:a16="http://schemas.microsoft.com/office/drawing/2014/main" id="{F3181DB1-BF97-E461-5DFE-D2F578BB82C5}"/>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C6BB4EBA-3BC6-5942-682A-AD3E14C8788C}"/>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FA8025DA-A76B-C835-413C-A379DDCDCB6F}"/>
              </a:ext>
            </a:extLst>
          </p:cNvPr>
          <p:cNvPicPr>
            <a:picLocks noChangeAspect="1"/>
          </p:cNvPicPr>
          <p:nvPr/>
        </p:nvPicPr>
        <p:blipFill>
          <a:blip r:embed="rId2"/>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1259226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C24BB5-B625-3BE3-0B47-5A67627203C9}"/>
              </a:ext>
            </a:extLst>
          </p:cNvPr>
          <p:cNvSpPr>
            <a:spLocks noGrp="1"/>
          </p:cNvSpPr>
          <p:nvPr>
            <p:ph type="title"/>
          </p:nvPr>
        </p:nvSpPr>
        <p:spPr/>
        <p:txBody>
          <a:bodyPr/>
          <a:lstStyle/>
          <a:p>
            <a:r>
              <a:rPr lang="sv-SE" dirty="0"/>
              <a:t>Status spelartrupp 2024 </a:t>
            </a:r>
          </a:p>
        </p:txBody>
      </p:sp>
      <p:sp>
        <p:nvSpPr>
          <p:cNvPr id="3" name="Platshållare för innehåll 2">
            <a:extLst>
              <a:ext uri="{FF2B5EF4-FFF2-40B4-BE49-F238E27FC236}">
                <a16:creationId xmlns:a16="http://schemas.microsoft.com/office/drawing/2014/main" id="{B866F9FA-B5A6-FAAA-0828-EC6B1FD94E38}"/>
              </a:ext>
            </a:extLst>
          </p:cNvPr>
          <p:cNvSpPr>
            <a:spLocks noGrp="1"/>
          </p:cNvSpPr>
          <p:nvPr>
            <p:ph idx="1"/>
          </p:nvPr>
        </p:nvSpPr>
        <p:spPr>
          <a:xfrm>
            <a:off x="838200" y="1825625"/>
            <a:ext cx="9372600" cy="4351338"/>
          </a:xfrm>
        </p:spPr>
        <p:txBody>
          <a:bodyPr/>
          <a:lstStyle/>
          <a:p>
            <a:r>
              <a:rPr lang="sv-SE" dirty="0"/>
              <a:t>Vi är idag 29 </a:t>
            </a:r>
            <a:r>
              <a:rPr lang="sv-SE" dirty="0" err="1"/>
              <a:t>st</a:t>
            </a:r>
            <a:r>
              <a:rPr lang="sv-SE" dirty="0"/>
              <a:t> spelare i truppen </a:t>
            </a:r>
          </a:p>
          <a:p>
            <a:r>
              <a:rPr lang="sv-SE" dirty="0"/>
              <a:t>Har tidigare varit över 40 spelare och tvingats säga nej till nya spelare </a:t>
            </a:r>
          </a:p>
          <a:p>
            <a:r>
              <a:rPr lang="sv-SE" dirty="0"/>
              <a:t>Fortsatt flera spelare som hört av sig och står i kö. Har föreslagit möjligheten att starta ett ytterligare lag, men utan intresse </a:t>
            </a:r>
          </a:p>
        </p:txBody>
      </p:sp>
      <p:sp>
        <p:nvSpPr>
          <p:cNvPr id="4" name="Rektangel 3">
            <a:extLst>
              <a:ext uri="{FF2B5EF4-FFF2-40B4-BE49-F238E27FC236}">
                <a16:creationId xmlns:a16="http://schemas.microsoft.com/office/drawing/2014/main" id="{14B50BFC-8623-C546-F8ED-D6E51DAF5F8B}"/>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FE58C5DF-68D9-5E09-0F9D-8483E376B22D}"/>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109A4EA0-7E72-C12A-0D63-1935C8C7FFE4}"/>
              </a:ext>
            </a:extLst>
          </p:cNvPr>
          <p:cNvPicPr>
            <a:picLocks noChangeAspect="1"/>
          </p:cNvPicPr>
          <p:nvPr/>
        </p:nvPicPr>
        <p:blipFill>
          <a:blip r:embed="rId2"/>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4290726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186D52-E193-7C37-4D1B-1D35E032DEEE}"/>
              </a:ext>
            </a:extLst>
          </p:cNvPr>
          <p:cNvSpPr>
            <a:spLocks noGrp="1"/>
          </p:cNvSpPr>
          <p:nvPr>
            <p:ph type="title"/>
          </p:nvPr>
        </p:nvSpPr>
        <p:spPr/>
        <p:txBody>
          <a:bodyPr/>
          <a:lstStyle/>
          <a:p>
            <a:r>
              <a:rPr lang="sv-SE" dirty="0"/>
              <a:t>Träningstider för 2024</a:t>
            </a:r>
          </a:p>
        </p:txBody>
      </p:sp>
      <p:sp>
        <p:nvSpPr>
          <p:cNvPr id="3" name="Platshållare för innehåll 2">
            <a:extLst>
              <a:ext uri="{FF2B5EF4-FFF2-40B4-BE49-F238E27FC236}">
                <a16:creationId xmlns:a16="http://schemas.microsoft.com/office/drawing/2014/main" id="{A7CCEA63-51A8-5DBA-8D7F-310E0612C0CD}"/>
              </a:ext>
            </a:extLst>
          </p:cNvPr>
          <p:cNvSpPr>
            <a:spLocks noGrp="1"/>
          </p:cNvSpPr>
          <p:nvPr>
            <p:ph idx="1"/>
          </p:nvPr>
        </p:nvSpPr>
        <p:spPr>
          <a:xfrm>
            <a:off x="838200" y="1825625"/>
            <a:ext cx="9372600" cy="4351338"/>
          </a:xfrm>
        </p:spPr>
        <p:txBody>
          <a:bodyPr/>
          <a:lstStyle/>
          <a:p>
            <a:r>
              <a:rPr lang="sv-SE" dirty="0"/>
              <a:t>Vi tränar nu på Österängen – 1/6 av planen </a:t>
            </a:r>
          </a:p>
          <a:p>
            <a:r>
              <a:rPr lang="sv-SE" dirty="0"/>
              <a:t>Från måndag 6:e maj får vi gå ut på Yrsaplanen och tränar då två dagar i veckan – måndagar och onsdagar 18 – 19:15</a:t>
            </a:r>
          </a:p>
          <a:p>
            <a:r>
              <a:rPr lang="sv-SE" dirty="0"/>
              <a:t>Vi återkommer om tid för sommaruppehåll</a:t>
            </a:r>
          </a:p>
        </p:txBody>
      </p:sp>
      <p:sp>
        <p:nvSpPr>
          <p:cNvPr id="4" name="Rektangel 3">
            <a:extLst>
              <a:ext uri="{FF2B5EF4-FFF2-40B4-BE49-F238E27FC236}">
                <a16:creationId xmlns:a16="http://schemas.microsoft.com/office/drawing/2014/main" id="{BFB3BC73-29E3-7134-4B26-020CC5C6300F}"/>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AA4E9D45-5DD5-AF95-9822-4E93FAA324DE}"/>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416EF8DF-7290-6AE8-8091-45A4E9559875}"/>
              </a:ext>
            </a:extLst>
          </p:cNvPr>
          <p:cNvPicPr>
            <a:picLocks noChangeAspect="1"/>
          </p:cNvPicPr>
          <p:nvPr/>
        </p:nvPicPr>
        <p:blipFill>
          <a:blip r:embed="rId2"/>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2460990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A3D0B7-01FD-5FBE-CCB0-BDF9CA6651D5}"/>
              </a:ext>
            </a:extLst>
          </p:cNvPr>
          <p:cNvSpPr>
            <a:spLocks noGrp="1"/>
          </p:cNvSpPr>
          <p:nvPr>
            <p:ph type="title"/>
          </p:nvPr>
        </p:nvSpPr>
        <p:spPr>
          <a:xfrm>
            <a:off x="250372" y="441325"/>
            <a:ext cx="9960428" cy="1325563"/>
          </a:xfrm>
        </p:spPr>
        <p:txBody>
          <a:bodyPr>
            <a:normAutofit/>
          </a:bodyPr>
          <a:lstStyle/>
          <a:p>
            <a:r>
              <a:rPr lang="sv-SE" dirty="0"/>
              <a:t>Träningar och hur vi är under träningar och mot varandra</a:t>
            </a:r>
          </a:p>
        </p:txBody>
      </p:sp>
      <p:sp>
        <p:nvSpPr>
          <p:cNvPr id="3" name="Platshållare för innehåll 2">
            <a:extLst>
              <a:ext uri="{FF2B5EF4-FFF2-40B4-BE49-F238E27FC236}">
                <a16:creationId xmlns:a16="http://schemas.microsoft.com/office/drawing/2014/main" id="{CB9C35B5-6BDF-3DBA-3FA0-85D9DE239606}"/>
              </a:ext>
            </a:extLst>
          </p:cNvPr>
          <p:cNvSpPr>
            <a:spLocks noGrp="1"/>
          </p:cNvSpPr>
          <p:nvPr>
            <p:ph idx="1"/>
          </p:nvPr>
        </p:nvSpPr>
        <p:spPr>
          <a:xfrm>
            <a:off x="250372" y="1690688"/>
            <a:ext cx="9960428" cy="4351338"/>
          </a:xfrm>
        </p:spPr>
        <p:txBody>
          <a:bodyPr>
            <a:normAutofit fontScale="92500"/>
          </a:bodyPr>
          <a:lstStyle/>
          <a:p>
            <a:pPr marL="0" indent="0">
              <a:buNone/>
            </a:pPr>
            <a:r>
              <a:rPr lang="sv-SE" dirty="0"/>
              <a:t>Inför varje träning går vi igenom några regler och förhållningssätt. Prata gärna om dessa hemma med era barn inför träningar och matcher så blir det både trevligare och roliga för alla.</a:t>
            </a:r>
          </a:p>
          <a:p>
            <a:r>
              <a:rPr lang="sv-SE" dirty="0"/>
              <a:t>Vi uppmuntrar och peppar varandra – inget gnäll eller nedsättande kommentarer varken till medspelare, domare eller motståndare.</a:t>
            </a:r>
          </a:p>
          <a:p>
            <a:r>
              <a:rPr lang="sv-SE" dirty="0"/>
              <a:t>När tränarna pratar lyssnar vi noga utan att själva prata eller hålla på med bollarna.</a:t>
            </a:r>
          </a:p>
          <a:p>
            <a:r>
              <a:rPr lang="sv-SE" dirty="0"/>
              <a:t>Om tränarna säger åt oss att låta bli bollarna så låter vi bli bollarna.</a:t>
            </a:r>
          </a:p>
          <a:p>
            <a:r>
              <a:rPr lang="sv-SE" dirty="0"/>
              <a:t>Vi passar till alla. I ett lag är alla lika viktiga och när vi tränar och spelar matcher gör vi det för att alla ska bli bättre.</a:t>
            </a:r>
          </a:p>
          <a:p>
            <a:endParaRPr lang="sv-SE" dirty="0"/>
          </a:p>
          <a:p>
            <a:pPr marL="0" indent="0">
              <a:buNone/>
            </a:pPr>
            <a:endParaRPr lang="sv-SE" dirty="0">
              <a:highlight>
                <a:srgbClr val="FF0000"/>
              </a:highlight>
            </a:endParaRPr>
          </a:p>
        </p:txBody>
      </p:sp>
      <p:sp>
        <p:nvSpPr>
          <p:cNvPr id="4" name="Rektangel 3">
            <a:extLst>
              <a:ext uri="{FF2B5EF4-FFF2-40B4-BE49-F238E27FC236}">
                <a16:creationId xmlns:a16="http://schemas.microsoft.com/office/drawing/2014/main" id="{D29F92A8-2405-4CF4-3FA4-3EBFA1761736}"/>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A223D63A-E8AB-1E0D-36D5-990BFA0CA267}"/>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546A5B87-54C5-09BD-33E5-A48EB5249115}"/>
              </a:ext>
            </a:extLst>
          </p:cNvPr>
          <p:cNvPicPr>
            <a:picLocks noChangeAspect="1"/>
          </p:cNvPicPr>
          <p:nvPr/>
        </p:nvPicPr>
        <p:blipFill>
          <a:blip r:embed="rId2"/>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3714513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89B6E4-A3ED-A32C-0B3C-79F371E1F400}"/>
              </a:ext>
            </a:extLst>
          </p:cNvPr>
          <p:cNvSpPr>
            <a:spLocks noGrp="1"/>
          </p:cNvSpPr>
          <p:nvPr>
            <p:ph type="title"/>
          </p:nvPr>
        </p:nvSpPr>
        <p:spPr/>
        <p:txBody>
          <a:bodyPr/>
          <a:lstStyle/>
          <a:p>
            <a:r>
              <a:rPr lang="sv-SE" dirty="0"/>
              <a:t>Poolspel – tider och grupper</a:t>
            </a:r>
          </a:p>
        </p:txBody>
      </p:sp>
      <p:sp>
        <p:nvSpPr>
          <p:cNvPr id="4" name="Rektangel 3">
            <a:extLst>
              <a:ext uri="{FF2B5EF4-FFF2-40B4-BE49-F238E27FC236}">
                <a16:creationId xmlns:a16="http://schemas.microsoft.com/office/drawing/2014/main" id="{0C2CC280-B9FF-E37B-8C24-7CA5B946F5D8}"/>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646D0BD9-604C-280A-5287-5028ACFC88BB}"/>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a:extLst>
              <a:ext uri="{FF2B5EF4-FFF2-40B4-BE49-F238E27FC236}">
                <a16:creationId xmlns:a16="http://schemas.microsoft.com/office/drawing/2014/main" id="{94DBACC3-4E39-DA52-4AE6-57E548E228EF}"/>
              </a:ext>
            </a:extLst>
          </p:cNvPr>
          <p:cNvPicPr>
            <a:picLocks noChangeAspect="1"/>
          </p:cNvPicPr>
          <p:nvPr/>
        </p:nvPicPr>
        <p:blipFill>
          <a:blip r:embed="rId2"/>
          <a:stretch>
            <a:fillRect/>
          </a:stretch>
        </p:blipFill>
        <p:spPr>
          <a:xfrm>
            <a:off x="10491999" y="365125"/>
            <a:ext cx="1418802" cy="1213497"/>
          </a:xfrm>
          <a:prstGeom prst="rect">
            <a:avLst/>
          </a:prstGeom>
        </p:spPr>
      </p:pic>
      <p:pic>
        <p:nvPicPr>
          <p:cNvPr id="10" name="Bildobjekt 9">
            <a:extLst>
              <a:ext uri="{FF2B5EF4-FFF2-40B4-BE49-F238E27FC236}">
                <a16:creationId xmlns:a16="http://schemas.microsoft.com/office/drawing/2014/main" id="{D8CA4BEA-931A-3C79-E671-03C97097F479}"/>
              </a:ext>
            </a:extLst>
          </p:cNvPr>
          <p:cNvPicPr>
            <a:picLocks noChangeAspect="1"/>
          </p:cNvPicPr>
          <p:nvPr/>
        </p:nvPicPr>
        <p:blipFill>
          <a:blip r:embed="rId3"/>
          <a:stretch>
            <a:fillRect/>
          </a:stretch>
        </p:blipFill>
        <p:spPr>
          <a:xfrm>
            <a:off x="462723" y="1438325"/>
            <a:ext cx="9533976" cy="3981350"/>
          </a:xfrm>
          <a:prstGeom prst="rect">
            <a:avLst/>
          </a:prstGeom>
        </p:spPr>
      </p:pic>
    </p:spTree>
    <p:extLst>
      <p:ext uri="{BB962C8B-B14F-4D97-AF65-F5344CB8AC3E}">
        <p14:creationId xmlns:p14="http://schemas.microsoft.com/office/powerpoint/2010/main" val="251419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8A31B95-CC10-C5AC-FD5F-7F290B060BBB}"/>
              </a:ext>
            </a:extLst>
          </p:cNvPr>
          <p:cNvSpPr>
            <a:spLocks noGrp="1"/>
          </p:cNvSpPr>
          <p:nvPr>
            <p:ph type="title"/>
          </p:nvPr>
        </p:nvSpPr>
        <p:spPr/>
        <p:txBody>
          <a:bodyPr/>
          <a:lstStyle/>
          <a:p>
            <a:r>
              <a:rPr lang="sv-SE" dirty="0" err="1"/>
              <a:t>Pilsbocupen</a:t>
            </a:r>
            <a:endParaRPr lang="sv-SE" dirty="0"/>
          </a:p>
        </p:txBody>
      </p:sp>
      <p:sp>
        <p:nvSpPr>
          <p:cNvPr id="3" name="Platshållare för innehåll 2">
            <a:extLst>
              <a:ext uri="{FF2B5EF4-FFF2-40B4-BE49-F238E27FC236}">
                <a16:creationId xmlns:a16="http://schemas.microsoft.com/office/drawing/2014/main" id="{5C03C08E-8292-9DE5-A0AE-AE48813075C6}"/>
              </a:ext>
            </a:extLst>
          </p:cNvPr>
          <p:cNvSpPr>
            <a:spLocks noGrp="1"/>
          </p:cNvSpPr>
          <p:nvPr>
            <p:ph idx="1"/>
          </p:nvPr>
        </p:nvSpPr>
        <p:spPr/>
        <p:txBody>
          <a:bodyPr>
            <a:normAutofit/>
          </a:bodyPr>
          <a:lstStyle/>
          <a:p>
            <a:pPr algn="l">
              <a:buFont typeface="Arial" panose="020B0604020202020204" pitchFamily="34" charset="0"/>
              <a:buChar char="•"/>
            </a:pPr>
            <a:r>
              <a:rPr lang="sv-SE" sz="2400" b="0" i="0" dirty="0">
                <a:solidFill>
                  <a:srgbClr val="000000"/>
                </a:solidFill>
                <a:effectLst/>
                <a:highlight>
                  <a:srgbClr val="FFFFFF"/>
                </a:highlight>
                <a:latin typeface="Open Sans" panose="020B0606030504020204" pitchFamily="34" charset="0"/>
              </a:rPr>
              <a:t>Fem mot fem</a:t>
            </a:r>
          </a:p>
          <a:p>
            <a:pPr algn="l">
              <a:buFont typeface="Arial" panose="020B0604020202020204" pitchFamily="34" charset="0"/>
              <a:buChar char="•"/>
            </a:pPr>
            <a:r>
              <a:rPr lang="sv-SE" sz="2400" b="0" i="0" dirty="0">
                <a:solidFill>
                  <a:srgbClr val="000000"/>
                </a:solidFill>
                <a:effectLst/>
                <a:highlight>
                  <a:srgbClr val="FFFFFF"/>
                </a:highlight>
                <a:latin typeface="Open Sans" panose="020B0606030504020204" pitchFamily="34" charset="0"/>
              </a:rPr>
              <a:t>Speltid 2 x 15 min</a:t>
            </a:r>
          </a:p>
          <a:p>
            <a:pPr algn="l">
              <a:buFont typeface="Arial" panose="020B0604020202020204" pitchFamily="34" charset="0"/>
              <a:buChar char="•"/>
            </a:pPr>
            <a:r>
              <a:rPr lang="sv-SE" sz="2400" b="0" i="0" dirty="0">
                <a:solidFill>
                  <a:srgbClr val="000000"/>
                </a:solidFill>
                <a:effectLst/>
                <a:highlight>
                  <a:srgbClr val="FFFFFF"/>
                </a:highlight>
                <a:latin typeface="Open Sans" panose="020B0606030504020204" pitchFamily="34" charset="0"/>
              </a:rPr>
              <a:t>Fotboll </a:t>
            </a:r>
            <a:r>
              <a:rPr lang="sv-SE" sz="2400" b="0" i="0" dirty="0" err="1">
                <a:solidFill>
                  <a:srgbClr val="000000"/>
                </a:solidFill>
                <a:effectLst/>
                <a:highlight>
                  <a:srgbClr val="FFFFFF"/>
                </a:highlight>
                <a:latin typeface="Open Sans" panose="020B0606030504020204" pitchFamily="34" charset="0"/>
              </a:rPr>
              <a:t>stl</a:t>
            </a:r>
            <a:r>
              <a:rPr lang="sv-SE" sz="2400" b="0" i="0" dirty="0">
                <a:solidFill>
                  <a:srgbClr val="000000"/>
                </a:solidFill>
                <a:effectLst/>
                <a:highlight>
                  <a:srgbClr val="FFFFFF"/>
                </a:highlight>
                <a:latin typeface="Open Sans" panose="020B0606030504020204" pitchFamily="34" charset="0"/>
              </a:rPr>
              <a:t>. 3</a:t>
            </a:r>
          </a:p>
          <a:p>
            <a:pPr algn="l">
              <a:buFont typeface="Arial" panose="020B0604020202020204" pitchFamily="34" charset="0"/>
              <a:buChar char="•"/>
            </a:pPr>
            <a:r>
              <a:rPr lang="sv-SE" sz="2400" b="0" i="0" dirty="0">
                <a:solidFill>
                  <a:srgbClr val="000000"/>
                </a:solidFill>
                <a:effectLst/>
                <a:highlight>
                  <a:srgbClr val="FFFFFF"/>
                </a:highlight>
                <a:latin typeface="Open Sans" panose="020B0606030504020204" pitchFamily="34" charset="0"/>
              </a:rPr>
              <a:t>Garanterar 4 matcher</a:t>
            </a:r>
          </a:p>
          <a:p>
            <a:pPr algn="l">
              <a:buFont typeface="Arial" panose="020B0604020202020204" pitchFamily="34" charset="0"/>
              <a:buChar char="•"/>
            </a:pPr>
            <a:r>
              <a:rPr lang="sv-SE" sz="2400" b="0" i="0" dirty="0">
                <a:solidFill>
                  <a:srgbClr val="000000"/>
                </a:solidFill>
                <a:effectLst/>
                <a:highlight>
                  <a:srgbClr val="FFFFFF"/>
                </a:highlight>
                <a:latin typeface="Open Sans" panose="020B0606030504020204" pitchFamily="34" charset="0"/>
              </a:rPr>
              <a:t>Spelas lördag och söndag 15-16 juni</a:t>
            </a:r>
          </a:p>
          <a:p>
            <a:pPr algn="l">
              <a:buFont typeface="Arial" panose="020B0604020202020204" pitchFamily="34" charset="0"/>
              <a:buChar char="•"/>
            </a:pPr>
            <a:r>
              <a:rPr lang="sv-SE" sz="2400" b="0" i="0" dirty="0">
                <a:solidFill>
                  <a:srgbClr val="000000"/>
                </a:solidFill>
                <a:effectLst/>
                <a:highlight>
                  <a:srgbClr val="FFFFFF"/>
                </a:highlight>
                <a:latin typeface="Open Sans" panose="020B0606030504020204" pitchFamily="34" charset="0"/>
              </a:rPr>
              <a:t>Inga tabeller eller slutsegrare utses</a:t>
            </a:r>
          </a:p>
          <a:p>
            <a:endParaRPr lang="sv-SE" sz="2400" b="0" i="0" dirty="0">
              <a:solidFill>
                <a:srgbClr val="000000"/>
              </a:solidFill>
              <a:effectLst/>
              <a:highlight>
                <a:srgbClr val="FFFFFF"/>
              </a:highlight>
              <a:latin typeface="Open Sans" panose="020B0606030504020204" pitchFamily="34" charset="0"/>
            </a:endParaRPr>
          </a:p>
          <a:p>
            <a:pPr marL="0" indent="0">
              <a:buNone/>
            </a:pPr>
            <a:r>
              <a:rPr lang="sv-SE" sz="2400" b="0" i="0" dirty="0">
                <a:solidFill>
                  <a:srgbClr val="000000"/>
                </a:solidFill>
                <a:effectLst/>
                <a:highlight>
                  <a:srgbClr val="FFFFFF"/>
                </a:highlight>
                <a:latin typeface="Open Sans" panose="020B0606030504020204" pitchFamily="34" charset="0"/>
              </a:rPr>
              <a:t>”Många lag väljer att ha ett eget "</a:t>
            </a:r>
            <a:r>
              <a:rPr lang="sv-SE" sz="2400" b="0" i="0" dirty="0" err="1">
                <a:solidFill>
                  <a:srgbClr val="000000"/>
                </a:solidFill>
                <a:effectLst/>
                <a:highlight>
                  <a:srgbClr val="FFFFFF"/>
                </a:highlight>
                <a:latin typeface="Open Sans" panose="020B0606030504020204" pitchFamily="34" charset="0"/>
              </a:rPr>
              <a:t>lagtält</a:t>
            </a:r>
            <a:r>
              <a:rPr lang="sv-SE" sz="2400" b="0" i="0" dirty="0">
                <a:solidFill>
                  <a:srgbClr val="000000"/>
                </a:solidFill>
                <a:effectLst/>
                <a:highlight>
                  <a:srgbClr val="FFFFFF"/>
                </a:highlight>
                <a:latin typeface="Open Sans" panose="020B0606030504020204" pitchFamily="34" charset="0"/>
              </a:rPr>
              <a:t>" som man kan ha som samlingspunkt och förvara lagets väskor, kläder och solstolar.”</a:t>
            </a:r>
            <a:endParaRPr lang="sv-SE" sz="2400" dirty="0"/>
          </a:p>
        </p:txBody>
      </p:sp>
      <p:pic>
        <p:nvPicPr>
          <p:cNvPr id="2050" name="Picture 2">
            <a:extLst>
              <a:ext uri="{FF2B5EF4-FFF2-40B4-BE49-F238E27FC236}">
                <a16:creationId xmlns:a16="http://schemas.microsoft.com/office/drawing/2014/main" id="{4693E0C2-491D-94DB-9132-EF2ACF902B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3246" y="495751"/>
            <a:ext cx="3209260" cy="1194937"/>
          </a:xfrm>
          <a:prstGeom prst="rect">
            <a:avLst/>
          </a:prstGeom>
          <a:noFill/>
          <a:extLst>
            <a:ext uri="{909E8E84-426E-40DD-AFC4-6F175D3DCCD1}">
              <a14:hiddenFill xmlns:a14="http://schemas.microsoft.com/office/drawing/2010/main">
                <a:solidFill>
                  <a:srgbClr val="FFFFFF"/>
                </a:solidFill>
              </a14:hiddenFill>
            </a:ext>
          </a:extLst>
        </p:spPr>
      </p:pic>
      <p:sp>
        <p:nvSpPr>
          <p:cNvPr id="5" name="Rektangel 4">
            <a:extLst>
              <a:ext uri="{FF2B5EF4-FFF2-40B4-BE49-F238E27FC236}">
                <a16:creationId xmlns:a16="http://schemas.microsoft.com/office/drawing/2014/main" id="{9F81C291-7411-B43C-A168-40CE93F997C5}"/>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Rektangel 5">
            <a:extLst>
              <a:ext uri="{FF2B5EF4-FFF2-40B4-BE49-F238E27FC236}">
                <a16:creationId xmlns:a16="http://schemas.microsoft.com/office/drawing/2014/main" id="{D01751D0-30E2-EF0B-266A-D50DD606F3EB}"/>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FCBB2AE3-870F-F99D-DF8C-A23B42B22C61}"/>
              </a:ext>
            </a:extLst>
          </p:cNvPr>
          <p:cNvPicPr>
            <a:picLocks noChangeAspect="1"/>
          </p:cNvPicPr>
          <p:nvPr/>
        </p:nvPicPr>
        <p:blipFill>
          <a:blip r:embed="rId3"/>
          <a:stretch>
            <a:fillRect/>
          </a:stretch>
        </p:blipFill>
        <p:spPr>
          <a:xfrm>
            <a:off x="6813246" y="1971072"/>
            <a:ext cx="4748736" cy="2549789"/>
          </a:xfrm>
          <a:prstGeom prst="rect">
            <a:avLst/>
          </a:prstGeom>
        </p:spPr>
      </p:pic>
      <p:pic>
        <p:nvPicPr>
          <p:cNvPr id="7" name="Bildobjekt 6">
            <a:extLst>
              <a:ext uri="{FF2B5EF4-FFF2-40B4-BE49-F238E27FC236}">
                <a16:creationId xmlns:a16="http://schemas.microsoft.com/office/drawing/2014/main" id="{F2C2C560-1B9C-3C18-1493-CF6F74B1A8AC}"/>
              </a:ext>
            </a:extLst>
          </p:cNvPr>
          <p:cNvPicPr>
            <a:picLocks noChangeAspect="1"/>
          </p:cNvPicPr>
          <p:nvPr/>
        </p:nvPicPr>
        <p:blipFill>
          <a:blip r:embed="rId4"/>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2568852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6576E85-FF2C-8E6C-28C2-FFAA57ACD8A4}"/>
              </a:ext>
            </a:extLst>
          </p:cNvPr>
          <p:cNvSpPr>
            <a:spLocks noGrp="1"/>
          </p:cNvSpPr>
          <p:nvPr>
            <p:ph type="title"/>
          </p:nvPr>
        </p:nvSpPr>
        <p:spPr/>
        <p:txBody>
          <a:bodyPr/>
          <a:lstStyle/>
          <a:p>
            <a:r>
              <a:rPr lang="sv-SE" dirty="0"/>
              <a:t>Träningsutrustning  </a:t>
            </a:r>
          </a:p>
        </p:txBody>
      </p:sp>
      <p:pic>
        <p:nvPicPr>
          <p:cNvPr id="3074" name="Picture 2" descr="adidas Lilla Träningspaket JR ">
            <a:extLst>
              <a:ext uri="{FF2B5EF4-FFF2-40B4-BE49-F238E27FC236}">
                <a16:creationId xmlns:a16="http://schemas.microsoft.com/office/drawing/2014/main" id="{A80CD02B-25F6-BF2C-4154-10692B8BC0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0457" y="3259033"/>
            <a:ext cx="3134458" cy="272561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adidas Tiro23 L Jr Träningströja Svart">
            <a:extLst>
              <a:ext uri="{FF2B5EF4-FFF2-40B4-BE49-F238E27FC236}">
                <a16:creationId xmlns:a16="http://schemas.microsoft.com/office/drawing/2014/main" id="{9D9B5E59-4CED-31AB-5420-5CAF5C9A8A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3692" y="3429000"/>
            <a:ext cx="2821597" cy="2453562"/>
          </a:xfrm>
          <a:prstGeom prst="rect">
            <a:avLst/>
          </a:prstGeom>
          <a:noFill/>
          <a:extLst>
            <a:ext uri="{909E8E84-426E-40DD-AFC4-6F175D3DCCD1}">
              <a14:hiddenFill xmlns:a14="http://schemas.microsoft.com/office/drawing/2010/main">
                <a:solidFill>
                  <a:srgbClr val="FFFFFF"/>
                </a:solidFill>
              </a14:hiddenFill>
            </a:ext>
          </a:extLst>
        </p:spPr>
      </p:pic>
      <p:sp>
        <p:nvSpPr>
          <p:cNvPr id="4" name="Rektangel 3">
            <a:extLst>
              <a:ext uri="{FF2B5EF4-FFF2-40B4-BE49-F238E27FC236}">
                <a16:creationId xmlns:a16="http://schemas.microsoft.com/office/drawing/2014/main" id="{CED6B656-1E5E-2332-20A7-1009A4E83761}"/>
              </a:ext>
            </a:extLst>
          </p:cNvPr>
          <p:cNvSpPr/>
          <p:nvPr/>
        </p:nvSpPr>
        <p:spPr>
          <a:xfrm>
            <a:off x="11201400" y="0"/>
            <a:ext cx="9906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4">
            <a:extLst>
              <a:ext uri="{FF2B5EF4-FFF2-40B4-BE49-F238E27FC236}">
                <a16:creationId xmlns:a16="http://schemas.microsoft.com/office/drawing/2014/main" id="{E6C9A6FA-1EF5-1F59-AC3F-06EE5C76EC22}"/>
              </a:ext>
            </a:extLst>
          </p:cNvPr>
          <p:cNvSpPr/>
          <p:nvPr/>
        </p:nvSpPr>
        <p:spPr>
          <a:xfrm>
            <a:off x="10210800" y="0"/>
            <a:ext cx="990600" cy="6858000"/>
          </a:xfrm>
          <a:prstGeom prst="rect">
            <a:avLst/>
          </a:prstGeom>
          <a:solidFill>
            <a:srgbClr val="FFDA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innehåll 2">
            <a:extLst>
              <a:ext uri="{FF2B5EF4-FFF2-40B4-BE49-F238E27FC236}">
                <a16:creationId xmlns:a16="http://schemas.microsoft.com/office/drawing/2014/main" id="{E720B259-6676-AB2C-F5FA-7C2732150B7D}"/>
              </a:ext>
            </a:extLst>
          </p:cNvPr>
          <p:cNvSpPr>
            <a:spLocks noGrp="1"/>
          </p:cNvSpPr>
          <p:nvPr>
            <p:ph idx="1"/>
          </p:nvPr>
        </p:nvSpPr>
        <p:spPr/>
        <p:txBody>
          <a:bodyPr numCol="2"/>
          <a:lstStyle/>
          <a:p>
            <a:pPr marL="0" indent="0">
              <a:buNone/>
            </a:pPr>
            <a:r>
              <a:rPr lang="sv-SE" dirty="0"/>
              <a:t>Lilla träningspaketet: </a:t>
            </a:r>
          </a:p>
          <a:p>
            <a:pPr marL="0" indent="0">
              <a:buNone/>
            </a:pPr>
            <a:r>
              <a:rPr lang="sv-SE" sz="2000" dirty="0"/>
              <a:t>597kr, inkl. emblem och namn på t-shirt.</a:t>
            </a:r>
          </a:p>
          <a:p>
            <a:pPr marL="0" indent="0">
              <a:buNone/>
            </a:pPr>
            <a:r>
              <a:rPr lang="sv-SE" sz="2000" dirty="0"/>
              <a:t>(möjlighet till sponsor, tryck på kläder)</a:t>
            </a:r>
          </a:p>
          <a:p>
            <a:pPr marL="0" indent="0">
              <a:buNone/>
            </a:pPr>
            <a:endParaRPr lang="sv-SE" sz="2000" dirty="0"/>
          </a:p>
          <a:p>
            <a:pPr marL="0" indent="0">
              <a:buNone/>
            </a:pPr>
            <a:endParaRPr lang="sv-SE" sz="2000" dirty="0"/>
          </a:p>
          <a:p>
            <a:pPr marL="0" indent="0">
              <a:buNone/>
            </a:pPr>
            <a:endParaRPr lang="sv-SE" sz="2000" dirty="0"/>
          </a:p>
          <a:p>
            <a:pPr marL="0" indent="0">
              <a:buNone/>
            </a:pPr>
            <a:endParaRPr lang="sv-SE" sz="2000" dirty="0"/>
          </a:p>
          <a:p>
            <a:pPr marL="0" indent="0">
              <a:buNone/>
            </a:pPr>
            <a:endParaRPr lang="sv-SE" sz="2000" dirty="0"/>
          </a:p>
          <a:p>
            <a:pPr marL="0" indent="0">
              <a:buNone/>
            </a:pPr>
            <a:endParaRPr lang="sv-SE" sz="2000" dirty="0"/>
          </a:p>
          <a:p>
            <a:pPr marL="0" indent="0">
              <a:buNone/>
            </a:pPr>
            <a:endParaRPr lang="sv-SE" sz="2000" dirty="0"/>
          </a:p>
          <a:p>
            <a:pPr marL="0" indent="0">
              <a:buNone/>
            </a:pPr>
            <a:r>
              <a:rPr lang="sv-SE" dirty="0"/>
              <a:t>Långärmad träningströja: </a:t>
            </a:r>
          </a:p>
          <a:p>
            <a:pPr marL="0" indent="0">
              <a:buNone/>
            </a:pPr>
            <a:r>
              <a:rPr lang="sv-SE" sz="2000" dirty="0"/>
              <a:t>439kr, inkl. emblem och namntryck</a:t>
            </a:r>
          </a:p>
          <a:p>
            <a:pPr marL="0" indent="0">
              <a:buNone/>
            </a:pPr>
            <a:r>
              <a:rPr lang="sv-SE" sz="2000" dirty="0"/>
              <a:t>(möjlighet till sponsor, tryck på kläder)</a:t>
            </a:r>
          </a:p>
        </p:txBody>
      </p:sp>
      <p:pic>
        <p:nvPicPr>
          <p:cNvPr id="6" name="Bildobjekt 5">
            <a:extLst>
              <a:ext uri="{FF2B5EF4-FFF2-40B4-BE49-F238E27FC236}">
                <a16:creationId xmlns:a16="http://schemas.microsoft.com/office/drawing/2014/main" id="{D8AFC3E1-AFCB-4025-1353-CFE532E9FD1B}"/>
              </a:ext>
            </a:extLst>
          </p:cNvPr>
          <p:cNvPicPr>
            <a:picLocks noChangeAspect="1"/>
          </p:cNvPicPr>
          <p:nvPr/>
        </p:nvPicPr>
        <p:blipFill>
          <a:blip r:embed="rId4"/>
          <a:stretch>
            <a:fillRect/>
          </a:stretch>
        </p:blipFill>
        <p:spPr>
          <a:xfrm>
            <a:off x="10491999" y="365125"/>
            <a:ext cx="1418802" cy="1213497"/>
          </a:xfrm>
          <a:prstGeom prst="rect">
            <a:avLst/>
          </a:prstGeom>
        </p:spPr>
      </p:pic>
    </p:spTree>
    <p:extLst>
      <p:ext uri="{BB962C8B-B14F-4D97-AF65-F5344CB8AC3E}">
        <p14:creationId xmlns:p14="http://schemas.microsoft.com/office/powerpoint/2010/main" val="24902571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91</TotalTime>
  <Words>516</Words>
  <Application>Microsoft Macintosh PowerPoint</Application>
  <PresentationFormat>Bredbild</PresentationFormat>
  <Paragraphs>74</Paragraphs>
  <Slides>12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Aptos</vt:lpstr>
      <vt:lpstr>Aptos Display</vt:lpstr>
      <vt:lpstr>Arial</vt:lpstr>
      <vt:lpstr>Open Sans</vt:lpstr>
      <vt:lpstr>Office-tema</vt:lpstr>
      <vt:lpstr> </vt:lpstr>
      <vt:lpstr>Agenda</vt:lpstr>
      <vt:lpstr>Ledare 2024 </vt:lpstr>
      <vt:lpstr>Status spelartrupp 2024 </vt:lpstr>
      <vt:lpstr>Träningstider för 2024</vt:lpstr>
      <vt:lpstr>Träningar och hur vi är under träningar och mot varandra</vt:lpstr>
      <vt:lpstr>Poolspel – tider och grupper</vt:lpstr>
      <vt:lpstr>Pilsbocupen</vt:lpstr>
      <vt:lpstr>Träningsutrustning  </vt:lpstr>
      <vt:lpstr>Försäljning och Administration kring laget</vt:lpstr>
      <vt:lpstr>Frågor?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Johan  Sahlin</dc:creator>
  <cp:lastModifiedBy>Karl Vahlund</cp:lastModifiedBy>
  <cp:revision>6</cp:revision>
  <dcterms:created xsi:type="dcterms:W3CDTF">2024-04-27T17:15:25Z</dcterms:created>
  <dcterms:modified xsi:type="dcterms:W3CDTF">2024-04-29T13:37:42Z</dcterms:modified>
</cp:coreProperties>
</file>