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ppland.svenskfotboll.se/rs/tabell-och-resultat/p14-ar-a1/98840/" TargetMode="External"/><Relationship Id="rId2" Type="http://schemas.openxmlformats.org/officeDocument/2006/relationships/hyperlink" Target="https://www.laget.se/GUSKP08/Troo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ppland.svenskfotboll.se/rs/tabell-och-resultat/dm-p14-08-uppland/96424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Föräldramöte </a:t>
            </a:r>
            <a:r>
              <a:rPr lang="sv-SE" dirty="0" err="1" smtClean="0"/>
              <a:t>Gusk</a:t>
            </a:r>
            <a:r>
              <a:rPr lang="sv-SE" dirty="0" smtClean="0"/>
              <a:t> p08 10/3</a:t>
            </a:r>
            <a:br>
              <a:rPr lang="sv-SE" dirty="0" smtClean="0"/>
            </a:br>
            <a:r>
              <a:rPr lang="sv-SE" dirty="0" smtClean="0"/>
              <a:t>19:00-20:30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Laget, Serier, Träningar, Fördelning av uppgifter, Övriga Frågor Sekreterare?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512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52701" y="1625600"/>
            <a:ext cx="10271655" cy="4673601"/>
          </a:xfrm>
        </p:spPr>
        <p:txBody>
          <a:bodyPr/>
          <a:lstStyle/>
          <a:p>
            <a:r>
              <a:rPr lang="sv-SE" dirty="0" smtClean="0"/>
              <a:t>Året som gick</a:t>
            </a:r>
          </a:p>
          <a:p>
            <a:r>
              <a:rPr lang="sv-SE" dirty="0"/>
              <a:t>Nuläge </a:t>
            </a:r>
            <a:r>
              <a:rPr lang="sv-SE" dirty="0">
                <a:hlinkClick r:id="rId2"/>
              </a:rPr>
              <a:t>https://</a:t>
            </a:r>
            <a:r>
              <a:rPr lang="sv-SE" dirty="0" smtClean="0">
                <a:hlinkClick r:id="rId2"/>
              </a:rPr>
              <a:t>www.laget.se/GUSKP08/Troop</a:t>
            </a:r>
            <a:endParaRPr lang="sv-SE" dirty="0" smtClean="0"/>
          </a:p>
          <a:p>
            <a:r>
              <a:rPr lang="sv-SE" dirty="0" smtClean="0"/>
              <a:t>Kommande säsong:</a:t>
            </a:r>
          </a:p>
          <a:p>
            <a:r>
              <a:rPr lang="sv-SE" dirty="0"/>
              <a:t>Serie</a:t>
            </a:r>
            <a:r>
              <a:rPr lang="sv-SE" dirty="0" smtClean="0"/>
              <a:t>: </a:t>
            </a:r>
            <a:r>
              <a:rPr lang="sv-SE" dirty="0" smtClean="0">
                <a:hlinkClick r:id="rId3"/>
              </a:rPr>
              <a:t>https</a:t>
            </a:r>
            <a:r>
              <a:rPr lang="sv-SE" dirty="0">
                <a:hlinkClick r:id="rId3"/>
              </a:rPr>
              <a:t>://uppland.svenskfotboll.se/rs/tabell-och-resultat/p14-ar-a1/98840</a:t>
            </a:r>
            <a:r>
              <a:rPr lang="sv-SE" dirty="0" smtClean="0">
                <a:hlinkClick r:id="rId3"/>
              </a:rPr>
              <a:t>/</a:t>
            </a:r>
            <a:endParaRPr lang="sv-SE" dirty="0" smtClean="0"/>
          </a:p>
          <a:p>
            <a:r>
              <a:rPr lang="sv-SE" dirty="0" smtClean="0"/>
              <a:t>DM</a:t>
            </a:r>
            <a:r>
              <a:rPr lang="sv-SE" dirty="0"/>
              <a:t>: </a:t>
            </a:r>
            <a:r>
              <a:rPr lang="sv-SE" dirty="0">
                <a:hlinkClick r:id="rId4"/>
              </a:rPr>
              <a:t>https://uppland.svenskfotboll.se/rs/tabell-och-resultat/dm-p14-08-uppland/96424</a:t>
            </a:r>
            <a:r>
              <a:rPr lang="sv-SE" dirty="0" smtClean="0">
                <a:hlinkClick r:id="rId4"/>
              </a:rPr>
              <a:t>/</a:t>
            </a:r>
            <a:endParaRPr lang="sv-SE" dirty="0" smtClean="0"/>
          </a:p>
          <a:p>
            <a:r>
              <a:rPr lang="sv-SE" dirty="0" smtClean="0"/>
              <a:t>Samarbete med p09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1128889" y="666044"/>
            <a:ext cx="69878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 smtClean="0"/>
              <a:t>LAGET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308233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3ggr i veckan : Mån, </a:t>
            </a:r>
            <a:r>
              <a:rPr lang="sv-SE" dirty="0" err="1" smtClean="0"/>
              <a:t>Tis</a:t>
            </a:r>
            <a:r>
              <a:rPr lang="sv-SE" dirty="0" smtClean="0"/>
              <a:t>, Tors</a:t>
            </a:r>
          </a:p>
          <a:p>
            <a:r>
              <a:rPr lang="sv-SE" dirty="0" smtClean="0"/>
              <a:t>Anmälan?</a:t>
            </a:r>
          </a:p>
          <a:p>
            <a:r>
              <a:rPr lang="sv-SE" dirty="0" err="1" smtClean="0"/>
              <a:t>Prioteringar</a:t>
            </a:r>
            <a:endParaRPr lang="sv-SE" dirty="0" smtClean="0"/>
          </a:p>
          <a:p>
            <a:r>
              <a:rPr lang="sv-SE" dirty="0" smtClean="0"/>
              <a:t>Målvaktsträning?</a:t>
            </a:r>
          </a:p>
          <a:p>
            <a:r>
              <a:rPr lang="sv-SE" dirty="0" smtClean="0"/>
              <a:t>Seriöst och roligt på </a:t>
            </a:r>
            <a:r>
              <a:rPr lang="sv-SE" dirty="0" err="1" smtClean="0"/>
              <a:t>smma</a:t>
            </a:r>
            <a:r>
              <a:rPr lang="sv-SE" dirty="0" smtClean="0"/>
              <a:t> gång?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72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Fördelning av uppgifter: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Träningar och matcher(Minst 3 </a:t>
            </a:r>
            <a:r>
              <a:rPr lang="sv-SE" dirty="0" err="1" smtClean="0"/>
              <a:t>pers</a:t>
            </a:r>
            <a:r>
              <a:rPr lang="sv-SE" dirty="0" smtClean="0"/>
              <a:t>): </a:t>
            </a:r>
            <a:r>
              <a:rPr lang="sv-SE" sz="2000" i="1" dirty="0" smtClean="0"/>
              <a:t>Mats, Alex, </a:t>
            </a:r>
            <a:endParaRPr lang="sv-SE" sz="2000" i="1" dirty="0"/>
          </a:p>
          <a:p>
            <a:r>
              <a:rPr lang="sv-SE" sz="2000" i="1" dirty="0" smtClean="0"/>
              <a:t>Klubbrabatten: Sebastian</a:t>
            </a:r>
          </a:p>
          <a:p>
            <a:r>
              <a:rPr lang="sv-SE" sz="2000" i="1" dirty="0" smtClean="0"/>
              <a:t>Ekonomi: Love</a:t>
            </a:r>
          </a:p>
          <a:p>
            <a:r>
              <a:rPr lang="sv-SE" sz="2000" i="1" dirty="0" err="1" smtClean="0"/>
              <a:t>Guskdagen</a:t>
            </a:r>
            <a:r>
              <a:rPr lang="sv-SE" sz="2000" i="1" dirty="0" smtClean="0"/>
              <a:t>, kioskschema:?</a:t>
            </a:r>
          </a:p>
          <a:p>
            <a:r>
              <a:rPr lang="sv-SE" sz="2000" i="1" dirty="0" smtClean="0"/>
              <a:t>Matchvärdar, bollkallar?</a:t>
            </a:r>
          </a:p>
          <a:p>
            <a:r>
              <a:rPr lang="sv-SE" sz="2000" i="1" dirty="0" smtClean="0"/>
              <a:t>Cuper och övriga aktiviteter?</a:t>
            </a:r>
          </a:p>
          <a:p>
            <a:r>
              <a:rPr lang="sv-SE" sz="2000" i="1" dirty="0" smtClean="0"/>
              <a:t>Sponsorer, material och kläder?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311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</a:t>
            </a:r>
            <a:r>
              <a:rPr lang="sv-SE" dirty="0" err="1" smtClean="0"/>
              <a:t>FRågor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Klubbrabatten</a:t>
            </a:r>
          </a:p>
          <a:p>
            <a:pPr marL="0" indent="0">
              <a:buNone/>
            </a:pPr>
            <a:r>
              <a:rPr lang="sv-SE" smtClean="0"/>
              <a:t>UNT-cupen(3-6 juni) </a:t>
            </a:r>
            <a:r>
              <a:rPr lang="sv-SE" dirty="0" smtClean="0"/>
              <a:t>och andra cuper?</a:t>
            </a:r>
          </a:p>
          <a:p>
            <a:pPr marL="0" indent="0">
              <a:buNone/>
            </a:pPr>
            <a:r>
              <a:rPr lang="sv-SE" dirty="0" smtClean="0"/>
              <a:t>Andra aktiviteter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3879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rets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782A71B4735C4383A6D3FDD7316A11" ma:contentTypeVersion="11" ma:contentTypeDescription="Create a new document." ma:contentTypeScope="" ma:versionID="2100f913521158e177e06e872f1401b8">
  <xsd:schema xmlns:xsd="http://www.w3.org/2001/XMLSchema" xmlns:xs="http://www.w3.org/2001/XMLSchema" xmlns:p="http://schemas.microsoft.com/office/2006/metadata/properties" xmlns:ns3="9fcbd60b-a6cf-4d67-b3ef-a467967fc229" xmlns:ns4="ddb78f4d-b7b9-4c66-af02-4ffefeff9fa8" targetNamespace="http://schemas.microsoft.com/office/2006/metadata/properties" ma:root="true" ma:fieldsID="21c447b7a665fe8ada4aff580059c82a" ns3:_="" ns4:_="">
    <xsd:import namespace="9fcbd60b-a6cf-4d67-b3ef-a467967fc229"/>
    <xsd:import namespace="ddb78f4d-b7b9-4c66-af02-4ffefeff9fa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cbd60b-a6cf-4d67-b3ef-a467967fc2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78f4d-b7b9-4c66-af02-4ffefeff9fa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6274D5-1331-4A7F-8F27-DE40224107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cbd60b-a6cf-4d67-b3ef-a467967fc229"/>
    <ds:schemaRef ds:uri="ddb78f4d-b7b9-4c66-af02-4ffefeff9f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31C06D-BA96-4CE6-A91A-3B557803F3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B31796-CF24-4C1E-B582-40DAA87E4E5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db78f4d-b7b9-4c66-af02-4ffefeff9fa8"/>
    <ds:schemaRef ds:uri="9fcbd60b-a6cf-4d67-b3ef-a467967fc22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TM04033919[[fn=Krets]]</Template>
  <TotalTime>781</TotalTime>
  <Words>119</Words>
  <Application>Microsoft Office PowerPoint</Application>
  <PresentationFormat>Bredbild</PresentationFormat>
  <Paragraphs>28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Tw Cen MT</vt:lpstr>
      <vt:lpstr>Krets</vt:lpstr>
      <vt:lpstr>Föräldramöte Gusk p08 10/3 19:00-20:30</vt:lpstr>
      <vt:lpstr>PowerPoint-presentation</vt:lpstr>
      <vt:lpstr>Träningar</vt:lpstr>
      <vt:lpstr>Fördelning av uppgifter:</vt:lpstr>
      <vt:lpstr>Övriga FRågor</vt:lpstr>
    </vt:vector>
  </TitlesOfParts>
  <Company>Uppsala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Gusk p08 10/3</dc:title>
  <dc:creator>Berggren Mats (Tiundaskolan)</dc:creator>
  <cp:lastModifiedBy>Berggren Mats (Tiundaskolan)</cp:lastModifiedBy>
  <cp:revision>9</cp:revision>
  <dcterms:created xsi:type="dcterms:W3CDTF">2022-03-09T07:47:17Z</dcterms:created>
  <dcterms:modified xsi:type="dcterms:W3CDTF">2022-03-09T20:48:35Z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0x01010084782A71B4735C4383A6D3FDD7316A11</vt:lpwstr>
  </property>
</Properties>
</file>