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58" r:id="rId6"/>
    <p:sldId id="262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36F05-140B-448E-8656-5CDF3B15C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FE1644-BF25-4E2B-8700-E8B288EF7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F9D794-2A18-4E34-ADCB-05730C0D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BAA85C-DAEF-4150-9DF1-95AB22B1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72DC-6B90-40FF-A5FF-9D1DA9B8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58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0B6E83-3912-457C-B75B-B4D7D533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BC5CC47-52B5-41A9-B17D-351CB95EE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779581-7A63-4879-BCEA-9FB40D31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055853-CCCE-49B1-969C-52A0D0A2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0A9194-3CD7-44E3-A61C-4772467E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325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63D8DF0-A895-43BD-8139-BB70F53F1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6D58F7-FB0F-4759-B1ED-F06DC75D4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9E6D65-A2AF-4AE9-80A5-78BAB353D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874298-29F8-4FEF-889B-3835EC86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685FC-DE93-4C4B-9952-17FCC591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06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A8F6E6-70FF-4392-90CD-80C50B56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DFB5E1-1B0C-4A74-BCC4-AEC628A82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45A1A1-217E-4857-B791-83C7D592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D38954-BDEF-4491-A98B-6072FD9ED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0F95A7-9E13-47CC-808D-D6B7F69D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47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B7C001-EFF7-4140-92D9-E2487F5A1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BCA842-898B-4EEE-9954-1602EF126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E5AD13-2C28-40D9-8041-8F5F3898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B5E98B-2FAB-4818-9BC0-F90FACCF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2E0803-89E1-4F2C-83B8-E4F1A756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35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4E9D2-3516-4395-BFE5-7D9CFCAC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6E59B7-49A0-4B58-9B8A-B79399898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FEB1AB-E797-4CE5-82F1-188DA4426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4FE8AA-670C-429B-8697-B02FD7F45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A1FFF0-6E15-46AF-97FC-0359E674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EDB63-8E0E-4B08-9772-07155D809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936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48C12-82B9-42BB-AEA2-071E0129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B178B8-00F3-4D6F-91F3-61DF0BE6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FC2FFD-8A22-41B2-8BC4-B4A187AAD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2D83DFA-4575-4E1A-91C3-138AEAD55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4A7B819-1740-4B84-B36B-A36CDB0D4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6FB781-B709-4250-B170-3C568FBF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752D6F7-FE64-4C5B-9E20-C4D0D8B5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0B039A-2A5E-4772-9E44-A0075028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24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3A978-2F5F-4640-ACAB-8B4AEBE2A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D9E8EB-E78F-45CC-90BF-FD845C19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E50743-CBE8-4F6D-BC8D-4F4E0709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677BC5C-3A04-4EB0-86B9-F900C731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2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3431619-96BF-4304-AE48-4B3590C8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24795DB-AEC8-4C79-9B4A-8BE64E41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4EF8B8-B2A4-40F4-B0B1-D2E7EF46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19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963EC-5D74-4EFC-833D-02E2918F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80E940-0AE1-4CFF-9AC5-90C9F124E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6E43D0-15A9-49DA-B936-B472F3552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011370-36F1-48B7-BB73-1025FDE71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39EC3E-3495-4C43-B98C-B84DFF11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D6F7F6-1D73-4641-BA09-7201E27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69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833F5-CF69-4B02-837E-715AC3A0A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E2C079A-81BC-4676-8559-72E26F7C2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B1FECD-CF10-49D3-9229-602B30DE0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E5DE29-0E9F-48B9-8BCF-9DE797FE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9F729B-DCBF-4DFD-B326-982980CE9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7969102-F906-408C-AC4F-1D9D0102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962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E9455E-CA2C-4046-86FA-A50BD53B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F2A0A7-CD2C-4E4F-B1C3-7E0AC09DA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FA3009-6A6A-4F52-847B-EA33B0AEE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38A5F-398A-492F-AE09-94C539905818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7FCA62-9208-4CB2-9642-0E6F8F9CE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618B1F7-F785-4129-85CB-6181186BD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90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482BD70C-C4A0-46C4-9518-A731098B4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85BBB8-122B-4FC8-AA5D-66C7C83F4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3535" y="3640254"/>
            <a:ext cx="6177524" cy="2076333"/>
          </a:xfrm>
        </p:spPr>
        <p:txBody>
          <a:bodyPr anchor="t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GUSK F10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558E81A-BE62-458C-A7FF-5A11F943B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2446" y="2668075"/>
            <a:ext cx="5319431" cy="972180"/>
          </a:xfrm>
        </p:spPr>
        <p:txBody>
          <a:bodyPr anchor="b">
            <a:normAutofit/>
          </a:bodyPr>
          <a:lstStyle/>
          <a:p>
            <a:pPr algn="l"/>
            <a:r>
              <a:rPr lang="sv-SE" sz="2000">
                <a:solidFill>
                  <a:schemeClr val="bg1"/>
                </a:solidFill>
              </a:rPr>
              <a:t>8 Mars 2022</a:t>
            </a: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B74A45-BDDD-4892-B8C0-B290C0944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79352" cy="6374535"/>
          </a:xfrm>
          <a:custGeom>
            <a:avLst/>
            <a:gdLst>
              <a:gd name="connsiteX0" fmla="*/ 609861 w 5379352"/>
              <a:gd name="connsiteY0" fmla="*/ 6374535 h 6374535"/>
              <a:gd name="connsiteX1" fmla="*/ 3449004 w 5379352"/>
              <a:gd name="connsiteY1" fmla="*/ 6374535 h 6374535"/>
              <a:gd name="connsiteX2" fmla="*/ 3628245 w 5379352"/>
              <a:gd name="connsiteY2" fmla="*/ 6288190 h 6374535"/>
              <a:gd name="connsiteX3" fmla="*/ 5379352 w 5379352"/>
              <a:gd name="connsiteY3" fmla="*/ 3346018 h 6374535"/>
              <a:gd name="connsiteX4" fmla="*/ 2033334 w 5379352"/>
              <a:gd name="connsiteY4" fmla="*/ 0 h 6374535"/>
              <a:gd name="connsiteX5" fmla="*/ 129310 w 5379352"/>
              <a:gd name="connsiteY5" fmla="*/ 594192 h 6374535"/>
              <a:gd name="connsiteX6" fmla="*/ 0 w 5379352"/>
              <a:gd name="connsiteY6" fmla="*/ 692103 h 6374535"/>
              <a:gd name="connsiteX7" fmla="*/ 0 w 5379352"/>
              <a:gd name="connsiteY7" fmla="*/ 5999934 h 6374535"/>
              <a:gd name="connsiteX8" fmla="*/ 129311 w 5379352"/>
              <a:gd name="connsiteY8" fmla="*/ 6097845 h 6374535"/>
              <a:gd name="connsiteX9" fmla="*/ 367831 w 5379352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79352" h="6374535">
                <a:moveTo>
                  <a:pt x="609861" y="6374535"/>
                </a:moveTo>
                <a:lnTo>
                  <a:pt x="3449004" y="6374535"/>
                </a:lnTo>
                <a:lnTo>
                  <a:pt x="3628245" y="6288190"/>
                </a:lnTo>
                <a:cubicBezTo>
                  <a:pt x="4671283" y="5721578"/>
                  <a:pt x="5379352" y="4616487"/>
                  <a:pt x="5379352" y="3346018"/>
                </a:cubicBezTo>
                <a:cubicBezTo>
                  <a:pt x="5379352" y="1498063"/>
                  <a:pt x="3881289" y="0"/>
                  <a:pt x="2033334" y="0"/>
                </a:cubicBezTo>
                <a:cubicBezTo>
                  <a:pt x="1325914" y="0"/>
                  <a:pt x="669769" y="219535"/>
                  <a:pt x="129310" y="594192"/>
                </a:cubicBezTo>
                <a:lnTo>
                  <a:pt x="0" y="692103"/>
                </a:lnTo>
                <a:lnTo>
                  <a:pt x="0" y="5999934"/>
                </a:lnTo>
                <a:lnTo>
                  <a:pt x="129311" y="6097845"/>
                </a:lnTo>
                <a:cubicBezTo>
                  <a:pt x="206519" y="6151367"/>
                  <a:pt x="286089" y="6201724"/>
                  <a:pt x="367831" y="6248727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C516C73E-9465-4C9E-9B86-9E58FB326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9" y="0"/>
            <a:ext cx="5210147" cy="6210629"/>
          </a:xfrm>
          <a:custGeom>
            <a:avLst/>
            <a:gdLst>
              <a:gd name="connsiteX0" fmla="*/ 1058223 w 5210147"/>
              <a:gd name="connsiteY0" fmla="*/ 0 h 6210629"/>
              <a:gd name="connsiteX1" fmla="*/ 3003078 w 5210147"/>
              <a:gd name="connsiteY1" fmla="*/ 0 h 6210629"/>
              <a:gd name="connsiteX2" fmla="*/ 3266657 w 5210147"/>
              <a:gd name="connsiteY2" fmla="*/ 96471 h 6210629"/>
              <a:gd name="connsiteX3" fmla="*/ 5210147 w 5210147"/>
              <a:gd name="connsiteY3" fmla="*/ 3028517 h 6210629"/>
              <a:gd name="connsiteX4" fmla="*/ 2028035 w 5210147"/>
              <a:gd name="connsiteY4" fmla="*/ 6210629 h 6210629"/>
              <a:gd name="connsiteX5" fmla="*/ 3916 w 5210147"/>
              <a:gd name="connsiteY5" fmla="*/ 5483989 h 6210629"/>
              <a:gd name="connsiteX6" fmla="*/ 0 w 5210147"/>
              <a:gd name="connsiteY6" fmla="*/ 5480430 h 6210629"/>
              <a:gd name="connsiteX7" fmla="*/ 0 w 5210147"/>
              <a:gd name="connsiteY7" fmla="*/ 576603 h 6210629"/>
              <a:gd name="connsiteX8" fmla="*/ 3916 w 5210147"/>
              <a:gd name="connsiteY8" fmla="*/ 573044 h 6210629"/>
              <a:gd name="connsiteX9" fmla="*/ 933918 w 5210147"/>
              <a:gd name="connsiteY9" fmla="*/ 39494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0147" h="6210629">
                <a:moveTo>
                  <a:pt x="1058223" y="0"/>
                </a:moveTo>
                <a:lnTo>
                  <a:pt x="3003078" y="0"/>
                </a:lnTo>
                <a:lnTo>
                  <a:pt x="3266657" y="96471"/>
                </a:lnTo>
                <a:cubicBezTo>
                  <a:pt x="4408765" y="579542"/>
                  <a:pt x="5210147" y="1710443"/>
                  <a:pt x="5210147" y="3028517"/>
                </a:cubicBezTo>
                <a:cubicBezTo>
                  <a:pt x="5210147" y="4785949"/>
                  <a:pt x="3785467" y="6210629"/>
                  <a:pt x="2028035" y="6210629"/>
                </a:cubicBezTo>
                <a:cubicBezTo>
                  <a:pt x="1259159" y="6210629"/>
                  <a:pt x="553973" y="5937936"/>
                  <a:pt x="3916" y="5483989"/>
                </a:cubicBezTo>
                <a:lnTo>
                  <a:pt x="0" y="5480430"/>
                </a:lnTo>
                <a:lnTo>
                  <a:pt x="0" y="576603"/>
                </a:lnTo>
                <a:lnTo>
                  <a:pt x="3916" y="573044"/>
                </a:lnTo>
                <a:cubicBezTo>
                  <a:pt x="278945" y="346070"/>
                  <a:pt x="592755" y="164410"/>
                  <a:pt x="933918" y="394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BKV-BLOGG: GUSK">
            <a:extLst>
              <a:ext uri="{FF2B5EF4-FFF2-40B4-BE49-F238E27FC236}">
                <a16:creationId xmlns:a16="http://schemas.microsoft.com/office/drawing/2014/main" id="{81307F02-58A6-4C6F-82A8-B6665BE64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941" y="2058486"/>
            <a:ext cx="3440610" cy="192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7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Status i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26 spelare</a:t>
            </a:r>
          </a:p>
          <a:p>
            <a:r>
              <a:rPr lang="sv-SE" sz="2400" dirty="0"/>
              <a:t>Blir gärna fler, ev. kommer en och provspelar</a:t>
            </a:r>
          </a:p>
          <a:p>
            <a:r>
              <a:rPr lang="sv-SE" sz="2400" dirty="0"/>
              <a:t>6 ledare</a:t>
            </a:r>
          </a:p>
          <a:p>
            <a:pPr lvl="1"/>
            <a:r>
              <a:rPr lang="sv-SE" dirty="0"/>
              <a:t>Katrin Björklund – lagledare och tränare</a:t>
            </a:r>
          </a:p>
          <a:p>
            <a:pPr lvl="1"/>
            <a:r>
              <a:rPr lang="sv-SE" dirty="0"/>
              <a:t>Anna-Karin Roberto – tränare + </a:t>
            </a:r>
            <a:r>
              <a:rPr lang="sv-SE" dirty="0" err="1"/>
              <a:t>fys</a:t>
            </a:r>
            <a:r>
              <a:rPr lang="sv-SE" dirty="0"/>
              <a:t> o kondition</a:t>
            </a:r>
          </a:p>
          <a:p>
            <a:pPr lvl="1"/>
            <a:r>
              <a:rPr lang="sv-SE" dirty="0"/>
              <a:t>Andreas Nedell – hjälptränare</a:t>
            </a:r>
          </a:p>
          <a:p>
            <a:pPr lvl="1"/>
            <a:r>
              <a:rPr lang="sv-SE" dirty="0"/>
              <a:t>Peter Bjerkesjö – tränare</a:t>
            </a:r>
          </a:p>
          <a:p>
            <a:pPr lvl="1"/>
            <a:r>
              <a:rPr lang="sv-SE" dirty="0"/>
              <a:t>Tomas Sibbmark – tränare</a:t>
            </a:r>
          </a:p>
          <a:p>
            <a:pPr lvl="1"/>
            <a:r>
              <a:rPr lang="sv-SE" dirty="0"/>
              <a:t>Basse Asplund - tränare</a:t>
            </a:r>
          </a:p>
        </p:txBody>
      </p:sp>
    </p:spTree>
    <p:extLst>
      <p:ext uri="{BB962C8B-B14F-4D97-AF65-F5344CB8AC3E}">
        <p14:creationId xmlns:p14="http://schemas.microsoft.com/office/powerpoint/2010/main" val="3242299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Mål och plan för 2022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990" y="1296416"/>
            <a:ext cx="8190810" cy="4024884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Mål för säsongen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Så många som möjligt ska spela fotboll så länge som möjligt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Ha kul med laget =&gt;bygga lagkänsla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Ang. grupperingar inom laget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Fortsätta med bolltouch – mottagning och passning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Prioritera målvakterna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Lite mer </a:t>
            </a:r>
            <a:r>
              <a:rPr lang="sv-SE" sz="1800" dirty="0" err="1"/>
              <a:t>fys</a:t>
            </a:r>
            <a:r>
              <a:rPr lang="sv-SE" sz="1800" dirty="0"/>
              <a:t> och kondition och mer teori/spelförståelse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Börja förbereda för 9-9</a:t>
            </a:r>
          </a:p>
          <a:p>
            <a:pPr marL="0" lvl="1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Upplägg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Roliga saker utanför ordinarie träningar, sociala aktiviteter, titta på fotboll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2 träningar per vecka, ev. </a:t>
            </a:r>
            <a:r>
              <a:rPr lang="sv-SE" sz="1800" dirty="0" err="1"/>
              <a:t>xtra</a:t>
            </a:r>
            <a:r>
              <a:rPr lang="sv-SE" sz="1800" dirty="0"/>
              <a:t> träningar (IK Uppsala, P11, F09, egna)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Mycket matcher och cuper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689992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Kalendarium 2022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595" y="1469136"/>
            <a:ext cx="8190810" cy="4024884"/>
          </a:xfrm>
        </p:spPr>
        <p:txBody>
          <a:bodyPr anchor="t">
            <a:noAutofit/>
          </a:bodyPr>
          <a:lstStyle/>
          <a:p>
            <a:r>
              <a:rPr lang="sv-SE" dirty="0"/>
              <a:t>6 mars – träningsmatcher, Hagby o UIF</a:t>
            </a:r>
          </a:p>
          <a:p>
            <a:r>
              <a:rPr lang="sv-SE" dirty="0"/>
              <a:t>13 mars – träningsmatcher, </a:t>
            </a:r>
            <a:r>
              <a:rPr lang="sv-SE" dirty="0" err="1"/>
              <a:t>Vaksala</a:t>
            </a:r>
            <a:r>
              <a:rPr lang="sv-SE" dirty="0"/>
              <a:t> i Bälinge</a:t>
            </a:r>
          </a:p>
          <a:p>
            <a:r>
              <a:rPr lang="sv-SE" dirty="0"/>
              <a:t>26 mars – </a:t>
            </a:r>
            <a:r>
              <a:rPr lang="sv-SE" dirty="0" err="1"/>
              <a:t>Frankecupen</a:t>
            </a:r>
            <a:endParaRPr lang="sv-SE" dirty="0"/>
          </a:p>
          <a:p>
            <a:r>
              <a:rPr lang="sv-SE" dirty="0"/>
              <a:t>9 April – Challenge-aktivitet (liknande tidigare år) </a:t>
            </a:r>
          </a:p>
          <a:p>
            <a:r>
              <a:rPr lang="sv-SE" dirty="0"/>
              <a:t>April – träningsmatch och/eller match med P11</a:t>
            </a:r>
          </a:p>
          <a:p>
            <a:r>
              <a:rPr lang="sv-SE" dirty="0"/>
              <a:t>Maj-oktober seriespel</a:t>
            </a:r>
          </a:p>
          <a:p>
            <a:pPr lvl="1"/>
            <a:r>
              <a:rPr lang="sv-SE" dirty="0"/>
              <a:t>Lag i 2 serier (7-7) och 1 mixedlag (9-9)</a:t>
            </a:r>
          </a:p>
          <a:p>
            <a:r>
              <a:rPr lang="sv-SE" dirty="0"/>
              <a:t>16-19 juni – Örebrocupen</a:t>
            </a:r>
          </a:p>
          <a:p>
            <a:r>
              <a:rPr lang="sv-SE" dirty="0"/>
              <a:t>29-31 juli – Rimbolägret</a:t>
            </a:r>
          </a:p>
          <a:p>
            <a:r>
              <a:rPr lang="sv-SE" dirty="0"/>
              <a:t>Oktober – ev. Parkcupen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68804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 err="1">
                <a:solidFill>
                  <a:srgbClr val="FFFF00"/>
                </a:solidFill>
              </a:rPr>
              <a:t>Frankecupen</a:t>
            </a:r>
            <a:r>
              <a:rPr lang="sv-SE" dirty="0">
                <a:solidFill>
                  <a:srgbClr val="FFFF00"/>
                </a:solidFill>
              </a:rPr>
              <a:t> 26 mars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Två lag anmälda, 4 matcher var</a:t>
            </a:r>
          </a:p>
          <a:p>
            <a:r>
              <a:rPr lang="sv-SE" sz="2400" dirty="0"/>
              <a:t>Enebyberg, Gideonsberg, Syrianska </a:t>
            </a:r>
            <a:r>
              <a:rPr lang="sv-SE" sz="2400" dirty="0" err="1"/>
              <a:t>Kerburan</a:t>
            </a:r>
            <a:endParaRPr lang="sv-SE" sz="2400" dirty="0"/>
          </a:p>
          <a:p>
            <a:r>
              <a:rPr lang="sv-SE" sz="2400" dirty="0"/>
              <a:t>Spelplats Ringvallen </a:t>
            </a:r>
          </a:p>
          <a:p>
            <a:r>
              <a:rPr lang="sv-SE" sz="2400" dirty="0"/>
              <a:t>Gemensam avfärd </a:t>
            </a:r>
          </a:p>
          <a:p>
            <a:r>
              <a:rPr lang="sv-SE" sz="2400" dirty="0"/>
              <a:t>Första match 08:45 </a:t>
            </a:r>
            <a:r>
              <a:rPr lang="sv-SE" sz="2400" dirty="0" err="1"/>
              <a:t>resp</a:t>
            </a:r>
            <a:r>
              <a:rPr lang="sv-SE" sz="2400" dirty="0"/>
              <a:t> 09:30 </a:t>
            </a:r>
          </a:p>
          <a:p>
            <a:r>
              <a:rPr lang="sv-SE" sz="2400" dirty="0"/>
              <a:t>Sista match 19:00 </a:t>
            </a:r>
            <a:r>
              <a:rPr lang="sv-SE" sz="2400" dirty="0" err="1"/>
              <a:t>resp</a:t>
            </a:r>
            <a:r>
              <a:rPr lang="sv-SE" sz="2400" dirty="0"/>
              <a:t> 19:45 </a:t>
            </a:r>
          </a:p>
          <a:p>
            <a:r>
              <a:rPr lang="sv-SE" sz="2400" dirty="0"/>
              <a:t>Detaljerad info kommer inom kort </a:t>
            </a:r>
          </a:p>
          <a:p>
            <a:r>
              <a:rPr lang="sv-SE" sz="2400" b="1" dirty="0"/>
              <a:t>Vilka föräldrar kan köra till Västerås?</a:t>
            </a:r>
          </a:p>
        </p:txBody>
      </p:sp>
    </p:spTree>
    <p:extLst>
      <p:ext uri="{BB962C8B-B14F-4D97-AF65-F5344CB8AC3E}">
        <p14:creationId xmlns:p14="http://schemas.microsoft.com/office/powerpoint/2010/main" val="151618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182FA00-0907-41BF-8068-6F6627CE8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Örebrocupen 17-19 juni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9D2A92-A537-4DFC-B2E7-DB04F876C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16 lag anmälda i vår klass (2 fr Finland), 312 lag totalt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Övernattning i skolsal to-sön + buss mellan matcherna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Totalkostnad ca 50-60 000 kr (troligen viss avgift för de som deltar)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Hur samlar vi in pengar? Ansvariga?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Senast mitten april - definitiv anmälan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Viss möjlighet avboka tom 5/6, därefter krävs läkarintyg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Resa - föräldrar som kör kommer behövas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Föräldrar - boka eget boende och kom och heja!</a:t>
            </a: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9367613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800A9E7-C78C-47DC-B9A9-C036B271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sz="4100" dirty="0">
                <a:solidFill>
                  <a:srgbClr val="FFFF00"/>
                </a:solidFill>
              </a:rPr>
              <a:t>Matcher, positioner och spelsystem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2D4F58-7B1B-4E2C-AB48-2E06C2C12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203198"/>
            <a:ext cx="7860863" cy="4024884"/>
          </a:xfrm>
        </p:spPr>
        <p:txBody>
          <a:bodyPr anchor="t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sv-SE" sz="2400" dirty="0"/>
          </a:p>
          <a:p>
            <a:pPr>
              <a:spcAft>
                <a:spcPts val="600"/>
              </a:spcAft>
            </a:pPr>
            <a:r>
              <a:rPr lang="sv-SE" sz="2400" dirty="0"/>
              <a:t>9-11 spelare kallas till varje match (7-7)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Kallar ca 2-3 spelare från F11 varje vecka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Troligtvis kallas 5-7 spelare till varje mixedlagsmatch (F09)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Positioner utifrån förutsättningar o egen vilja – inga fasta positioner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Uppmuntra till att behandla bollen, inte bara sparka, prioritera passningsspel och att använda hela planen 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Attityd – mer fysiskt spel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Viktigt att passa tider, äta och sova</a:t>
            </a:r>
          </a:p>
          <a:p>
            <a:pPr>
              <a:spcAft>
                <a:spcPts val="600"/>
              </a:spcAft>
            </a:pPr>
            <a:r>
              <a:rPr lang="sv-SE" sz="2400" dirty="0"/>
              <a:t>Samling även </a:t>
            </a:r>
            <a:r>
              <a:rPr lang="sv-SE" sz="2400" u="sng" dirty="0"/>
              <a:t>efter</a:t>
            </a:r>
            <a:r>
              <a:rPr lang="sv-SE" sz="2400" dirty="0"/>
              <a:t> matcherna</a:t>
            </a:r>
          </a:p>
        </p:txBody>
      </p:sp>
    </p:spTree>
    <p:extLst>
      <p:ext uri="{BB962C8B-B14F-4D97-AF65-F5344CB8AC3E}">
        <p14:creationId xmlns:p14="http://schemas.microsoft.com/office/powerpoint/2010/main" val="692114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2F9207-AF93-4B76-8879-6648792D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Att göra och uppgifter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BCF0D2-1CE3-46FA-9139-9A91652E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/>
              <a:t>Avgifter + lagkassa</a:t>
            </a:r>
          </a:p>
          <a:p>
            <a:r>
              <a:rPr lang="sv-SE" sz="2400"/>
              <a:t>Registrering av spelare (fyll i lapp och lämna in)</a:t>
            </a:r>
          </a:p>
          <a:p>
            <a:r>
              <a:rPr lang="sv-SE" sz="2400"/>
              <a:t>Sälja häften minst 2x2 häften</a:t>
            </a:r>
          </a:p>
          <a:p>
            <a:r>
              <a:rPr lang="sv-SE" sz="2400"/>
              <a:t>Stå i kiosken</a:t>
            </a:r>
          </a:p>
          <a:p>
            <a:r>
              <a:rPr lang="sv-SE" sz="2400"/>
              <a:t>Bollkullor 2-3 matcher</a:t>
            </a:r>
          </a:p>
          <a:p>
            <a:r>
              <a:rPr lang="sv-SE" sz="2400"/>
              <a:t>GUSK-dagen 28 augusti</a:t>
            </a:r>
          </a:p>
        </p:txBody>
      </p:sp>
    </p:spTree>
    <p:extLst>
      <p:ext uri="{BB962C8B-B14F-4D97-AF65-F5344CB8AC3E}">
        <p14:creationId xmlns:p14="http://schemas.microsoft.com/office/powerpoint/2010/main" val="40398993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Övrigt</a:t>
            </a:r>
            <a:endParaRPr lang="sv-SE">
              <a:solidFill>
                <a:srgbClr val="FFFF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31696"/>
            <a:ext cx="7860863" cy="4024884"/>
          </a:xfrm>
        </p:spPr>
        <p:txBody>
          <a:bodyPr anchor="t">
            <a:noAutofit/>
          </a:bodyPr>
          <a:lstStyle/>
          <a:p>
            <a:r>
              <a:rPr lang="sv-SE" sz="2000" dirty="0"/>
              <a:t>Utvecklingssamtal</a:t>
            </a:r>
          </a:p>
          <a:p>
            <a:r>
              <a:rPr lang="sv-SE" sz="2000" dirty="0"/>
              <a:t>Hjälp med specifika uppgifter</a:t>
            </a:r>
          </a:p>
          <a:p>
            <a:pPr lvl="1"/>
            <a:r>
              <a:rPr lang="sv-SE" sz="2000" dirty="0"/>
              <a:t>Tränare/ledare</a:t>
            </a:r>
          </a:p>
          <a:p>
            <a:pPr lvl="1"/>
            <a:r>
              <a:rPr lang="sv-SE" sz="2000" dirty="0"/>
              <a:t>Bollkullor, kioskansvarig, ordna avslutning eller aktivitet</a:t>
            </a:r>
          </a:p>
          <a:p>
            <a:r>
              <a:rPr lang="sv-SE" sz="2000" dirty="0"/>
              <a:t>Sponsorer</a:t>
            </a:r>
          </a:p>
          <a:p>
            <a:pPr lvl="1"/>
            <a:r>
              <a:rPr lang="sv-SE" sz="1600" dirty="0"/>
              <a:t>Nya</a:t>
            </a:r>
          </a:p>
          <a:p>
            <a:pPr lvl="1"/>
            <a:r>
              <a:rPr lang="sv-SE" sz="1600" dirty="0"/>
              <a:t>Följ/dela/like på sociala medier – </a:t>
            </a:r>
            <a:r>
              <a:rPr lang="sv-SE" sz="1600" dirty="0" err="1"/>
              <a:t>Segmenta</a:t>
            </a:r>
            <a:r>
              <a:rPr lang="sv-SE" sz="1600" dirty="0"/>
              <a:t>, Svenska Mäklarhuset, Nordström Advokater och Brann</a:t>
            </a:r>
          </a:p>
          <a:p>
            <a:r>
              <a:rPr lang="sv-SE" sz="2000" dirty="0"/>
              <a:t>Kläder</a:t>
            </a:r>
          </a:p>
          <a:p>
            <a:r>
              <a:rPr lang="sv-SE" sz="2000" dirty="0"/>
              <a:t>Spelarna bör ha </a:t>
            </a:r>
            <a:r>
              <a:rPr lang="sv-SE" sz="2000" dirty="0" err="1"/>
              <a:t>inlogg</a:t>
            </a:r>
            <a:r>
              <a:rPr lang="sv-SE" sz="2000" dirty="0"/>
              <a:t> till laget.se</a:t>
            </a:r>
          </a:p>
          <a:p>
            <a:r>
              <a:rPr lang="sv-SE" sz="2000" dirty="0"/>
              <a:t>Glöm inte vår </a:t>
            </a:r>
            <a:r>
              <a:rPr lang="sv-SE" sz="2000" dirty="0" err="1"/>
              <a:t>Fb</a:t>
            </a:r>
            <a:r>
              <a:rPr lang="sv-SE" sz="2000" dirty="0"/>
              <a:t>-sida</a:t>
            </a:r>
          </a:p>
          <a:p>
            <a:r>
              <a:rPr lang="sv-SE" sz="2000" dirty="0" err="1"/>
              <a:t>Fotbollsläger</a:t>
            </a:r>
            <a:r>
              <a:rPr lang="sv-SE" sz="2000" dirty="0"/>
              <a:t> i sommar</a:t>
            </a:r>
          </a:p>
          <a:p>
            <a:pPr lvl="1"/>
            <a:r>
              <a:rPr lang="sv-SE" sz="2000" dirty="0"/>
              <a:t>Spelaren i centrum V24</a:t>
            </a:r>
          </a:p>
          <a:p>
            <a:pPr lvl="1"/>
            <a:r>
              <a:rPr lang="sv-SE" sz="2000" dirty="0"/>
              <a:t>HSB Camp V32</a:t>
            </a:r>
          </a:p>
        </p:txBody>
      </p:sp>
    </p:spTree>
    <p:extLst>
      <p:ext uri="{BB962C8B-B14F-4D97-AF65-F5344CB8AC3E}">
        <p14:creationId xmlns:p14="http://schemas.microsoft.com/office/powerpoint/2010/main" val="2578973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500</Words>
  <Application>Microsoft Office PowerPoint</Application>
  <PresentationFormat>Bredbild</PresentationFormat>
  <Paragraphs>85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Office-tema</vt:lpstr>
      <vt:lpstr>Föräldramöte GUSK F10</vt:lpstr>
      <vt:lpstr>Status i laget</vt:lpstr>
      <vt:lpstr>Mål och plan för 2022</vt:lpstr>
      <vt:lpstr>Kalendarium 2022</vt:lpstr>
      <vt:lpstr>Frankecupen 26 mars</vt:lpstr>
      <vt:lpstr>Örebrocupen 17-19 juni</vt:lpstr>
      <vt:lpstr>Matcher, positioner och spelsystem</vt:lpstr>
      <vt:lpstr>Att göra och uppgifter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GUSK F10</dc:title>
  <dc:creator>Basse Asplund (BRANN AB)</dc:creator>
  <cp:lastModifiedBy>Basse Asplund (BRANN AB)</cp:lastModifiedBy>
  <cp:revision>7</cp:revision>
  <dcterms:created xsi:type="dcterms:W3CDTF">2022-03-03T21:13:46Z</dcterms:created>
  <dcterms:modified xsi:type="dcterms:W3CDTF">2022-03-08T20:12:23Z</dcterms:modified>
</cp:coreProperties>
</file>