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5" r:id="rId4"/>
    <p:sldId id="274" r:id="rId5"/>
    <p:sldId id="275" r:id="rId6"/>
    <p:sldId id="277" r:id="rId7"/>
    <p:sldId id="272" r:id="rId8"/>
    <p:sldId id="264" r:id="rId9"/>
    <p:sldId id="276" r:id="rId10"/>
    <p:sldId id="258" r:id="rId11"/>
    <p:sldId id="261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8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E0A2AA-6412-4635-9CA1-56603A501FA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AEB7F110-BE5A-4075-A317-4A2896D6E4A3}">
      <dgm:prSet phldrT="[Text]" custT="1"/>
      <dgm:spPr>
        <a:solidFill>
          <a:schemeClr val="bg1"/>
        </a:solidFill>
        <a:ln>
          <a:solidFill>
            <a:srgbClr val="FFFF00"/>
          </a:solidFill>
        </a:ln>
      </dgm:spPr>
      <dgm:t>
        <a:bodyPr/>
        <a:lstStyle/>
        <a:p>
          <a:r>
            <a:rPr lang="sv-SE" sz="1400" dirty="0"/>
            <a:t>Organisation</a:t>
          </a:r>
        </a:p>
      </dgm:t>
    </dgm:pt>
    <dgm:pt modelId="{10592CFB-69E5-4B12-A22A-0524D8F15759}" type="parTrans" cxnId="{D1DA091A-2220-4D0F-81B6-6CEE94E5EB08}">
      <dgm:prSet/>
      <dgm:spPr/>
      <dgm:t>
        <a:bodyPr/>
        <a:lstStyle/>
        <a:p>
          <a:endParaRPr lang="sv-SE" sz="1400"/>
        </a:p>
      </dgm:t>
    </dgm:pt>
    <dgm:pt modelId="{809AF1BD-9E61-42A6-A2E2-CAA19D82F3E8}" type="sibTrans" cxnId="{D1DA091A-2220-4D0F-81B6-6CEE94E5EB08}">
      <dgm:prSet/>
      <dgm:spPr/>
      <dgm:t>
        <a:bodyPr/>
        <a:lstStyle/>
        <a:p>
          <a:endParaRPr lang="sv-SE" sz="1400"/>
        </a:p>
      </dgm:t>
    </dgm:pt>
    <dgm:pt modelId="{40728275-FBFA-42D5-AE50-2FC2FD9C274C}">
      <dgm:prSet phldrT="[Text]" custT="1"/>
      <dgm:spPr>
        <a:solidFill>
          <a:schemeClr val="bg1"/>
        </a:solidFill>
        <a:ln>
          <a:solidFill>
            <a:srgbClr val="FFFF00"/>
          </a:solidFill>
        </a:ln>
      </dgm:spPr>
      <dgm:t>
        <a:bodyPr/>
        <a:lstStyle/>
        <a:p>
          <a:r>
            <a:rPr lang="sv-SE" sz="1400" dirty="0"/>
            <a:t>Anna-Karin </a:t>
          </a:r>
        </a:p>
        <a:p>
          <a:r>
            <a:rPr lang="sv-SE" sz="1400" b="1" dirty="0"/>
            <a:t>Tränare</a:t>
          </a:r>
        </a:p>
      </dgm:t>
    </dgm:pt>
    <dgm:pt modelId="{118B75CC-D17B-4492-A460-07FD2D7D98EB}" type="parTrans" cxnId="{1D0A6D8A-66BA-4C99-BDAE-F919149312CF}">
      <dgm:prSet/>
      <dgm:spPr>
        <a:solidFill>
          <a:schemeClr val="bg1"/>
        </a:solidFill>
        <a:ln>
          <a:solidFill>
            <a:srgbClr val="FFFF00"/>
          </a:solidFill>
        </a:ln>
      </dgm:spPr>
      <dgm:t>
        <a:bodyPr/>
        <a:lstStyle/>
        <a:p>
          <a:endParaRPr lang="sv-SE" sz="1400"/>
        </a:p>
      </dgm:t>
    </dgm:pt>
    <dgm:pt modelId="{ABED8602-83BC-4676-909C-B47D37795C3E}" type="sibTrans" cxnId="{1D0A6D8A-66BA-4C99-BDAE-F919149312CF}">
      <dgm:prSet/>
      <dgm:spPr/>
      <dgm:t>
        <a:bodyPr/>
        <a:lstStyle/>
        <a:p>
          <a:endParaRPr lang="sv-SE" sz="1400"/>
        </a:p>
      </dgm:t>
    </dgm:pt>
    <dgm:pt modelId="{79A7328B-73D0-4345-A0E6-CB967D02706C}">
      <dgm:prSet phldrT="[Text]" custT="1"/>
      <dgm:spPr>
        <a:solidFill>
          <a:schemeClr val="bg1"/>
        </a:solidFill>
        <a:ln>
          <a:solidFill>
            <a:srgbClr val="FFFF00"/>
          </a:solidFill>
        </a:ln>
      </dgm:spPr>
      <dgm:t>
        <a:bodyPr/>
        <a:lstStyle/>
        <a:p>
          <a:r>
            <a:rPr lang="sv-SE" sz="1400" dirty="0"/>
            <a:t>Tomas </a:t>
          </a:r>
        </a:p>
        <a:p>
          <a:r>
            <a:rPr lang="sv-SE" sz="1400" b="1" dirty="0"/>
            <a:t>Tränare</a:t>
          </a:r>
        </a:p>
      </dgm:t>
    </dgm:pt>
    <dgm:pt modelId="{62100BEC-61DD-4BF2-A17B-0AFCF082DBD5}" type="parTrans" cxnId="{6C52C424-C085-47E5-AB54-2A956A288D66}">
      <dgm:prSet/>
      <dgm:spPr>
        <a:solidFill>
          <a:schemeClr val="bg1"/>
        </a:solidFill>
        <a:ln>
          <a:solidFill>
            <a:srgbClr val="FFFF00"/>
          </a:solidFill>
        </a:ln>
      </dgm:spPr>
      <dgm:t>
        <a:bodyPr/>
        <a:lstStyle/>
        <a:p>
          <a:endParaRPr lang="sv-SE" sz="1400"/>
        </a:p>
      </dgm:t>
    </dgm:pt>
    <dgm:pt modelId="{4EBA3B6B-BE39-456C-BDB2-10E6FF2FC342}" type="sibTrans" cxnId="{6C52C424-C085-47E5-AB54-2A956A288D66}">
      <dgm:prSet/>
      <dgm:spPr/>
      <dgm:t>
        <a:bodyPr/>
        <a:lstStyle/>
        <a:p>
          <a:endParaRPr lang="sv-SE" sz="1400"/>
        </a:p>
      </dgm:t>
    </dgm:pt>
    <dgm:pt modelId="{A13F4682-F311-486D-936C-86481A5F5510}">
      <dgm:prSet custT="1"/>
      <dgm:spPr>
        <a:solidFill>
          <a:schemeClr val="bg1"/>
        </a:solidFill>
        <a:ln>
          <a:solidFill>
            <a:srgbClr val="FFFF00"/>
          </a:solidFill>
        </a:ln>
      </dgm:spPr>
      <dgm:t>
        <a:bodyPr/>
        <a:lstStyle/>
        <a:p>
          <a:r>
            <a:rPr lang="sv-SE" sz="1400" dirty="0"/>
            <a:t>Marie</a:t>
          </a:r>
        </a:p>
        <a:p>
          <a:r>
            <a:rPr lang="sv-SE" sz="1400" b="1" dirty="0"/>
            <a:t>Lagledare/</a:t>
          </a:r>
          <a:r>
            <a:rPr lang="sv-SE" sz="1400" b="1" dirty="0" err="1"/>
            <a:t>Admin</a:t>
          </a:r>
          <a:endParaRPr lang="sv-SE" sz="1400" b="1" dirty="0"/>
        </a:p>
      </dgm:t>
    </dgm:pt>
    <dgm:pt modelId="{522DE06C-AC08-4A04-B9BD-3FCBC398181F}" type="parTrans" cxnId="{977340BD-F49B-4602-804A-CC0718C640B8}">
      <dgm:prSet/>
      <dgm:spPr>
        <a:solidFill>
          <a:schemeClr val="bg1"/>
        </a:solidFill>
        <a:ln>
          <a:solidFill>
            <a:srgbClr val="FFFF00"/>
          </a:solidFill>
        </a:ln>
      </dgm:spPr>
      <dgm:t>
        <a:bodyPr/>
        <a:lstStyle/>
        <a:p>
          <a:endParaRPr lang="sv-SE" sz="1400"/>
        </a:p>
      </dgm:t>
    </dgm:pt>
    <dgm:pt modelId="{D67678C5-129D-4306-87BB-8DFD2BDD72F9}" type="sibTrans" cxnId="{977340BD-F49B-4602-804A-CC0718C640B8}">
      <dgm:prSet/>
      <dgm:spPr/>
      <dgm:t>
        <a:bodyPr/>
        <a:lstStyle/>
        <a:p>
          <a:endParaRPr lang="sv-SE" sz="1400"/>
        </a:p>
      </dgm:t>
    </dgm:pt>
    <dgm:pt modelId="{55C4A0F7-A28A-41AA-B284-B3F88355EE83}" type="asst">
      <dgm:prSet custT="1"/>
      <dgm:spPr>
        <a:solidFill>
          <a:schemeClr val="bg1"/>
        </a:solidFill>
        <a:ln>
          <a:solidFill>
            <a:srgbClr val="FFFF00"/>
          </a:solidFill>
        </a:ln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sv-SE" sz="1400" dirty="0"/>
            <a:t> </a:t>
          </a:r>
          <a:r>
            <a:rPr lang="sv-SE" sz="1400" b="1" dirty="0"/>
            <a:t>Kiosk</a:t>
          </a:r>
        </a:p>
      </dgm:t>
    </dgm:pt>
    <dgm:pt modelId="{4146E00A-7E9E-4E7D-922E-FE3BA233D852}" type="parTrans" cxnId="{556C497D-192D-4BF3-A6D4-313C55C98FEB}">
      <dgm:prSet/>
      <dgm:spPr>
        <a:solidFill>
          <a:schemeClr val="bg1"/>
        </a:solidFill>
        <a:ln>
          <a:solidFill>
            <a:srgbClr val="FFFF00"/>
          </a:solidFill>
        </a:ln>
      </dgm:spPr>
      <dgm:t>
        <a:bodyPr/>
        <a:lstStyle/>
        <a:p>
          <a:endParaRPr lang="sv-SE" sz="1400"/>
        </a:p>
      </dgm:t>
    </dgm:pt>
    <dgm:pt modelId="{F40B3804-7FDB-4397-BFCF-A7C35857AC42}" type="sibTrans" cxnId="{556C497D-192D-4BF3-A6D4-313C55C98FEB}">
      <dgm:prSet/>
      <dgm:spPr/>
      <dgm:t>
        <a:bodyPr/>
        <a:lstStyle/>
        <a:p>
          <a:endParaRPr lang="sv-SE" sz="1400"/>
        </a:p>
      </dgm:t>
    </dgm:pt>
    <dgm:pt modelId="{EEB63DE0-8B98-41A0-8B84-377C5A7D26CC}" type="asst">
      <dgm:prSet custT="1"/>
      <dgm:spPr>
        <a:solidFill>
          <a:schemeClr val="bg1"/>
        </a:solidFill>
        <a:ln>
          <a:solidFill>
            <a:srgbClr val="FFFF00"/>
          </a:solidFill>
        </a:ln>
      </dgm:spPr>
      <dgm:t>
        <a:bodyPr/>
        <a:lstStyle/>
        <a:p>
          <a:endParaRPr lang="sv-SE" sz="1400" dirty="0"/>
        </a:p>
        <a:p>
          <a:r>
            <a:rPr lang="sv-SE" sz="1400" b="1" dirty="0" err="1"/>
            <a:t>Bollis</a:t>
          </a:r>
          <a:endParaRPr lang="sv-SE" sz="1400" b="1" dirty="0"/>
        </a:p>
        <a:p>
          <a:r>
            <a:rPr lang="sv-SE" sz="1400" dirty="0"/>
            <a:t> </a:t>
          </a:r>
        </a:p>
      </dgm:t>
    </dgm:pt>
    <dgm:pt modelId="{0D0F2521-369A-4639-82DD-4A7E4F7C0AE8}" type="parTrans" cxnId="{FEF8FFA1-3E8F-4504-8489-931D32190B83}">
      <dgm:prSet/>
      <dgm:spPr>
        <a:solidFill>
          <a:schemeClr val="bg1"/>
        </a:solidFill>
        <a:ln>
          <a:solidFill>
            <a:srgbClr val="FFFF00"/>
          </a:solidFill>
        </a:ln>
      </dgm:spPr>
      <dgm:t>
        <a:bodyPr/>
        <a:lstStyle/>
        <a:p>
          <a:endParaRPr lang="sv-SE" sz="1400"/>
        </a:p>
      </dgm:t>
    </dgm:pt>
    <dgm:pt modelId="{362FACC6-9928-4DC3-8F36-4B8DB764866E}" type="sibTrans" cxnId="{FEF8FFA1-3E8F-4504-8489-931D32190B83}">
      <dgm:prSet/>
      <dgm:spPr/>
      <dgm:t>
        <a:bodyPr/>
        <a:lstStyle/>
        <a:p>
          <a:endParaRPr lang="sv-SE" sz="1400"/>
        </a:p>
      </dgm:t>
    </dgm:pt>
    <dgm:pt modelId="{EAE0FC43-E4C3-45CC-AC04-BD9222FDA949}" type="asst">
      <dgm:prSet custT="1"/>
      <dgm:spPr>
        <a:solidFill>
          <a:schemeClr val="bg1"/>
        </a:solidFill>
        <a:ln>
          <a:solidFill>
            <a:srgbClr val="FFFF00"/>
          </a:solidFill>
        </a:ln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sv-SE" sz="1400" dirty="0"/>
            <a:t>Linda, Olle o Vilhelm</a:t>
          </a:r>
        </a:p>
        <a:p>
          <a:pPr marL="0" lvl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b="1" dirty="0"/>
            <a:t>Sälj</a:t>
          </a:r>
        </a:p>
      </dgm:t>
    </dgm:pt>
    <dgm:pt modelId="{5F03D70B-16E9-467A-A5C8-00EE8A3F2E87}" type="parTrans" cxnId="{72CAA264-C8E2-4089-B00D-B61BA319CE57}">
      <dgm:prSet/>
      <dgm:spPr>
        <a:solidFill>
          <a:schemeClr val="bg1"/>
        </a:solidFill>
        <a:ln>
          <a:solidFill>
            <a:srgbClr val="FFFF00"/>
          </a:solidFill>
        </a:ln>
      </dgm:spPr>
      <dgm:t>
        <a:bodyPr/>
        <a:lstStyle/>
        <a:p>
          <a:endParaRPr lang="sv-SE" sz="1400"/>
        </a:p>
      </dgm:t>
    </dgm:pt>
    <dgm:pt modelId="{4CF81771-EBAA-4371-9253-ECA0257A7775}" type="sibTrans" cxnId="{72CAA264-C8E2-4089-B00D-B61BA319CE57}">
      <dgm:prSet/>
      <dgm:spPr/>
      <dgm:t>
        <a:bodyPr/>
        <a:lstStyle/>
        <a:p>
          <a:endParaRPr lang="sv-SE" sz="1400"/>
        </a:p>
      </dgm:t>
    </dgm:pt>
    <dgm:pt modelId="{39CFBF3D-7449-4167-89E4-D6D64C323B39}" type="asst">
      <dgm:prSet custT="1"/>
      <dgm:spPr>
        <a:solidFill>
          <a:schemeClr val="bg1"/>
        </a:solidFill>
        <a:ln>
          <a:solidFill>
            <a:srgbClr val="FFFF00"/>
          </a:solidFill>
        </a:ln>
      </dgm:spPr>
      <dgm:t>
        <a:bodyPr/>
        <a:lstStyle/>
        <a:p>
          <a:pPr marL="0" lvl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b="1" dirty="0"/>
            <a:t>Klubbhäften</a:t>
          </a:r>
        </a:p>
      </dgm:t>
    </dgm:pt>
    <dgm:pt modelId="{92E44BE1-F37B-4C63-BB03-3C5EF6D999C8}" type="parTrans" cxnId="{A0898848-FC89-4B5A-93BC-5C908E82E735}">
      <dgm:prSet/>
      <dgm:spPr>
        <a:solidFill>
          <a:schemeClr val="bg1"/>
        </a:solidFill>
        <a:ln>
          <a:solidFill>
            <a:srgbClr val="FFFF00"/>
          </a:solidFill>
        </a:ln>
      </dgm:spPr>
      <dgm:t>
        <a:bodyPr/>
        <a:lstStyle/>
        <a:p>
          <a:endParaRPr lang="sv-SE" sz="1400"/>
        </a:p>
      </dgm:t>
    </dgm:pt>
    <dgm:pt modelId="{1AB16938-7600-45CC-87B3-16BFC4FD0D89}" type="sibTrans" cxnId="{A0898848-FC89-4B5A-93BC-5C908E82E735}">
      <dgm:prSet/>
      <dgm:spPr/>
      <dgm:t>
        <a:bodyPr/>
        <a:lstStyle/>
        <a:p>
          <a:endParaRPr lang="sv-SE" sz="1400"/>
        </a:p>
      </dgm:t>
    </dgm:pt>
    <dgm:pt modelId="{A18688C7-E976-452E-8E58-D3A15769BE2C}">
      <dgm:prSet custT="1"/>
      <dgm:spPr>
        <a:solidFill>
          <a:schemeClr val="bg1"/>
        </a:solidFill>
        <a:ln>
          <a:solidFill>
            <a:srgbClr val="FFFF00"/>
          </a:solidFill>
        </a:ln>
      </dgm:spPr>
      <dgm:t>
        <a:bodyPr/>
        <a:lstStyle/>
        <a:p>
          <a:r>
            <a:rPr lang="sv-SE" sz="1400" dirty="0">
              <a:solidFill>
                <a:schemeClr val="tx1"/>
              </a:solidFill>
            </a:rPr>
            <a:t>Basse</a:t>
          </a:r>
        </a:p>
        <a:p>
          <a:r>
            <a:rPr lang="sv-SE" sz="1400" b="1" dirty="0">
              <a:solidFill>
                <a:schemeClr val="tx1"/>
              </a:solidFill>
            </a:rPr>
            <a:t>Tränare</a:t>
          </a:r>
        </a:p>
      </dgm:t>
    </dgm:pt>
    <dgm:pt modelId="{F943A589-7B31-455C-B3FB-1BD961CB561E}" type="parTrans" cxnId="{2B6FFC50-002A-4960-AE20-27BD8836AE60}">
      <dgm:prSet/>
      <dgm:spPr>
        <a:ln>
          <a:solidFill>
            <a:srgbClr val="FFFF00"/>
          </a:solidFill>
        </a:ln>
      </dgm:spPr>
      <dgm:t>
        <a:bodyPr/>
        <a:lstStyle/>
        <a:p>
          <a:endParaRPr lang="sv-SE"/>
        </a:p>
      </dgm:t>
    </dgm:pt>
    <dgm:pt modelId="{059AE563-0460-4028-944E-34EF96EA146C}" type="sibTrans" cxnId="{2B6FFC50-002A-4960-AE20-27BD8836AE60}">
      <dgm:prSet/>
      <dgm:spPr/>
      <dgm:t>
        <a:bodyPr/>
        <a:lstStyle/>
        <a:p>
          <a:endParaRPr lang="sv-SE"/>
        </a:p>
      </dgm:t>
    </dgm:pt>
    <dgm:pt modelId="{7934C77F-5043-499B-80E8-D4D4DCA28076}">
      <dgm:prSet custT="1"/>
      <dgm:spPr>
        <a:solidFill>
          <a:schemeClr val="bg1"/>
        </a:solidFill>
        <a:ln>
          <a:solidFill>
            <a:srgbClr val="FFFF00"/>
          </a:solidFill>
        </a:ln>
      </dgm:spPr>
      <dgm:t>
        <a:bodyPr/>
        <a:lstStyle/>
        <a:p>
          <a:r>
            <a:rPr lang="sv-SE" sz="1400" dirty="0"/>
            <a:t>Linnea</a:t>
          </a:r>
        </a:p>
        <a:p>
          <a:r>
            <a:rPr lang="sv-SE" sz="1400" dirty="0"/>
            <a:t>Tränare</a:t>
          </a:r>
        </a:p>
      </dgm:t>
    </dgm:pt>
    <dgm:pt modelId="{BA73E225-19A1-426E-86F2-0E762CABD1E2}" type="parTrans" cxnId="{C09325ED-E0F5-4D2E-85FE-13EA72EE6FCB}">
      <dgm:prSet/>
      <dgm:spPr>
        <a:ln>
          <a:solidFill>
            <a:srgbClr val="FFFF00"/>
          </a:solidFill>
        </a:ln>
      </dgm:spPr>
      <dgm:t>
        <a:bodyPr/>
        <a:lstStyle/>
        <a:p>
          <a:endParaRPr lang="sv-SE"/>
        </a:p>
      </dgm:t>
    </dgm:pt>
    <dgm:pt modelId="{B6A6939D-A80D-443D-BED5-E41A69579A16}" type="sibTrans" cxnId="{C09325ED-E0F5-4D2E-85FE-13EA72EE6FCB}">
      <dgm:prSet/>
      <dgm:spPr/>
      <dgm:t>
        <a:bodyPr/>
        <a:lstStyle/>
        <a:p>
          <a:endParaRPr lang="sv-SE"/>
        </a:p>
      </dgm:t>
    </dgm:pt>
    <dgm:pt modelId="{CA189252-AFC7-4581-9CD5-08DBAB86A2A6}">
      <dgm:prSet/>
      <dgm:spPr>
        <a:solidFill>
          <a:schemeClr val="bg1"/>
        </a:solidFill>
        <a:ln>
          <a:solidFill>
            <a:srgbClr val="FFFF00"/>
          </a:solidFill>
        </a:ln>
      </dgm:spPr>
      <dgm:t>
        <a:bodyPr/>
        <a:lstStyle/>
        <a:p>
          <a:r>
            <a:rPr lang="sv-SE" dirty="0"/>
            <a:t>Roberto</a:t>
          </a:r>
        </a:p>
        <a:p>
          <a:r>
            <a:rPr lang="sv-SE" dirty="0"/>
            <a:t>Målvaktstränare</a:t>
          </a:r>
        </a:p>
      </dgm:t>
    </dgm:pt>
    <dgm:pt modelId="{6F3B8B58-2A28-4D91-93AC-EF60C762E478}" type="parTrans" cxnId="{A25D5D48-2D7F-4CC8-807D-42C7405901EF}">
      <dgm:prSet/>
      <dgm:spPr>
        <a:ln>
          <a:solidFill>
            <a:srgbClr val="FFFF00"/>
          </a:solidFill>
        </a:ln>
      </dgm:spPr>
      <dgm:t>
        <a:bodyPr/>
        <a:lstStyle/>
        <a:p>
          <a:endParaRPr lang="sv-SE"/>
        </a:p>
      </dgm:t>
    </dgm:pt>
    <dgm:pt modelId="{8C3F7D15-BE49-45B3-9868-F60205A20CA7}" type="sibTrans" cxnId="{A25D5D48-2D7F-4CC8-807D-42C7405901EF}">
      <dgm:prSet/>
      <dgm:spPr/>
      <dgm:t>
        <a:bodyPr/>
        <a:lstStyle/>
        <a:p>
          <a:endParaRPr lang="sv-SE"/>
        </a:p>
      </dgm:t>
    </dgm:pt>
    <dgm:pt modelId="{EF79E80E-7D53-40C3-87AC-8819C9153D19}" type="pres">
      <dgm:prSet presAssocID="{08E0A2AA-6412-4635-9CA1-56603A501FA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8CE5686-8AA0-42C6-A55D-858990FC622B}" type="pres">
      <dgm:prSet presAssocID="{AEB7F110-BE5A-4075-A317-4A2896D6E4A3}" presName="hierRoot1" presStyleCnt="0">
        <dgm:presLayoutVars>
          <dgm:hierBranch val="init"/>
        </dgm:presLayoutVars>
      </dgm:prSet>
      <dgm:spPr/>
    </dgm:pt>
    <dgm:pt modelId="{03135DD8-D66E-4272-B229-16D5F152D94B}" type="pres">
      <dgm:prSet presAssocID="{AEB7F110-BE5A-4075-A317-4A2896D6E4A3}" presName="rootComposite1" presStyleCnt="0"/>
      <dgm:spPr/>
    </dgm:pt>
    <dgm:pt modelId="{AC4A186B-AC89-42E1-9321-F4848CF7AD49}" type="pres">
      <dgm:prSet presAssocID="{AEB7F110-BE5A-4075-A317-4A2896D6E4A3}" presName="rootText1" presStyleLbl="node0" presStyleIdx="0" presStyleCnt="1">
        <dgm:presLayoutVars>
          <dgm:chPref val="3"/>
        </dgm:presLayoutVars>
      </dgm:prSet>
      <dgm:spPr/>
    </dgm:pt>
    <dgm:pt modelId="{74273972-1B68-40EF-B954-332C88B8DFE3}" type="pres">
      <dgm:prSet presAssocID="{AEB7F110-BE5A-4075-A317-4A2896D6E4A3}" presName="rootConnector1" presStyleLbl="node1" presStyleIdx="0" presStyleCnt="0"/>
      <dgm:spPr/>
    </dgm:pt>
    <dgm:pt modelId="{F85ACFB8-8FC7-4C2B-8908-370C9A75ED93}" type="pres">
      <dgm:prSet presAssocID="{AEB7F110-BE5A-4075-A317-4A2896D6E4A3}" presName="hierChild2" presStyleCnt="0"/>
      <dgm:spPr/>
    </dgm:pt>
    <dgm:pt modelId="{383EACEA-5AFB-4768-85B4-7F862231E85E}" type="pres">
      <dgm:prSet presAssocID="{522DE06C-AC08-4A04-B9BD-3FCBC398181F}" presName="Name37" presStyleLbl="parChTrans1D2" presStyleIdx="0" presStyleCnt="6"/>
      <dgm:spPr/>
    </dgm:pt>
    <dgm:pt modelId="{4489B9AA-9EDD-47B9-B4B9-DD183747D17C}" type="pres">
      <dgm:prSet presAssocID="{A13F4682-F311-486D-936C-86481A5F5510}" presName="hierRoot2" presStyleCnt="0">
        <dgm:presLayoutVars>
          <dgm:hierBranch val="init"/>
        </dgm:presLayoutVars>
      </dgm:prSet>
      <dgm:spPr/>
    </dgm:pt>
    <dgm:pt modelId="{0F1F73CC-1503-48E5-BEC2-687AE1B3907E}" type="pres">
      <dgm:prSet presAssocID="{A13F4682-F311-486D-936C-86481A5F5510}" presName="rootComposite" presStyleCnt="0"/>
      <dgm:spPr/>
    </dgm:pt>
    <dgm:pt modelId="{58505FEE-94A2-438E-970A-DD14347B3740}" type="pres">
      <dgm:prSet presAssocID="{A13F4682-F311-486D-936C-86481A5F5510}" presName="rootText" presStyleLbl="node2" presStyleIdx="0" presStyleCnt="6" custScaleX="126603" custLinFactNeighborX="-1123" custLinFactNeighborY="-1123">
        <dgm:presLayoutVars>
          <dgm:chPref val="3"/>
        </dgm:presLayoutVars>
      </dgm:prSet>
      <dgm:spPr/>
    </dgm:pt>
    <dgm:pt modelId="{F110C57B-6B13-443E-8AFE-9936C374DF25}" type="pres">
      <dgm:prSet presAssocID="{A13F4682-F311-486D-936C-86481A5F5510}" presName="rootConnector" presStyleLbl="node2" presStyleIdx="0" presStyleCnt="6"/>
      <dgm:spPr/>
    </dgm:pt>
    <dgm:pt modelId="{CC9BBC48-2A1C-4B6C-87E5-50E6B6D79D67}" type="pres">
      <dgm:prSet presAssocID="{A13F4682-F311-486D-936C-86481A5F5510}" presName="hierChild4" presStyleCnt="0"/>
      <dgm:spPr/>
    </dgm:pt>
    <dgm:pt modelId="{5CEA6AD5-3C26-4250-82E6-85478ED0977E}" type="pres">
      <dgm:prSet presAssocID="{A13F4682-F311-486D-936C-86481A5F5510}" presName="hierChild5" presStyleCnt="0"/>
      <dgm:spPr/>
    </dgm:pt>
    <dgm:pt modelId="{D21884B1-F9AA-45A0-8BD6-B4AC5F3F4AF0}" type="pres">
      <dgm:prSet presAssocID="{4146E00A-7E9E-4E7D-922E-FE3BA233D852}" presName="Name111" presStyleLbl="parChTrans1D3" presStyleIdx="0" presStyleCnt="4"/>
      <dgm:spPr/>
    </dgm:pt>
    <dgm:pt modelId="{C2DBC4A4-C99D-473B-9935-D8E01623E9A6}" type="pres">
      <dgm:prSet presAssocID="{55C4A0F7-A28A-41AA-B284-B3F88355EE83}" presName="hierRoot3" presStyleCnt="0">
        <dgm:presLayoutVars>
          <dgm:hierBranch val="init"/>
        </dgm:presLayoutVars>
      </dgm:prSet>
      <dgm:spPr/>
    </dgm:pt>
    <dgm:pt modelId="{C8B45BFD-AC9B-41ED-8ED0-230527A7B63D}" type="pres">
      <dgm:prSet presAssocID="{55C4A0F7-A28A-41AA-B284-B3F88355EE83}" presName="rootComposite3" presStyleCnt="0"/>
      <dgm:spPr/>
    </dgm:pt>
    <dgm:pt modelId="{8E352791-14AD-464A-950E-090A06DCDC97}" type="pres">
      <dgm:prSet presAssocID="{55C4A0F7-A28A-41AA-B284-B3F88355EE83}" presName="rootText3" presStyleLbl="asst2" presStyleIdx="0" presStyleCnt="4">
        <dgm:presLayoutVars>
          <dgm:chPref val="3"/>
        </dgm:presLayoutVars>
      </dgm:prSet>
      <dgm:spPr/>
    </dgm:pt>
    <dgm:pt modelId="{57E28F88-7678-465B-86EA-FFB0F67D290B}" type="pres">
      <dgm:prSet presAssocID="{55C4A0F7-A28A-41AA-B284-B3F88355EE83}" presName="rootConnector3" presStyleLbl="asst2" presStyleIdx="0" presStyleCnt="4"/>
      <dgm:spPr/>
    </dgm:pt>
    <dgm:pt modelId="{401FC958-61AA-49D4-B3D4-AC47F2520386}" type="pres">
      <dgm:prSet presAssocID="{55C4A0F7-A28A-41AA-B284-B3F88355EE83}" presName="hierChild6" presStyleCnt="0"/>
      <dgm:spPr/>
    </dgm:pt>
    <dgm:pt modelId="{8856303C-9FC8-4B5B-8402-7847E6AE2C4F}" type="pres">
      <dgm:prSet presAssocID="{55C4A0F7-A28A-41AA-B284-B3F88355EE83}" presName="hierChild7" presStyleCnt="0"/>
      <dgm:spPr/>
    </dgm:pt>
    <dgm:pt modelId="{2261F3EB-CDF9-49EE-9EAB-34E2C317EBEF}" type="pres">
      <dgm:prSet presAssocID="{0D0F2521-369A-4639-82DD-4A7E4F7C0AE8}" presName="Name111" presStyleLbl="parChTrans1D3" presStyleIdx="1" presStyleCnt="4"/>
      <dgm:spPr/>
    </dgm:pt>
    <dgm:pt modelId="{2CBB4749-3AE9-4FC7-BD50-4893B4E20F48}" type="pres">
      <dgm:prSet presAssocID="{EEB63DE0-8B98-41A0-8B84-377C5A7D26CC}" presName="hierRoot3" presStyleCnt="0">
        <dgm:presLayoutVars>
          <dgm:hierBranch val="init"/>
        </dgm:presLayoutVars>
      </dgm:prSet>
      <dgm:spPr/>
    </dgm:pt>
    <dgm:pt modelId="{8F706E84-9155-46BC-A45E-77133D426D1F}" type="pres">
      <dgm:prSet presAssocID="{EEB63DE0-8B98-41A0-8B84-377C5A7D26CC}" presName="rootComposite3" presStyleCnt="0"/>
      <dgm:spPr/>
    </dgm:pt>
    <dgm:pt modelId="{52AB73A4-7A7D-4477-B603-3877A9185164}" type="pres">
      <dgm:prSet presAssocID="{EEB63DE0-8B98-41A0-8B84-377C5A7D26CC}" presName="rootText3" presStyleLbl="asst2" presStyleIdx="1" presStyleCnt="4">
        <dgm:presLayoutVars>
          <dgm:chPref val="3"/>
        </dgm:presLayoutVars>
      </dgm:prSet>
      <dgm:spPr/>
    </dgm:pt>
    <dgm:pt modelId="{79079AF3-120D-4B2E-A758-0ADB01E79A11}" type="pres">
      <dgm:prSet presAssocID="{EEB63DE0-8B98-41A0-8B84-377C5A7D26CC}" presName="rootConnector3" presStyleLbl="asst2" presStyleIdx="1" presStyleCnt="4"/>
      <dgm:spPr/>
    </dgm:pt>
    <dgm:pt modelId="{97E98C57-A3EA-4793-B7F5-6E8992AAC473}" type="pres">
      <dgm:prSet presAssocID="{EEB63DE0-8B98-41A0-8B84-377C5A7D26CC}" presName="hierChild6" presStyleCnt="0"/>
      <dgm:spPr/>
    </dgm:pt>
    <dgm:pt modelId="{AFE512E2-6C39-4F07-B6E7-E1E0D714E17F}" type="pres">
      <dgm:prSet presAssocID="{EEB63DE0-8B98-41A0-8B84-377C5A7D26CC}" presName="hierChild7" presStyleCnt="0"/>
      <dgm:spPr/>
    </dgm:pt>
    <dgm:pt modelId="{D1DA9B1A-E24B-4D2D-A0F7-832B9F06E2F7}" type="pres">
      <dgm:prSet presAssocID="{5F03D70B-16E9-467A-A5C8-00EE8A3F2E87}" presName="Name111" presStyleLbl="parChTrans1D3" presStyleIdx="2" presStyleCnt="4"/>
      <dgm:spPr/>
    </dgm:pt>
    <dgm:pt modelId="{FA6A6E84-912D-4D5D-B3D5-387E5BE7951A}" type="pres">
      <dgm:prSet presAssocID="{EAE0FC43-E4C3-45CC-AC04-BD9222FDA949}" presName="hierRoot3" presStyleCnt="0">
        <dgm:presLayoutVars>
          <dgm:hierBranch val="init"/>
        </dgm:presLayoutVars>
      </dgm:prSet>
      <dgm:spPr/>
    </dgm:pt>
    <dgm:pt modelId="{CF9EA264-7E83-4734-844B-F1CB7DE0D253}" type="pres">
      <dgm:prSet presAssocID="{EAE0FC43-E4C3-45CC-AC04-BD9222FDA949}" presName="rootComposite3" presStyleCnt="0"/>
      <dgm:spPr/>
    </dgm:pt>
    <dgm:pt modelId="{27D03BDB-86C7-4BD9-9926-9A09CAE3BE9E}" type="pres">
      <dgm:prSet presAssocID="{EAE0FC43-E4C3-45CC-AC04-BD9222FDA949}" presName="rootText3" presStyleLbl="asst2" presStyleIdx="2" presStyleCnt="4">
        <dgm:presLayoutVars>
          <dgm:chPref val="3"/>
        </dgm:presLayoutVars>
      </dgm:prSet>
      <dgm:spPr/>
    </dgm:pt>
    <dgm:pt modelId="{44628D28-02EE-45A2-A1D4-E95D581BADD6}" type="pres">
      <dgm:prSet presAssocID="{EAE0FC43-E4C3-45CC-AC04-BD9222FDA949}" presName="rootConnector3" presStyleLbl="asst2" presStyleIdx="2" presStyleCnt="4"/>
      <dgm:spPr/>
    </dgm:pt>
    <dgm:pt modelId="{004B4A96-6A1B-401C-AF84-C61D38582606}" type="pres">
      <dgm:prSet presAssocID="{EAE0FC43-E4C3-45CC-AC04-BD9222FDA949}" presName="hierChild6" presStyleCnt="0"/>
      <dgm:spPr/>
    </dgm:pt>
    <dgm:pt modelId="{BF0D4264-ED8F-48C5-8E94-AD2F313F5CD4}" type="pres">
      <dgm:prSet presAssocID="{EAE0FC43-E4C3-45CC-AC04-BD9222FDA949}" presName="hierChild7" presStyleCnt="0"/>
      <dgm:spPr/>
    </dgm:pt>
    <dgm:pt modelId="{DAFE0414-BBBF-40E1-92E9-66EBD9492CCD}" type="pres">
      <dgm:prSet presAssocID="{92E44BE1-F37B-4C63-BB03-3C5EF6D999C8}" presName="Name111" presStyleLbl="parChTrans1D3" presStyleIdx="3" presStyleCnt="4"/>
      <dgm:spPr/>
    </dgm:pt>
    <dgm:pt modelId="{EE4567A4-43BA-45D1-B0C7-D7326F6B2DC6}" type="pres">
      <dgm:prSet presAssocID="{39CFBF3D-7449-4167-89E4-D6D64C323B39}" presName="hierRoot3" presStyleCnt="0">
        <dgm:presLayoutVars>
          <dgm:hierBranch val="init"/>
        </dgm:presLayoutVars>
      </dgm:prSet>
      <dgm:spPr/>
    </dgm:pt>
    <dgm:pt modelId="{EAC15995-12E6-487C-8CA5-B153182FE2DF}" type="pres">
      <dgm:prSet presAssocID="{39CFBF3D-7449-4167-89E4-D6D64C323B39}" presName="rootComposite3" presStyleCnt="0"/>
      <dgm:spPr/>
    </dgm:pt>
    <dgm:pt modelId="{A045D23A-104F-44C1-91D4-B0EDDF55F495}" type="pres">
      <dgm:prSet presAssocID="{39CFBF3D-7449-4167-89E4-D6D64C323B39}" presName="rootText3" presStyleLbl="asst2" presStyleIdx="3" presStyleCnt="4">
        <dgm:presLayoutVars>
          <dgm:chPref val="3"/>
        </dgm:presLayoutVars>
      </dgm:prSet>
      <dgm:spPr/>
    </dgm:pt>
    <dgm:pt modelId="{4FCD80C6-665D-4C07-8413-3222621B5767}" type="pres">
      <dgm:prSet presAssocID="{39CFBF3D-7449-4167-89E4-D6D64C323B39}" presName="rootConnector3" presStyleLbl="asst2" presStyleIdx="3" presStyleCnt="4"/>
      <dgm:spPr/>
    </dgm:pt>
    <dgm:pt modelId="{526F811F-A442-45D2-BA05-6DF2A2DD5DA7}" type="pres">
      <dgm:prSet presAssocID="{39CFBF3D-7449-4167-89E4-D6D64C323B39}" presName="hierChild6" presStyleCnt="0"/>
      <dgm:spPr/>
    </dgm:pt>
    <dgm:pt modelId="{3E43DC6D-6B2C-498A-9A8A-AB54A25FDF40}" type="pres">
      <dgm:prSet presAssocID="{39CFBF3D-7449-4167-89E4-D6D64C323B39}" presName="hierChild7" presStyleCnt="0"/>
      <dgm:spPr/>
    </dgm:pt>
    <dgm:pt modelId="{F496688C-EDE9-4E50-AEE7-AD54966A0921}" type="pres">
      <dgm:prSet presAssocID="{118B75CC-D17B-4492-A460-07FD2D7D98EB}" presName="Name37" presStyleLbl="parChTrans1D2" presStyleIdx="1" presStyleCnt="6"/>
      <dgm:spPr/>
    </dgm:pt>
    <dgm:pt modelId="{9BD6A32C-D91A-4393-ACFC-7CE80CF8D2C5}" type="pres">
      <dgm:prSet presAssocID="{40728275-FBFA-42D5-AE50-2FC2FD9C274C}" presName="hierRoot2" presStyleCnt="0">
        <dgm:presLayoutVars>
          <dgm:hierBranch val="init"/>
        </dgm:presLayoutVars>
      </dgm:prSet>
      <dgm:spPr/>
    </dgm:pt>
    <dgm:pt modelId="{2BE7DE22-C092-41EF-A686-BADE3B9835DE}" type="pres">
      <dgm:prSet presAssocID="{40728275-FBFA-42D5-AE50-2FC2FD9C274C}" presName="rootComposite" presStyleCnt="0"/>
      <dgm:spPr/>
    </dgm:pt>
    <dgm:pt modelId="{6969FCDA-B0ED-4129-9FF0-EC3977433E1D}" type="pres">
      <dgm:prSet presAssocID="{40728275-FBFA-42D5-AE50-2FC2FD9C274C}" presName="rootText" presStyleLbl="node2" presStyleIdx="1" presStyleCnt="6">
        <dgm:presLayoutVars>
          <dgm:chPref val="3"/>
        </dgm:presLayoutVars>
      </dgm:prSet>
      <dgm:spPr/>
    </dgm:pt>
    <dgm:pt modelId="{36B81669-B4A2-47D4-83CE-A14236C9B214}" type="pres">
      <dgm:prSet presAssocID="{40728275-FBFA-42D5-AE50-2FC2FD9C274C}" presName="rootConnector" presStyleLbl="node2" presStyleIdx="1" presStyleCnt="6"/>
      <dgm:spPr/>
    </dgm:pt>
    <dgm:pt modelId="{86BB35DA-899C-43C9-94C2-20758AD8FF35}" type="pres">
      <dgm:prSet presAssocID="{40728275-FBFA-42D5-AE50-2FC2FD9C274C}" presName="hierChild4" presStyleCnt="0"/>
      <dgm:spPr/>
    </dgm:pt>
    <dgm:pt modelId="{FFD09918-6754-4242-A3DC-677595B30C62}" type="pres">
      <dgm:prSet presAssocID="{40728275-FBFA-42D5-AE50-2FC2FD9C274C}" presName="hierChild5" presStyleCnt="0"/>
      <dgm:spPr/>
    </dgm:pt>
    <dgm:pt modelId="{D7607BA0-22A6-47DE-9236-C14CDA90D260}" type="pres">
      <dgm:prSet presAssocID="{62100BEC-61DD-4BF2-A17B-0AFCF082DBD5}" presName="Name37" presStyleLbl="parChTrans1D2" presStyleIdx="2" presStyleCnt="6"/>
      <dgm:spPr/>
    </dgm:pt>
    <dgm:pt modelId="{A821610F-480E-4023-9BD1-2056BFAFCB50}" type="pres">
      <dgm:prSet presAssocID="{79A7328B-73D0-4345-A0E6-CB967D02706C}" presName="hierRoot2" presStyleCnt="0">
        <dgm:presLayoutVars>
          <dgm:hierBranch val="init"/>
        </dgm:presLayoutVars>
      </dgm:prSet>
      <dgm:spPr/>
    </dgm:pt>
    <dgm:pt modelId="{6DACF8D2-83A3-4945-8E68-B45CA533A950}" type="pres">
      <dgm:prSet presAssocID="{79A7328B-73D0-4345-A0E6-CB967D02706C}" presName="rootComposite" presStyleCnt="0"/>
      <dgm:spPr/>
    </dgm:pt>
    <dgm:pt modelId="{5EA937DB-6859-48F1-BF99-7C4276528174}" type="pres">
      <dgm:prSet presAssocID="{79A7328B-73D0-4345-A0E6-CB967D02706C}" presName="rootText" presStyleLbl="node2" presStyleIdx="2" presStyleCnt="6">
        <dgm:presLayoutVars>
          <dgm:chPref val="3"/>
        </dgm:presLayoutVars>
      </dgm:prSet>
      <dgm:spPr/>
    </dgm:pt>
    <dgm:pt modelId="{33594147-6785-412F-A570-DCAEB3D57F25}" type="pres">
      <dgm:prSet presAssocID="{79A7328B-73D0-4345-A0E6-CB967D02706C}" presName="rootConnector" presStyleLbl="node2" presStyleIdx="2" presStyleCnt="6"/>
      <dgm:spPr/>
    </dgm:pt>
    <dgm:pt modelId="{02490727-4944-4151-96EA-4C3556ACBBD1}" type="pres">
      <dgm:prSet presAssocID="{79A7328B-73D0-4345-A0E6-CB967D02706C}" presName="hierChild4" presStyleCnt="0"/>
      <dgm:spPr/>
    </dgm:pt>
    <dgm:pt modelId="{249C19E6-5E74-477E-A9A3-F8543866F764}" type="pres">
      <dgm:prSet presAssocID="{79A7328B-73D0-4345-A0E6-CB967D02706C}" presName="hierChild5" presStyleCnt="0"/>
      <dgm:spPr/>
    </dgm:pt>
    <dgm:pt modelId="{BF593564-F1A4-4077-BB02-8A54CB65D108}" type="pres">
      <dgm:prSet presAssocID="{F943A589-7B31-455C-B3FB-1BD961CB561E}" presName="Name37" presStyleLbl="parChTrans1D2" presStyleIdx="3" presStyleCnt="6"/>
      <dgm:spPr/>
    </dgm:pt>
    <dgm:pt modelId="{722A2247-8B32-41D1-8AE3-B60FC7CAF582}" type="pres">
      <dgm:prSet presAssocID="{A18688C7-E976-452E-8E58-D3A15769BE2C}" presName="hierRoot2" presStyleCnt="0">
        <dgm:presLayoutVars>
          <dgm:hierBranch val="init"/>
        </dgm:presLayoutVars>
      </dgm:prSet>
      <dgm:spPr/>
    </dgm:pt>
    <dgm:pt modelId="{45CAC948-2F16-41CA-A556-45E2D0FF41BF}" type="pres">
      <dgm:prSet presAssocID="{A18688C7-E976-452E-8E58-D3A15769BE2C}" presName="rootComposite" presStyleCnt="0"/>
      <dgm:spPr/>
    </dgm:pt>
    <dgm:pt modelId="{78C1DFC9-D41E-443A-A080-D8CE82D351FF}" type="pres">
      <dgm:prSet presAssocID="{A18688C7-E976-452E-8E58-D3A15769BE2C}" presName="rootText" presStyleLbl="node2" presStyleIdx="3" presStyleCnt="6">
        <dgm:presLayoutVars>
          <dgm:chPref val="3"/>
        </dgm:presLayoutVars>
      </dgm:prSet>
      <dgm:spPr/>
    </dgm:pt>
    <dgm:pt modelId="{EB46C0B0-A6E2-46F9-8D3B-59F32D9FBA07}" type="pres">
      <dgm:prSet presAssocID="{A18688C7-E976-452E-8E58-D3A15769BE2C}" presName="rootConnector" presStyleLbl="node2" presStyleIdx="3" presStyleCnt="6"/>
      <dgm:spPr/>
    </dgm:pt>
    <dgm:pt modelId="{576D57D9-78E1-4325-A251-6A46C25A93AF}" type="pres">
      <dgm:prSet presAssocID="{A18688C7-E976-452E-8E58-D3A15769BE2C}" presName="hierChild4" presStyleCnt="0"/>
      <dgm:spPr/>
    </dgm:pt>
    <dgm:pt modelId="{2008FFE5-A3BA-47C8-A7BA-5B7BC6D91136}" type="pres">
      <dgm:prSet presAssocID="{A18688C7-E976-452E-8E58-D3A15769BE2C}" presName="hierChild5" presStyleCnt="0"/>
      <dgm:spPr/>
    </dgm:pt>
    <dgm:pt modelId="{48BB0D36-D61D-45A9-84DD-C2035A338DE1}" type="pres">
      <dgm:prSet presAssocID="{BA73E225-19A1-426E-86F2-0E762CABD1E2}" presName="Name37" presStyleLbl="parChTrans1D2" presStyleIdx="4" presStyleCnt="6"/>
      <dgm:spPr/>
    </dgm:pt>
    <dgm:pt modelId="{5DB024FB-3AE6-40AD-B663-CF6D95A1994A}" type="pres">
      <dgm:prSet presAssocID="{7934C77F-5043-499B-80E8-D4D4DCA28076}" presName="hierRoot2" presStyleCnt="0">
        <dgm:presLayoutVars>
          <dgm:hierBranch val="init"/>
        </dgm:presLayoutVars>
      </dgm:prSet>
      <dgm:spPr/>
    </dgm:pt>
    <dgm:pt modelId="{639E0F94-EEF3-4E8D-8A55-56BE336AC425}" type="pres">
      <dgm:prSet presAssocID="{7934C77F-5043-499B-80E8-D4D4DCA28076}" presName="rootComposite" presStyleCnt="0"/>
      <dgm:spPr/>
    </dgm:pt>
    <dgm:pt modelId="{542F1497-FD5E-4A71-B1EB-2F89F8F836B1}" type="pres">
      <dgm:prSet presAssocID="{7934C77F-5043-499B-80E8-D4D4DCA28076}" presName="rootText" presStyleLbl="node2" presStyleIdx="4" presStyleCnt="6">
        <dgm:presLayoutVars>
          <dgm:chPref val="3"/>
        </dgm:presLayoutVars>
      </dgm:prSet>
      <dgm:spPr/>
    </dgm:pt>
    <dgm:pt modelId="{3E5A12BB-FC84-4B2B-83B6-F9FA4DCC887E}" type="pres">
      <dgm:prSet presAssocID="{7934C77F-5043-499B-80E8-D4D4DCA28076}" presName="rootConnector" presStyleLbl="node2" presStyleIdx="4" presStyleCnt="6"/>
      <dgm:spPr/>
    </dgm:pt>
    <dgm:pt modelId="{F06D15D3-5D63-4398-B772-2C3637053ACB}" type="pres">
      <dgm:prSet presAssocID="{7934C77F-5043-499B-80E8-D4D4DCA28076}" presName="hierChild4" presStyleCnt="0"/>
      <dgm:spPr/>
    </dgm:pt>
    <dgm:pt modelId="{B0543A14-B84C-4889-8667-21102200812D}" type="pres">
      <dgm:prSet presAssocID="{7934C77F-5043-499B-80E8-D4D4DCA28076}" presName="hierChild5" presStyleCnt="0"/>
      <dgm:spPr/>
    </dgm:pt>
    <dgm:pt modelId="{4721615F-FC06-462F-BCBE-F2813526AB40}" type="pres">
      <dgm:prSet presAssocID="{6F3B8B58-2A28-4D91-93AC-EF60C762E478}" presName="Name37" presStyleLbl="parChTrans1D2" presStyleIdx="5" presStyleCnt="6"/>
      <dgm:spPr/>
    </dgm:pt>
    <dgm:pt modelId="{7B2ADD44-B7AD-48E4-9ECF-EDC7AF7FF01D}" type="pres">
      <dgm:prSet presAssocID="{CA189252-AFC7-4581-9CD5-08DBAB86A2A6}" presName="hierRoot2" presStyleCnt="0">
        <dgm:presLayoutVars>
          <dgm:hierBranch val="init"/>
        </dgm:presLayoutVars>
      </dgm:prSet>
      <dgm:spPr/>
    </dgm:pt>
    <dgm:pt modelId="{01620CEC-6E71-4852-9971-D99D92D3B483}" type="pres">
      <dgm:prSet presAssocID="{CA189252-AFC7-4581-9CD5-08DBAB86A2A6}" presName="rootComposite" presStyleCnt="0"/>
      <dgm:spPr/>
    </dgm:pt>
    <dgm:pt modelId="{4CFFBCE1-CADE-459F-845F-4B43C6DB85B6}" type="pres">
      <dgm:prSet presAssocID="{CA189252-AFC7-4581-9CD5-08DBAB86A2A6}" presName="rootText" presStyleLbl="node2" presStyleIdx="5" presStyleCnt="6">
        <dgm:presLayoutVars>
          <dgm:chPref val="3"/>
        </dgm:presLayoutVars>
      </dgm:prSet>
      <dgm:spPr/>
    </dgm:pt>
    <dgm:pt modelId="{23FED5E4-6823-4138-B8BC-59A47B5EBD32}" type="pres">
      <dgm:prSet presAssocID="{CA189252-AFC7-4581-9CD5-08DBAB86A2A6}" presName="rootConnector" presStyleLbl="node2" presStyleIdx="5" presStyleCnt="6"/>
      <dgm:spPr/>
    </dgm:pt>
    <dgm:pt modelId="{2FE8E565-9AFA-46E4-864D-A4B1CD964414}" type="pres">
      <dgm:prSet presAssocID="{CA189252-AFC7-4581-9CD5-08DBAB86A2A6}" presName="hierChild4" presStyleCnt="0"/>
      <dgm:spPr/>
    </dgm:pt>
    <dgm:pt modelId="{28943A2B-620F-4D42-8E35-885478F8282E}" type="pres">
      <dgm:prSet presAssocID="{CA189252-AFC7-4581-9CD5-08DBAB86A2A6}" presName="hierChild5" presStyleCnt="0"/>
      <dgm:spPr/>
    </dgm:pt>
    <dgm:pt modelId="{DF5E02AD-C018-449C-AB6A-E7605DC726F7}" type="pres">
      <dgm:prSet presAssocID="{AEB7F110-BE5A-4075-A317-4A2896D6E4A3}" presName="hierChild3" presStyleCnt="0"/>
      <dgm:spPr/>
    </dgm:pt>
  </dgm:ptLst>
  <dgm:cxnLst>
    <dgm:cxn modelId="{F492190A-3754-4B75-9FC3-45B1945B8030}" type="presOf" srcId="{118B75CC-D17B-4492-A460-07FD2D7D98EB}" destId="{F496688C-EDE9-4E50-AEE7-AD54966A0921}" srcOrd="0" destOrd="0" presId="urn:microsoft.com/office/officeart/2005/8/layout/orgChart1"/>
    <dgm:cxn modelId="{6494730C-5E84-4F67-ACDA-5CA2181865EC}" type="presOf" srcId="{4146E00A-7E9E-4E7D-922E-FE3BA233D852}" destId="{D21884B1-F9AA-45A0-8BD6-B4AC5F3F4AF0}" srcOrd="0" destOrd="0" presId="urn:microsoft.com/office/officeart/2005/8/layout/orgChart1"/>
    <dgm:cxn modelId="{FB62280D-3D79-4CC3-8C4D-67F90AFC69D8}" type="presOf" srcId="{522DE06C-AC08-4A04-B9BD-3FCBC398181F}" destId="{383EACEA-5AFB-4768-85B4-7F862231E85E}" srcOrd="0" destOrd="0" presId="urn:microsoft.com/office/officeart/2005/8/layout/orgChart1"/>
    <dgm:cxn modelId="{C2068319-22F3-454E-AD50-1084E550D3C8}" type="presOf" srcId="{79A7328B-73D0-4345-A0E6-CB967D02706C}" destId="{33594147-6785-412F-A570-DCAEB3D57F25}" srcOrd="1" destOrd="0" presId="urn:microsoft.com/office/officeart/2005/8/layout/orgChart1"/>
    <dgm:cxn modelId="{D1DA091A-2220-4D0F-81B6-6CEE94E5EB08}" srcId="{08E0A2AA-6412-4635-9CA1-56603A501FA7}" destId="{AEB7F110-BE5A-4075-A317-4A2896D6E4A3}" srcOrd="0" destOrd="0" parTransId="{10592CFB-69E5-4B12-A22A-0524D8F15759}" sibTransId="{809AF1BD-9E61-42A6-A2E2-CAA19D82F3E8}"/>
    <dgm:cxn modelId="{2134D91A-FD62-45F4-A30B-7D29DF5EB1EA}" type="presOf" srcId="{AEB7F110-BE5A-4075-A317-4A2896D6E4A3}" destId="{AC4A186B-AC89-42E1-9321-F4848CF7AD49}" srcOrd="0" destOrd="0" presId="urn:microsoft.com/office/officeart/2005/8/layout/orgChart1"/>
    <dgm:cxn modelId="{6C52C424-C085-47E5-AB54-2A956A288D66}" srcId="{AEB7F110-BE5A-4075-A317-4A2896D6E4A3}" destId="{79A7328B-73D0-4345-A0E6-CB967D02706C}" srcOrd="2" destOrd="0" parTransId="{62100BEC-61DD-4BF2-A17B-0AFCF082DBD5}" sibTransId="{4EBA3B6B-BE39-456C-BDB2-10E6FF2FC342}"/>
    <dgm:cxn modelId="{15A0A42D-B861-4D0D-BE72-85AC2AC048CB}" type="presOf" srcId="{55C4A0F7-A28A-41AA-B284-B3F88355EE83}" destId="{57E28F88-7678-465B-86EA-FFB0F67D290B}" srcOrd="1" destOrd="0" presId="urn:microsoft.com/office/officeart/2005/8/layout/orgChart1"/>
    <dgm:cxn modelId="{F6E7402F-F6B8-4D26-9DF2-3E4F2F4F66B5}" type="presOf" srcId="{55C4A0F7-A28A-41AA-B284-B3F88355EE83}" destId="{8E352791-14AD-464A-950E-090A06DCDC97}" srcOrd="0" destOrd="0" presId="urn:microsoft.com/office/officeart/2005/8/layout/orgChart1"/>
    <dgm:cxn modelId="{84D4D631-42D6-4CD4-B3C6-70C6C529624F}" type="presOf" srcId="{EEB63DE0-8B98-41A0-8B84-377C5A7D26CC}" destId="{52AB73A4-7A7D-4477-B603-3877A9185164}" srcOrd="0" destOrd="0" presId="urn:microsoft.com/office/officeart/2005/8/layout/orgChart1"/>
    <dgm:cxn modelId="{955E2B37-AAF8-458C-AB7F-F9BFD3A7C060}" type="presOf" srcId="{EEB63DE0-8B98-41A0-8B84-377C5A7D26CC}" destId="{79079AF3-120D-4B2E-A758-0ADB01E79A11}" srcOrd="1" destOrd="0" presId="urn:microsoft.com/office/officeart/2005/8/layout/orgChart1"/>
    <dgm:cxn modelId="{3186D65C-C93A-42A7-9A1A-EF1D756A7C3F}" type="presOf" srcId="{A13F4682-F311-486D-936C-86481A5F5510}" destId="{58505FEE-94A2-438E-970A-DD14347B3740}" srcOrd="0" destOrd="0" presId="urn:microsoft.com/office/officeart/2005/8/layout/orgChart1"/>
    <dgm:cxn modelId="{72CAA264-C8E2-4089-B00D-B61BA319CE57}" srcId="{A13F4682-F311-486D-936C-86481A5F5510}" destId="{EAE0FC43-E4C3-45CC-AC04-BD9222FDA949}" srcOrd="2" destOrd="0" parTransId="{5F03D70B-16E9-467A-A5C8-00EE8A3F2E87}" sibTransId="{4CF81771-EBAA-4371-9253-ECA0257A7775}"/>
    <dgm:cxn modelId="{A25D5D48-2D7F-4CC8-807D-42C7405901EF}" srcId="{AEB7F110-BE5A-4075-A317-4A2896D6E4A3}" destId="{CA189252-AFC7-4581-9CD5-08DBAB86A2A6}" srcOrd="5" destOrd="0" parTransId="{6F3B8B58-2A28-4D91-93AC-EF60C762E478}" sibTransId="{8C3F7D15-BE49-45B3-9868-F60205A20CA7}"/>
    <dgm:cxn modelId="{A0898848-FC89-4B5A-93BC-5C908E82E735}" srcId="{A13F4682-F311-486D-936C-86481A5F5510}" destId="{39CFBF3D-7449-4167-89E4-D6D64C323B39}" srcOrd="3" destOrd="0" parTransId="{92E44BE1-F37B-4C63-BB03-3C5EF6D999C8}" sibTransId="{1AB16938-7600-45CC-87B3-16BFC4FD0D89}"/>
    <dgm:cxn modelId="{6C5F6C4D-45CE-434D-BD67-47F6774B88E7}" type="presOf" srcId="{CA189252-AFC7-4581-9CD5-08DBAB86A2A6}" destId="{23FED5E4-6823-4138-B8BC-59A47B5EBD32}" srcOrd="1" destOrd="0" presId="urn:microsoft.com/office/officeart/2005/8/layout/orgChart1"/>
    <dgm:cxn modelId="{C985F36D-95B7-449C-90AA-8D7BD50B5B5E}" type="presOf" srcId="{A18688C7-E976-452E-8E58-D3A15769BE2C}" destId="{EB46C0B0-A6E2-46F9-8D3B-59F32D9FBA07}" srcOrd="1" destOrd="0" presId="urn:microsoft.com/office/officeart/2005/8/layout/orgChart1"/>
    <dgm:cxn modelId="{D32BB34F-DFB7-4CBE-B201-8FD62CA12A83}" type="presOf" srcId="{EAE0FC43-E4C3-45CC-AC04-BD9222FDA949}" destId="{27D03BDB-86C7-4BD9-9926-9A09CAE3BE9E}" srcOrd="0" destOrd="0" presId="urn:microsoft.com/office/officeart/2005/8/layout/orgChart1"/>
    <dgm:cxn modelId="{2B6FFC50-002A-4960-AE20-27BD8836AE60}" srcId="{AEB7F110-BE5A-4075-A317-4A2896D6E4A3}" destId="{A18688C7-E976-452E-8E58-D3A15769BE2C}" srcOrd="3" destOrd="0" parTransId="{F943A589-7B31-455C-B3FB-1BD961CB561E}" sibTransId="{059AE563-0460-4028-944E-34EF96EA146C}"/>
    <dgm:cxn modelId="{38A48D51-5DEB-4160-B7D9-8F44151E1E08}" type="presOf" srcId="{6F3B8B58-2A28-4D91-93AC-EF60C762E478}" destId="{4721615F-FC06-462F-BCBE-F2813526AB40}" srcOrd="0" destOrd="0" presId="urn:microsoft.com/office/officeart/2005/8/layout/orgChart1"/>
    <dgm:cxn modelId="{4C018772-0B81-4E33-8CA1-6D63CA1B6E8A}" type="presOf" srcId="{F943A589-7B31-455C-B3FB-1BD961CB561E}" destId="{BF593564-F1A4-4077-BB02-8A54CB65D108}" srcOrd="0" destOrd="0" presId="urn:microsoft.com/office/officeart/2005/8/layout/orgChart1"/>
    <dgm:cxn modelId="{338EAD56-41AD-406B-89AA-3125429B1B77}" type="presOf" srcId="{BA73E225-19A1-426E-86F2-0E762CABD1E2}" destId="{48BB0D36-D61D-45A9-84DD-C2035A338DE1}" srcOrd="0" destOrd="0" presId="urn:microsoft.com/office/officeart/2005/8/layout/orgChart1"/>
    <dgm:cxn modelId="{556C497D-192D-4BF3-A6D4-313C55C98FEB}" srcId="{A13F4682-F311-486D-936C-86481A5F5510}" destId="{55C4A0F7-A28A-41AA-B284-B3F88355EE83}" srcOrd="0" destOrd="0" parTransId="{4146E00A-7E9E-4E7D-922E-FE3BA233D852}" sibTransId="{F40B3804-7FDB-4397-BFCF-A7C35857AC42}"/>
    <dgm:cxn modelId="{070EB87D-1010-49C0-BE67-EE8862CCF69D}" type="presOf" srcId="{CA189252-AFC7-4581-9CD5-08DBAB86A2A6}" destId="{4CFFBCE1-CADE-459F-845F-4B43C6DB85B6}" srcOrd="0" destOrd="0" presId="urn:microsoft.com/office/officeart/2005/8/layout/orgChart1"/>
    <dgm:cxn modelId="{1FDA017E-A225-4619-974E-3898D5D98F17}" type="presOf" srcId="{EAE0FC43-E4C3-45CC-AC04-BD9222FDA949}" destId="{44628D28-02EE-45A2-A1D4-E95D581BADD6}" srcOrd="1" destOrd="0" presId="urn:microsoft.com/office/officeart/2005/8/layout/orgChart1"/>
    <dgm:cxn modelId="{AF78D087-EFFB-4453-B254-06D2D718291A}" type="presOf" srcId="{5F03D70B-16E9-467A-A5C8-00EE8A3F2E87}" destId="{D1DA9B1A-E24B-4D2D-A0F7-832B9F06E2F7}" srcOrd="0" destOrd="0" presId="urn:microsoft.com/office/officeart/2005/8/layout/orgChart1"/>
    <dgm:cxn modelId="{1D0A6D8A-66BA-4C99-BDAE-F919149312CF}" srcId="{AEB7F110-BE5A-4075-A317-4A2896D6E4A3}" destId="{40728275-FBFA-42D5-AE50-2FC2FD9C274C}" srcOrd="1" destOrd="0" parTransId="{118B75CC-D17B-4492-A460-07FD2D7D98EB}" sibTransId="{ABED8602-83BC-4676-909C-B47D37795C3E}"/>
    <dgm:cxn modelId="{F2839091-B18E-446D-9160-FD03EF96E4D5}" type="presOf" srcId="{7934C77F-5043-499B-80E8-D4D4DCA28076}" destId="{3E5A12BB-FC84-4B2B-83B6-F9FA4DCC887E}" srcOrd="1" destOrd="0" presId="urn:microsoft.com/office/officeart/2005/8/layout/orgChart1"/>
    <dgm:cxn modelId="{C15F009C-B9AE-4A4F-9B13-3D6044A0A24B}" type="presOf" srcId="{08E0A2AA-6412-4635-9CA1-56603A501FA7}" destId="{EF79E80E-7D53-40C3-87AC-8819C9153D19}" srcOrd="0" destOrd="0" presId="urn:microsoft.com/office/officeart/2005/8/layout/orgChart1"/>
    <dgm:cxn modelId="{8D55879D-81BD-4726-9211-CA0F510AF862}" type="presOf" srcId="{A18688C7-E976-452E-8E58-D3A15769BE2C}" destId="{78C1DFC9-D41E-443A-A080-D8CE82D351FF}" srcOrd="0" destOrd="0" presId="urn:microsoft.com/office/officeart/2005/8/layout/orgChart1"/>
    <dgm:cxn modelId="{FEF8FFA1-3E8F-4504-8489-931D32190B83}" srcId="{A13F4682-F311-486D-936C-86481A5F5510}" destId="{EEB63DE0-8B98-41A0-8B84-377C5A7D26CC}" srcOrd="1" destOrd="0" parTransId="{0D0F2521-369A-4639-82DD-4A7E4F7C0AE8}" sibTransId="{362FACC6-9928-4DC3-8F36-4B8DB764866E}"/>
    <dgm:cxn modelId="{894725A6-91C7-4198-8444-2AB2AF58420B}" type="presOf" srcId="{A13F4682-F311-486D-936C-86481A5F5510}" destId="{F110C57B-6B13-443E-8AFE-9936C374DF25}" srcOrd="1" destOrd="0" presId="urn:microsoft.com/office/officeart/2005/8/layout/orgChart1"/>
    <dgm:cxn modelId="{C80791A6-3BCA-4865-9BA4-B4EA86F1FE34}" type="presOf" srcId="{0D0F2521-369A-4639-82DD-4A7E4F7C0AE8}" destId="{2261F3EB-CDF9-49EE-9EAB-34E2C317EBEF}" srcOrd="0" destOrd="0" presId="urn:microsoft.com/office/officeart/2005/8/layout/orgChart1"/>
    <dgm:cxn modelId="{AFF36EB6-C39B-4599-9C24-FE731A276133}" type="presOf" srcId="{39CFBF3D-7449-4167-89E4-D6D64C323B39}" destId="{A045D23A-104F-44C1-91D4-B0EDDF55F495}" srcOrd="0" destOrd="0" presId="urn:microsoft.com/office/officeart/2005/8/layout/orgChart1"/>
    <dgm:cxn modelId="{977340BD-F49B-4602-804A-CC0718C640B8}" srcId="{AEB7F110-BE5A-4075-A317-4A2896D6E4A3}" destId="{A13F4682-F311-486D-936C-86481A5F5510}" srcOrd="0" destOrd="0" parTransId="{522DE06C-AC08-4A04-B9BD-3FCBC398181F}" sibTransId="{D67678C5-129D-4306-87BB-8DFD2BDD72F9}"/>
    <dgm:cxn modelId="{515315C7-F827-4A44-A2FA-A97C976C6869}" type="presOf" srcId="{92E44BE1-F37B-4C63-BB03-3C5EF6D999C8}" destId="{DAFE0414-BBBF-40E1-92E9-66EBD9492CCD}" srcOrd="0" destOrd="0" presId="urn:microsoft.com/office/officeart/2005/8/layout/orgChart1"/>
    <dgm:cxn modelId="{7E1A3FCE-6F31-466E-A770-A29C3EF9DCAD}" type="presOf" srcId="{39CFBF3D-7449-4167-89E4-D6D64C323B39}" destId="{4FCD80C6-665D-4C07-8413-3222621B5767}" srcOrd="1" destOrd="0" presId="urn:microsoft.com/office/officeart/2005/8/layout/orgChart1"/>
    <dgm:cxn modelId="{19385BD5-E918-4FD0-A24E-35259096A481}" type="presOf" srcId="{40728275-FBFA-42D5-AE50-2FC2FD9C274C}" destId="{36B81669-B4A2-47D4-83CE-A14236C9B214}" srcOrd="1" destOrd="0" presId="urn:microsoft.com/office/officeart/2005/8/layout/orgChart1"/>
    <dgm:cxn modelId="{5AC13ED6-EEB9-4357-BC48-A7FD6633E804}" type="presOf" srcId="{AEB7F110-BE5A-4075-A317-4A2896D6E4A3}" destId="{74273972-1B68-40EF-B954-332C88B8DFE3}" srcOrd="1" destOrd="0" presId="urn:microsoft.com/office/officeart/2005/8/layout/orgChart1"/>
    <dgm:cxn modelId="{C819E8E9-EAB7-4075-AF6C-066AFC366A9D}" type="presOf" srcId="{62100BEC-61DD-4BF2-A17B-0AFCF082DBD5}" destId="{D7607BA0-22A6-47DE-9236-C14CDA90D260}" srcOrd="0" destOrd="0" presId="urn:microsoft.com/office/officeart/2005/8/layout/orgChart1"/>
    <dgm:cxn modelId="{C09325ED-E0F5-4D2E-85FE-13EA72EE6FCB}" srcId="{AEB7F110-BE5A-4075-A317-4A2896D6E4A3}" destId="{7934C77F-5043-499B-80E8-D4D4DCA28076}" srcOrd="4" destOrd="0" parTransId="{BA73E225-19A1-426E-86F2-0E762CABD1E2}" sibTransId="{B6A6939D-A80D-443D-BED5-E41A69579A16}"/>
    <dgm:cxn modelId="{345360F4-7225-4B2E-8AE6-781743D18E8C}" type="presOf" srcId="{40728275-FBFA-42D5-AE50-2FC2FD9C274C}" destId="{6969FCDA-B0ED-4129-9FF0-EC3977433E1D}" srcOrd="0" destOrd="0" presId="urn:microsoft.com/office/officeart/2005/8/layout/orgChart1"/>
    <dgm:cxn modelId="{9CD387FC-49B8-4D78-A0F6-A6202D98CAAB}" type="presOf" srcId="{7934C77F-5043-499B-80E8-D4D4DCA28076}" destId="{542F1497-FD5E-4A71-B1EB-2F89F8F836B1}" srcOrd="0" destOrd="0" presId="urn:microsoft.com/office/officeart/2005/8/layout/orgChart1"/>
    <dgm:cxn modelId="{B3F069FD-6889-436F-B3BC-0574EF8D0FF6}" type="presOf" srcId="{79A7328B-73D0-4345-A0E6-CB967D02706C}" destId="{5EA937DB-6859-48F1-BF99-7C4276528174}" srcOrd="0" destOrd="0" presId="urn:microsoft.com/office/officeart/2005/8/layout/orgChart1"/>
    <dgm:cxn modelId="{2144F8E8-64CA-491B-8113-B09ABDB9393E}" type="presParOf" srcId="{EF79E80E-7D53-40C3-87AC-8819C9153D19}" destId="{58CE5686-8AA0-42C6-A55D-858990FC622B}" srcOrd="0" destOrd="0" presId="urn:microsoft.com/office/officeart/2005/8/layout/orgChart1"/>
    <dgm:cxn modelId="{6B70B271-CC69-406C-95C5-730C33583E9F}" type="presParOf" srcId="{58CE5686-8AA0-42C6-A55D-858990FC622B}" destId="{03135DD8-D66E-4272-B229-16D5F152D94B}" srcOrd="0" destOrd="0" presId="urn:microsoft.com/office/officeart/2005/8/layout/orgChart1"/>
    <dgm:cxn modelId="{4732045F-3A23-4889-A1D7-95E99A2CD391}" type="presParOf" srcId="{03135DD8-D66E-4272-B229-16D5F152D94B}" destId="{AC4A186B-AC89-42E1-9321-F4848CF7AD49}" srcOrd="0" destOrd="0" presId="urn:microsoft.com/office/officeart/2005/8/layout/orgChart1"/>
    <dgm:cxn modelId="{59F6E7C0-8109-486B-ADD7-715BC3630825}" type="presParOf" srcId="{03135DD8-D66E-4272-B229-16D5F152D94B}" destId="{74273972-1B68-40EF-B954-332C88B8DFE3}" srcOrd="1" destOrd="0" presId="urn:microsoft.com/office/officeart/2005/8/layout/orgChart1"/>
    <dgm:cxn modelId="{B4C77654-6E65-41FE-BCA4-0391437EF506}" type="presParOf" srcId="{58CE5686-8AA0-42C6-A55D-858990FC622B}" destId="{F85ACFB8-8FC7-4C2B-8908-370C9A75ED93}" srcOrd="1" destOrd="0" presId="urn:microsoft.com/office/officeart/2005/8/layout/orgChart1"/>
    <dgm:cxn modelId="{5C7E078F-D84A-4514-9BFE-D871FB2E83BA}" type="presParOf" srcId="{F85ACFB8-8FC7-4C2B-8908-370C9A75ED93}" destId="{383EACEA-5AFB-4768-85B4-7F862231E85E}" srcOrd="0" destOrd="0" presId="urn:microsoft.com/office/officeart/2005/8/layout/orgChart1"/>
    <dgm:cxn modelId="{1BB73B75-78AC-4757-B8C4-CEAD747E08BB}" type="presParOf" srcId="{F85ACFB8-8FC7-4C2B-8908-370C9A75ED93}" destId="{4489B9AA-9EDD-47B9-B4B9-DD183747D17C}" srcOrd="1" destOrd="0" presId="urn:microsoft.com/office/officeart/2005/8/layout/orgChart1"/>
    <dgm:cxn modelId="{F0C1C795-E24D-440D-B4B7-C029466E7507}" type="presParOf" srcId="{4489B9AA-9EDD-47B9-B4B9-DD183747D17C}" destId="{0F1F73CC-1503-48E5-BEC2-687AE1B3907E}" srcOrd="0" destOrd="0" presId="urn:microsoft.com/office/officeart/2005/8/layout/orgChart1"/>
    <dgm:cxn modelId="{DEA30A15-DFF6-4174-B0BB-433FEFA65338}" type="presParOf" srcId="{0F1F73CC-1503-48E5-BEC2-687AE1B3907E}" destId="{58505FEE-94A2-438E-970A-DD14347B3740}" srcOrd="0" destOrd="0" presId="urn:microsoft.com/office/officeart/2005/8/layout/orgChart1"/>
    <dgm:cxn modelId="{E51AF272-F92F-46BA-92C1-42274456741F}" type="presParOf" srcId="{0F1F73CC-1503-48E5-BEC2-687AE1B3907E}" destId="{F110C57B-6B13-443E-8AFE-9936C374DF25}" srcOrd="1" destOrd="0" presId="urn:microsoft.com/office/officeart/2005/8/layout/orgChart1"/>
    <dgm:cxn modelId="{27D8CB59-B45E-4AF1-B361-D2E7074FF3DB}" type="presParOf" srcId="{4489B9AA-9EDD-47B9-B4B9-DD183747D17C}" destId="{CC9BBC48-2A1C-4B6C-87E5-50E6B6D79D67}" srcOrd="1" destOrd="0" presId="urn:microsoft.com/office/officeart/2005/8/layout/orgChart1"/>
    <dgm:cxn modelId="{65275B9F-5900-4462-9067-7651068D742B}" type="presParOf" srcId="{4489B9AA-9EDD-47B9-B4B9-DD183747D17C}" destId="{5CEA6AD5-3C26-4250-82E6-85478ED0977E}" srcOrd="2" destOrd="0" presId="urn:microsoft.com/office/officeart/2005/8/layout/orgChart1"/>
    <dgm:cxn modelId="{DECD3C66-36E5-446A-B66D-2155CDC01947}" type="presParOf" srcId="{5CEA6AD5-3C26-4250-82E6-85478ED0977E}" destId="{D21884B1-F9AA-45A0-8BD6-B4AC5F3F4AF0}" srcOrd="0" destOrd="0" presId="urn:microsoft.com/office/officeart/2005/8/layout/orgChart1"/>
    <dgm:cxn modelId="{00E2EC31-5811-451F-8BA6-DC9E98B8F884}" type="presParOf" srcId="{5CEA6AD5-3C26-4250-82E6-85478ED0977E}" destId="{C2DBC4A4-C99D-473B-9935-D8E01623E9A6}" srcOrd="1" destOrd="0" presId="urn:microsoft.com/office/officeart/2005/8/layout/orgChart1"/>
    <dgm:cxn modelId="{9E769045-FBCE-44D5-9B55-E215AED0FB04}" type="presParOf" srcId="{C2DBC4A4-C99D-473B-9935-D8E01623E9A6}" destId="{C8B45BFD-AC9B-41ED-8ED0-230527A7B63D}" srcOrd="0" destOrd="0" presId="urn:microsoft.com/office/officeart/2005/8/layout/orgChart1"/>
    <dgm:cxn modelId="{0544BD14-7BBE-4547-A544-1F66492A9790}" type="presParOf" srcId="{C8B45BFD-AC9B-41ED-8ED0-230527A7B63D}" destId="{8E352791-14AD-464A-950E-090A06DCDC97}" srcOrd="0" destOrd="0" presId="urn:microsoft.com/office/officeart/2005/8/layout/orgChart1"/>
    <dgm:cxn modelId="{A11E82E3-8445-4852-A2F5-B2FAC9EC1669}" type="presParOf" srcId="{C8B45BFD-AC9B-41ED-8ED0-230527A7B63D}" destId="{57E28F88-7678-465B-86EA-FFB0F67D290B}" srcOrd="1" destOrd="0" presId="urn:microsoft.com/office/officeart/2005/8/layout/orgChart1"/>
    <dgm:cxn modelId="{3B9B788D-9E46-437E-8048-1077F4EA6597}" type="presParOf" srcId="{C2DBC4A4-C99D-473B-9935-D8E01623E9A6}" destId="{401FC958-61AA-49D4-B3D4-AC47F2520386}" srcOrd="1" destOrd="0" presId="urn:microsoft.com/office/officeart/2005/8/layout/orgChart1"/>
    <dgm:cxn modelId="{FA8DD4A1-8622-4087-A8C6-4D9F32A69BAC}" type="presParOf" srcId="{C2DBC4A4-C99D-473B-9935-D8E01623E9A6}" destId="{8856303C-9FC8-4B5B-8402-7847E6AE2C4F}" srcOrd="2" destOrd="0" presId="urn:microsoft.com/office/officeart/2005/8/layout/orgChart1"/>
    <dgm:cxn modelId="{C7D2AD66-2B50-4AE7-BDB8-53F2BDD36FAE}" type="presParOf" srcId="{5CEA6AD5-3C26-4250-82E6-85478ED0977E}" destId="{2261F3EB-CDF9-49EE-9EAB-34E2C317EBEF}" srcOrd="2" destOrd="0" presId="urn:microsoft.com/office/officeart/2005/8/layout/orgChart1"/>
    <dgm:cxn modelId="{8E66F74B-756B-4806-B322-987CF167A252}" type="presParOf" srcId="{5CEA6AD5-3C26-4250-82E6-85478ED0977E}" destId="{2CBB4749-3AE9-4FC7-BD50-4893B4E20F48}" srcOrd="3" destOrd="0" presId="urn:microsoft.com/office/officeart/2005/8/layout/orgChart1"/>
    <dgm:cxn modelId="{06D809F9-ABAD-4ACF-9B15-EA4D6BF68F9E}" type="presParOf" srcId="{2CBB4749-3AE9-4FC7-BD50-4893B4E20F48}" destId="{8F706E84-9155-46BC-A45E-77133D426D1F}" srcOrd="0" destOrd="0" presId="urn:microsoft.com/office/officeart/2005/8/layout/orgChart1"/>
    <dgm:cxn modelId="{A1DF1229-5AC4-4046-A575-AB73AA853E3F}" type="presParOf" srcId="{8F706E84-9155-46BC-A45E-77133D426D1F}" destId="{52AB73A4-7A7D-4477-B603-3877A9185164}" srcOrd="0" destOrd="0" presId="urn:microsoft.com/office/officeart/2005/8/layout/orgChart1"/>
    <dgm:cxn modelId="{8FED53F6-22FD-4313-8CDF-9EBAD835AB31}" type="presParOf" srcId="{8F706E84-9155-46BC-A45E-77133D426D1F}" destId="{79079AF3-120D-4B2E-A758-0ADB01E79A11}" srcOrd="1" destOrd="0" presId="urn:microsoft.com/office/officeart/2005/8/layout/orgChart1"/>
    <dgm:cxn modelId="{89C47641-062F-4E20-AC40-8314D53277B3}" type="presParOf" srcId="{2CBB4749-3AE9-4FC7-BD50-4893B4E20F48}" destId="{97E98C57-A3EA-4793-B7F5-6E8992AAC473}" srcOrd="1" destOrd="0" presId="urn:microsoft.com/office/officeart/2005/8/layout/orgChart1"/>
    <dgm:cxn modelId="{8D169F35-7A32-4905-AB6C-B170C0FD4E54}" type="presParOf" srcId="{2CBB4749-3AE9-4FC7-BD50-4893B4E20F48}" destId="{AFE512E2-6C39-4F07-B6E7-E1E0D714E17F}" srcOrd="2" destOrd="0" presId="urn:microsoft.com/office/officeart/2005/8/layout/orgChart1"/>
    <dgm:cxn modelId="{9B9B566C-69D4-4BD4-B261-5507F1335AB1}" type="presParOf" srcId="{5CEA6AD5-3C26-4250-82E6-85478ED0977E}" destId="{D1DA9B1A-E24B-4D2D-A0F7-832B9F06E2F7}" srcOrd="4" destOrd="0" presId="urn:microsoft.com/office/officeart/2005/8/layout/orgChart1"/>
    <dgm:cxn modelId="{F2163FCA-A098-4410-AF16-0A42E486A4EE}" type="presParOf" srcId="{5CEA6AD5-3C26-4250-82E6-85478ED0977E}" destId="{FA6A6E84-912D-4D5D-B3D5-387E5BE7951A}" srcOrd="5" destOrd="0" presId="urn:microsoft.com/office/officeart/2005/8/layout/orgChart1"/>
    <dgm:cxn modelId="{8D699B6C-B7D9-4EB2-B4B9-C6F45DFE75A8}" type="presParOf" srcId="{FA6A6E84-912D-4D5D-B3D5-387E5BE7951A}" destId="{CF9EA264-7E83-4734-844B-F1CB7DE0D253}" srcOrd="0" destOrd="0" presId="urn:microsoft.com/office/officeart/2005/8/layout/orgChart1"/>
    <dgm:cxn modelId="{C12271E5-CFA9-4071-A7BC-6B9111BF973E}" type="presParOf" srcId="{CF9EA264-7E83-4734-844B-F1CB7DE0D253}" destId="{27D03BDB-86C7-4BD9-9926-9A09CAE3BE9E}" srcOrd="0" destOrd="0" presId="urn:microsoft.com/office/officeart/2005/8/layout/orgChart1"/>
    <dgm:cxn modelId="{D691FDBF-ADF7-43C6-A916-C8DA8DDF7279}" type="presParOf" srcId="{CF9EA264-7E83-4734-844B-F1CB7DE0D253}" destId="{44628D28-02EE-45A2-A1D4-E95D581BADD6}" srcOrd="1" destOrd="0" presId="urn:microsoft.com/office/officeart/2005/8/layout/orgChart1"/>
    <dgm:cxn modelId="{98EAAEF7-B177-46E5-91FE-21633F42709D}" type="presParOf" srcId="{FA6A6E84-912D-4D5D-B3D5-387E5BE7951A}" destId="{004B4A96-6A1B-401C-AF84-C61D38582606}" srcOrd="1" destOrd="0" presId="urn:microsoft.com/office/officeart/2005/8/layout/orgChart1"/>
    <dgm:cxn modelId="{681EDF50-C01F-496E-A011-A37979AF98B9}" type="presParOf" srcId="{FA6A6E84-912D-4D5D-B3D5-387E5BE7951A}" destId="{BF0D4264-ED8F-48C5-8E94-AD2F313F5CD4}" srcOrd="2" destOrd="0" presId="urn:microsoft.com/office/officeart/2005/8/layout/orgChart1"/>
    <dgm:cxn modelId="{89EFA0DB-AF79-4B53-A264-397808E11783}" type="presParOf" srcId="{5CEA6AD5-3C26-4250-82E6-85478ED0977E}" destId="{DAFE0414-BBBF-40E1-92E9-66EBD9492CCD}" srcOrd="6" destOrd="0" presId="urn:microsoft.com/office/officeart/2005/8/layout/orgChart1"/>
    <dgm:cxn modelId="{8F5BAE8F-03A3-4906-975A-E8206FCD0266}" type="presParOf" srcId="{5CEA6AD5-3C26-4250-82E6-85478ED0977E}" destId="{EE4567A4-43BA-45D1-B0C7-D7326F6B2DC6}" srcOrd="7" destOrd="0" presId="urn:microsoft.com/office/officeart/2005/8/layout/orgChart1"/>
    <dgm:cxn modelId="{D1DA7958-7A1C-4721-B038-294B1C5CD885}" type="presParOf" srcId="{EE4567A4-43BA-45D1-B0C7-D7326F6B2DC6}" destId="{EAC15995-12E6-487C-8CA5-B153182FE2DF}" srcOrd="0" destOrd="0" presId="urn:microsoft.com/office/officeart/2005/8/layout/orgChart1"/>
    <dgm:cxn modelId="{05BF7F39-6183-48CA-A3B0-0FB7F8950612}" type="presParOf" srcId="{EAC15995-12E6-487C-8CA5-B153182FE2DF}" destId="{A045D23A-104F-44C1-91D4-B0EDDF55F495}" srcOrd="0" destOrd="0" presId="urn:microsoft.com/office/officeart/2005/8/layout/orgChart1"/>
    <dgm:cxn modelId="{C6501A71-6152-43CB-A470-E0997B9FA1D7}" type="presParOf" srcId="{EAC15995-12E6-487C-8CA5-B153182FE2DF}" destId="{4FCD80C6-665D-4C07-8413-3222621B5767}" srcOrd="1" destOrd="0" presId="urn:microsoft.com/office/officeart/2005/8/layout/orgChart1"/>
    <dgm:cxn modelId="{59583986-A5D2-4CE5-A157-299DDE1EE462}" type="presParOf" srcId="{EE4567A4-43BA-45D1-B0C7-D7326F6B2DC6}" destId="{526F811F-A442-45D2-BA05-6DF2A2DD5DA7}" srcOrd="1" destOrd="0" presId="urn:microsoft.com/office/officeart/2005/8/layout/orgChart1"/>
    <dgm:cxn modelId="{77EC2016-B9A3-4DCC-B8DD-6E14B48B1E82}" type="presParOf" srcId="{EE4567A4-43BA-45D1-B0C7-D7326F6B2DC6}" destId="{3E43DC6D-6B2C-498A-9A8A-AB54A25FDF40}" srcOrd="2" destOrd="0" presId="urn:microsoft.com/office/officeart/2005/8/layout/orgChart1"/>
    <dgm:cxn modelId="{E569EA07-C2AA-4DE2-AEB6-05CB7CD2BCD8}" type="presParOf" srcId="{F85ACFB8-8FC7-4C2B-8908-370C9A75ED93}" destId="{F496688C-EDE9-4E50-AEE7-AD54966A0921}" srcOrd="2" destOrd="0" presId="urn:microsoft.com/office/officeart/2005/8/layout/orgChart1"/>
    <dgm:cxn modelId="{4591D0D7-B262-4F44-A215-7238F30BACAA}" type="presParOf" srcId="{F85ACFB8-8FC7-4C2B-8908-370C9A75ED93}" destId="{9BD6A32C-D91A-4393-ACFC-7CE80CF8D2C5}" srcOrd="3" destOrd="0" presId="urn:microsoft.com/office/officeart/2005/8/layout/orgChart1"/>
    <dgm:cxn modelId="{854146B6-27A8-4FB2-8F29-C9BD8885CBD7}" type="presParOf" srcId="{9BD6A32C-D91A-4393-ACFC-7CE80CF8D2C5}" destId="{2BE7DE22-C092-41EF-A686-BADE3B9835DE}" srcOrd="0" destOrd="0" presId="urn:microsoft.com/office/officeart/2005/8/layout/orgChart1"/>
    <dgm:cxn modelId="{F089D8DF-DC94-46BE-8DEA-C0AE604CF461}" type="presParOf" srcId="{2BE7DE22-C092-41EF-A686-BADE3B9835DE}" destId="{6969FCDA-B0ED-4129-9FF0-EC3977433E1D}" srcOrd="0" destOrd="0" presId="urn:microsoft.com/office/officeart/2005/8/layout/orgChart1"/>
    <dgm:cxn modelId="{F998DE18-6ED3-459C-BDB8-C659142A8934}" type="presParOf" srcId="{2BE7DE22-C092-41EF-A686-BADE3B9835DE}" destId="{36B81669-B4A2-47D4-83CE-A14236C9B214}" srcOrd="1" destOrd="0" presId="urn:microsoft.com/office/officeart/2005/8/layout/orgChart1"/>
    <dgm:cxn modelId="{5EC7E520-FC16-4AD7-9A4F-8DE3D633E07B}" type="presParOf" srcId="{9BD6A32C-D91A-4393-ACFC-7CE80CF8D2C5}" destId="{86BB35DA-899C-43C9-94C2-20758AD8FF35}" srcOrd="1" destOrd="0" presId="urn:microsoft.com/office/officeart/2005/8/layout/orgChart1"/>
    <dgm:cxn modelId="{99B33C0E-37E1-492B-878E-74D29C0B4D0D}" type="presParOf" srcId="{9BD6A32C-D91A-4393-ACFC-7CE80CF8D2C5}" destId="{FFD09918-6754-4242-A3DC-677595B30C62}" srcOrd="2" destOrd="0" presId="urn:microsoft.com/office/officeart/2005/8/layout/orgChart1"/>
    <dgm:cxn modelId="{00E9F51D-FD86-4AC3-B55B-9DCDBBDB1811}" type="presParOf" srcId="{F85ACFB8-8FC7-4C2B-8908-370C9A75ED93}" destId="{D7607BA0-22A6-47DE-9236-C14CDA90D260}" srcOrd="4" destOrd="0" presId="urn:microsoft.com/office/officeart/2005/8/layout/orgChart1"/>
    <dgm:cxn modelId="{BD9D09E5-D8F2-4858-807F-10A524AE2D5C}" type="presParOf" srcId="{F85ACFB8-8FC7-4C2B-8908-370C9A75ED93}" destId="{A821610F-480E-4023-9BD1-2056BFAFCB50}" srcOrd="5" destOrd="0" presId="urn:microsoft.com/office/officeart/2005/8/layout/orgChart1"/>
    <dgm:cxn modelId="{B2FC7C9C-0A55-414C-8B4B-1724128D452C}" type="presParOf" srcId="{A821610F-480E-4023-9BD1-2056BFAFCB50}" destId="{6DACF8D2-83A3-4945-8E68-B45CA533A950}" srcOrd="0" destOrd="0" presId="urn:microsoft.com/office/officeart/2005/8/layout/orgChart1"/>
    <dgm:cxn modelId="{1AD6917C-E21D-4B28-800F-1F8395BABFA9}" type="presParOf" srcId="{6DACF8D2-83A3-4945-8E68-B45CA533A950}" destId="{5EA937DB-6859-48F1-BF99-7C4276528174}" srcOrd="0" destOrd="0" presId="urn:microsoft.com/office/officeart/2005/8/layout/orgChart1"/>
    <dgm:cxn modelId="{18E0F0D5-DEC5-42CA-8C99-424B5B705281}" type="presParOf" srcId="{6DACF8D2-83A3-4945-8E68-B45CA533A950}" destId="{33594147-6785-412F-A570-DCAEB3D57F25}" srcOrd="1" destOrd="0" presId="urn:microsoft.com/office/officeart/2005/8/layout/orgChart1"/>
    <dgm:cxn modelId="{7CB397F9-9A56-4774-AA79-5636D79818E1}" type="presParOf" srcId="{A821610F-480E-4023-9BD1-2056BFAFCB50}" destId="{02490727-4944-4151-96EA-4C3556ACBBD1}" srcOrd="1" destOrd="0" presId="urn:microsoft.com/office/officeart/2005/8/layout/orgChart1"/>
    <dgm:cxn modelId="{88930408-27B2-4F2B-81E9-88D3461FFED7}" type="presParOf" srcId="{A821610F-480E-4023-9BD1-2056BFAFCB50}" destId="{249C19E6-5E74-477E-A9A3-F8543866F764}" srcOrd="2" destOrd="0" presId="urn:microsoft.com/office/officeart/2005/8/layout/orgChart1"/>
    <dgm:cxn modelId="{5FE63B59-95F6-40CC-9F0E-18E68DF03CB0}" type="presParOf" srcId="{F85ACFB8-8FC7-4C2B-8908-370C9A75ED93}" destId="{BF593564-F1A4-4077-BB02-8A54CB65D108}" srcOrd="6" destOrd="0" presId="urn:microsoft.com/office/officeart/2005/8/layout/orgChart1"/>
    <dgm:cxn modelId="{6063BEDF-EEBE-4FBC-BF82-5804A685E773}" type="presParOf" srcId="{F85ACFB8-8FC7-4C2B-8908-370C9A75ED93}" destId="{722A2247-8B32-41D1-8AE3-B60FC7CAF582}" srcOrd="7" destOrd="0" presId="urn:microsoft.com/office/officeart/2005/8/layout/orgChart1"/>
    <dgm:cxn modelId="{D62D9954-8099-48C0-BE1B-39F83604CDFB}" type="presParOf" srcId="{722A2247-8B32-41D1-8AE3-B60FC7CAF582}" destId="{45CAC948-2F16-41CA-A556-45E2D0FF41BF}" srcOrd="0" destOrd="0" presId="urn:microsoft.com/office/officeart/2005/8/layout/orgChart1"/>
    <dgm:cxn modelId="{B2F851A4-636E-48D4-8412-03FE35812762}" type="presParOf" srcId="{45CAC948-2F16-41CA-A556-45E2D0FF41BF}" destId="{78C1DFC9-D41E-443A-A080-D8CE82D351FF}" srcOrd="0" destOrd="0" presId="urn:microsoft.com/office/officeart/2005/8/layout/orgChart1"/>
    <dgm:cxn modelId="{64A28062-D55A-485A-8F45-6B6654E3B0B4}" type="presParOf" srcId="{45CAC948-2F16-41CA-A556-45E2D0FF41BF}" destId="{EB46C0B0-A6E2-46F9-8D3B-59F32D9FBA07}" srcOrd="1" destOrd="0" presId="urn:microsoft.com/office/officeart/2005/8/layout/orgChart1"/>
    <dgm:cxn modelId="{8BB5837F-C617-4CD3-AAF6-E18DCA8C2D8A}" type="presParOf" srcId="{722A2247-8B32-41D1-8AE3-B60FC7CAF582}" destId="{576D57D9-78E1-4325-A251-6A46C25A93AF}" srcOrd="1" destOrd="0" presId="urn:microsoft.com/office/officeart/2005/8/layout/orgChart1"/>
    <dgm:cxn modelId="{591BE95A-B42E-4012-9C3C-31A8B3810FF7}" type="presParOf" srcId="{722A2247-8B32-41D1-8AE3-B60FC7CAF582}" destId="{2008FFE5-A3BA-47C8-A7BA-5B7BC6D91136}" srcOrd="2" destOrd="0" presId="urn:microsoft.com/office/officeart/2005/8/layout/orgChart1"/>
    <dgm:cxn modelId="{88DE29A2-6660-4DF4-BC7F-DFE945B66317}" type="presParOf" srcId="{F85ACFB8-8FC7-4C2B-8908-370C9A75ED93}" destId="{48BB0D36-D61D-45A9-84DD-C2035A338DE1}" srcOrd="8" destOrd="0" presId="urn:microsoft.com/office/officeart/2005/8/layout/orgChart1"/>
    <dgm:cxn modelId="{EB3577DA-5965-4AA7-B579-CD9EBB32929C}" type="presParOf" srcId="{F85ACFB8-8FC7-4C2B-8908-370C9A75ED93}" destId="{5DB024FB-3AE6-40AD-B663-CF6D95A1994A}" srcOrd="9" destOrd="0" presId="urn:microsoft.com/office/officeart/2005/8/layout/orgChart1"/>
    <dgm:cxn modelId="{30B13E74-877A-413D-BF96-BEDD5EB17F21}" type="presParOf" srcId="{5DB024FB-3AE6-40AD-B663-CF6D95A1994A}" destId="{639E0F94-EEF3-4E8D-8A55-56BE336AC425}" srcOrd="0" destOrd="0" presId="urn:microsoft.com/office/officeart/2005/8/layout/orgChart1"/>
    <dgm:cxn modelId="{E4BB2853-BC49-43D8-ADE6-B52CDAB0A77A}" type="presParOf" srcId="{639E0F94-EEF3-4E8D-8A55-56BE336AC425}" destId="{542F1497-FD5E-4A71-B1EB-2F89F8F836B1}" srcOrd="0" destOrd="0" presId="urn:microsoft.com/office/officeart/2005/8/layout/orgChart1"/>
    <dgm:cxn modelId="{85A553C8-9A56-4C80-A597-D3EE3CAA8C3B}" type="presParOf" srcId="{639E0F94-EEF3-4E8D-8A55-56BE336AC425}" destId="{3E5A12BB-FC84-4B2B-83B6-F9FA4DCC887E}" srcOrd="1" destOrd="0" presId="urn:microsoft.com/office/officeart/2005/8/layout/orgChart1"/>
    <dgm:cxn modelId="{A2E3BB37-74DC-4289-B712-ACC77361BCEE}" type="presParOf" srcId="{5DB024FB-3AE6-40AD-B663-CF6D95A1994A}" destId="{F06D15D3-5D63-4398-B772-2C3637053ACB}" srcOrd="1" destOrd="0" presId="urn:microsoft.com/office/officeart/2005/8/layout/orgChart1"/>
    <dgm:cxn modelId="{9D48B724-6ED2-4DFB-BC46-4AE144C3E4A9}" type="presParOf" srcId="{5DB024FB-3AE6-40AD-B663-CF6D95A1994A}" destId="{B0543A14-B84C-4889-8667-21102200812D}" srcOrd="2" destOrd="0" presId="urn:microsoft.com/office/officeart/2005/8/layout/orgChart1"/>
    <dgm:cxn modelId="{92607015-DA3B-4C3C-873C-9449F18C23A1}" type="presParOf" srcId="{F85ACFB8-8FC7-4C2B-8908-370C9A75ED93}" destId="{4721615F-FC06-462F-BCBE-F2813526AB40}" srcOrd="10" destOrd="0" presId="urn:microsoft.com/office/officeart/2005/8/layout/orgChart1"/>
    <dgm:cxn modelId="{DBA6C771-FA29-4717-B6E0-6FA82DE087B4}" type="presParOf" srcId="{F85ACFB8-8FC7-4C2B-8908-370C9A75ED93}" destId="{7B2ADD44-B7AD-48E4-9ECF-EDC7AF7FF01D}" srcOrd="11" destOrd="0" presId="urn:microsoft.com/office/officeart/2005/8/layout/orgChart1"/>
    <dgm:cxn modelId="{7E1D46CE-C29D-481D-9639-ECC9BDD5A84F}" type="presParOf" srcId="{7B2ADD44-B7AD-48E4-9ECF-EDC7AF7FF01D}" destId="{01620CEC-6E71-4852-9971-D99D92D3B483}" srcOrd="0" destOrd="0" presId="urn:microsoft.com/office/officeart/2005/8/layout/orgChart1"/>
    <dgm:cxn modelId="{70194384-9EAE-4DC4-8962-F51DE66DCFA2}" type="presParOf" srcId="{01620CEC-6E71-4852-9971-D99D92D3B483}" destId="{4CFFBCE1-CADE-459F-845F-4B43C6DB85B6}" srcOrd="0" destOrd="0" presId="urn:microsoft.com/office/officeart/2005/8/layout/orgChart1"/>
    <dgm:cxn modelId="{5844D558-30F8-400B-B047-31DF38850A1D}" type="presParOf" srcId="{01620CEC-6E71-4852-9971-D99D92D3B483}" destId="{23FED5E4-6823-4138-B8BC-59A47B5EBD32}" srcOrd="1" destOrd="0" presId="urn:microsoft.com/office/officeart/2005/8/layout/orgChart1"/>
    <dgm:cxn modelId="{384ECF3D-8D5C-46B8-8B5E-B73039C1CAE9}" type="presParOf" srcId="{7B2ADD44-B7AD-48E4-9ECF-EDC7AF7FF01D}" destId="{2FE8E565-9AFA-46E4-864D-A4B1CD964414}" srcOrd="1" destOrd="0" presId="urn:microsoft.com/office/officeart/2005/8/layout/orgChart1"/>
    <dgm:cxn modelId="{57B8D90F-901A-4728-8C17-0CC02581A6A6}" type="presParOf" srcId="{7B2ADD44-B7AD-48E4-9ECF-EDC7AF7FF01D}" destId="{28943A2B-620F-4D42-8E35-885478F8282E}" srcOrd="2" destOrd="0" presId="urn:microsoft.com/office/officeart/2005/8/layout/orgChart1"/>
    <dgm:cxn modelId="{8D5A6E7C-B70C-4429-A446-5705146BBACC}" type="presParOf" srcId="{58CE5686-8AA0-42C6-A55D-858990FC622B}" destId="{DF5E02AD-C018-449C-AB6A-E7605DC726F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21615F-FC06-462F-BCBE-F2813526AB40}">
      <dsp:nvSpPr>
        <dsp:cNvPr id="0" name=""/>
        <dsp:cNvSpPr/>
      </dsp:nvSpPr>
      <dsp:spPr>
        <a:xfrm>
          <a:off x="4892019" y="1895204"/>
          <a:ext cx="3738606" cy="2486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303"/>
              </a:lnTo>
              <a:lnTo>
                <a:pt x="3738606" y="124303"/>
              </a:lnTo>
              <a:lnTo>
                <a:pt x="3738606" y="248607"/>
              </a:lnTo>
            </a:path>
          </a:pathLst>
        </a:custGeom>
        <a:noFill/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BB0D36-D61D-45A9-84DD-C2035A338DE1}">
      <dsp:nvSpPr>
        <dsp:cNvPr id="0" name=""/>
        <dsp:cNvSpPr/>
      </dsp:nvSpPr>
      <dsp:spPr>
        <a:xfrm>
          <a:off x="4892019" y="1895204"/>
          <a:ext cx="2306151" cy="2486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303"/>
              </a:lnTo>
              <a:lnTo>
                <a:pt x="2306151" y="124303"/>
              </a:lnTo>
              <a:lnTo>
                <a:pt x="2306151" y="248607"/>
              </a:lnTo>
            </a:path>
          </a:pathLst>
        </a:custGeom>
        <a:noFill/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593564-F1A4-4077-BB02-8A54CB65D108}">
      <dsp:nvSpPr>
        <dsp:cNvPr id="0" name=""/>
        <dsp:cNvSpPr/>
      </dsp:nvSpPr>
      <dsp:spPr>
        <a:xfrm>
          <a:off x="4892019" y="1895204"/>
          <a:ext cx="873696" cy="2486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303"/>
              </a:lnTo>
              <a:lnTo>
                <a:pt x="873696" y="124303"/>
              </a:lnTo>
              <a:lnTo>
                <a:pt x="873696" y="248607"/>
              </a:lnTo>
            </a:path>
          </a:pathLst>
        </a:custGeom>
        <a:noFill/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607BA0-22A6-47DE-9236-C14CDA90D260}">
      <dsp:nvSpPr>
        <dsp:cNvPr id="0" name=""/>
        <dsp:cNvSpPr/>
      </dsp:nvSpPr>
      <dsp:spPr>
        <a:xfrm>
          <a:off x="4333260" y="1895204"/>
          <a:ext cx="558758" cy="248607"/>
        </a:xfrm>
        <a:custGeom>
          <a:avLst/>
          <a:gdLst/>
          <a:ahLst/>
          <a:cxnLst/>
          <a:rect l="0" t="0" r="0" b="0"/>
          <a:pathLst>
            <a:path>
              <a:moveTo>
                <a:pt x="558758" y="0"/>
              </a:moveTo>
              <a:lnTo>
                <a:pt x="558758" y="124303"/>
              </a:lnTo>
              <a:lnTo>
                <a:pt x="0" y="124303"/>
              </a:lnTo>
              <a:lnTo>
                <a:pt x="0" y="248607"/>
              </a:lnTo>
            </a:path>
          </a:pathLst>
        </a:custGeom>
        <a:noFill/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96688C-EDE9-4E50-AEE7-AD54966A0921}">
      <dsp:nvSpPr>
        <dsp:cNvPr id="0" name=""/>
        <dsp:cNvSpPr/>
      </dsp:nvSpPr>
      <dsp:spPr>
        <a:xfrm>
          <a:off x="2900805" y="1895204"/>
          <a:ext cx="1991213" cy="248607"/>
        </a:xfrm>
        <a:custGeom>
          <a:avLst/>
          <a:gdLst/>
          <a:ahLst/>
          <a:cxnLst/>
          <a:rect l="0" t="0" r="0" b="0"/>
          <a:pathLst>
            <a:path>
              <a:moveTo>
                <a:pt x="1991213" y="0"/>
              </a:moveTo>
              <a:lnTo>
                <a:pt x="1991213" y="124303"/>
              </a:lnTo>
              <a:lnTo>
                <a:pt x="0" y="124303"/>
              </a:lnTo>
              <a:lnTo>
                <a:pt x="0" y="248607"/>
              </a:lnTo>
            </a:path>
          </a:pathLst>
        </a:custGeom>
        <a:noFill/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FE0414-BBBF-40E1-92E9-66EBD9492CCD}">
      <dsp:nvSpPr>
        <dsp:cNvPr id="0" name=""/>
        <dsp:cNvSpPr/>
      </dsp:nvSpPr>
      <dsp:spPr>
        <a:xfrm>
          <a:off x="1297586" y="2729088"/>
          <a:ext cx="137598" cy="13917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1748"/>
              </a:lnTo>
              <a:lnTo>
                <a:pt x="137598" y="1391748"/>
              </a:lnTo>
            </a:path>
          </a:pathLst>
        </a:custGeom>
        <a:noFill/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DA9B1A-E24B-4D2D-A0F7-832B9F06E2F7}">
      <dsp:nvSpPr>
        <dsp:cNvPr id="0" name=""/>
        <dsp:cNvSpPr/>
      </dsp:nvSpPr>
      <dsp:spPr>
        <a:xfrm>
          <a:off x="1186577" y="2729088"/>
          <a:ext cx="111009" cy="1391748"/>
        </a:xfrm>
        <a:custGeom>
          <a:avLst/>
          <a:gdLst/>
          <a:ahLst/>
          <a:cxnLst/>
          <a:rect l="0" t="0" r="0" b="0"/>
          <a:pathLst>
            <a:path>
              <a:moveTo>
                <a:pt x="111009" y="0"/>
              </a:moveTo>
              <a:lnTo>
                <a:pt x="111009" y="1391748"/>
              </a:lnTo>
              <a:lnTo>
                <a:pt x="0" y="1391748"/>
              </a:lnTo>
            </a:path>
          </a:pathLst>
        </a:custGeom>
        <a:noFill/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61F3EB-CDF9-49EE-9EAB-34E2C317EBEF}">
      <dsp:nvSpPr>
        <dsp:cNvPr id="0" name=""/>
        <dsp:cNvSpPr/>
      </dsp:nvSpPr>
      <dsp:spPr>
        <a:xfrm>
          <a:off x="1297586" y="2729088"/>
          <a:ext cx="137598" cy="5512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1216"/>
              </a:lnTo>
              <a:lnTo>
                <a:pt x="137598" y="551216"/>
              </a:lnTo>
            </a:path>
          </a:pathLst>
        </a:custGeom>
        <a:noFill/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1884B1-F9AA-45A0-8BD6-B4AC5F3F4AF0}">
      <dsp:nvSpPr>
        <dsp:cNvPr id="0" name=""/>
        <dsp:cNvSpPr/>
      </dsp:nvSpPr>
      <dsp:spPr>
        <a:xfrm>
          <a:off x="1186577" y="2729088"/>
          <a:ext cx="111009" cy="551216"/>
        </a:xfrm>
        <a:custGeom>
          <a:avLst/>
          <a:gdLst/>
          <a:ahLst/>
          <a:cxnLst/>
          <a:rect l="0" t="0" r="0" b="0"/>
          <a:pathLst>
            <a:path>
              <a:moveTo>
                <a:pt x="111009" y="0"/>
              </a:moveTo>
              <a:lnTo>
                <a:pt x="111009" y="551216"/>
              </a:lnTo>
              <a:lnTo>
                <a:pt x="0" y="551216"/>
              </a:lnTo>
            </a:path>
          </a:pathLst>
        </a:custGeom>
        <a:noFill/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3EACEA-5AFB-4768-85B4-7F862231E85E}">
      <dsp:nvSpPr>
        <dsp:cNvPr id="0" name=""/>
        <dsp:cNvSpPr/>
      </dsp:nvSpPr>
      <dsp:spPr>
        <a:xfrm>
          <a:off x="1297586" y="1895204"/>
          <a:ext cx="3594432" cy="241960"/>
        </a:xfrm>
        <a:custGeom>
          <a:avLst/>
          <a:gdLst/>
          <a:ahLst/>
          <a:cxnLst/>
          <a:rect l="0" t="0" r="0" b="0"/>
          <a:pathLst>
            <a:path>
              <a:moveTo>
                <a:pt x="3594432" y="0"/>
              </a:moveTo>
              <a:lnTo>
                <a:pt x="3594432" y="117656"/>
              </a:lnTo>
              <a:lnTo>
                <a:pt x="0" y="117656"/>
              </a:lnTo>
              <a:lnTo>
                <a:pt x="0" y="241960"/>
              </a:lnTo>
            </a:path>
          </a:pathLst>
        </a:custGeom>
        <a:noFill/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4A186B-AC89-42E1-9321-F4848CF7AD49}">
      <dsp:nvSpPr>
        <dsp:cNvPr id="0" name=""/>
        <dsp:cNvSpPr/>
      </dsp:nvSpPr>
      <dsp:spPr>
        <a:xfrm>
          <a:off x="4300095" y="1303281"/>
          <a:ext cx="1183847" cy="591923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kern="1200" dirty="0"/>
            <a:t>Organisation</a:t>
          </a:r>
        </a:p>
      </dsp:txBody>
      <dsp:txXfrm>
        <a:off x="4300095" y="1303281"/>
        <a:ext cx="1183847" cy="591923"/>
      </dsp:txXfrm>
    </dsp:sp>
    <dsp:sp modelId="{58505FEE-94A2-438E-970A-DD14347B3740}">
      <dsp:nvSpPr>
        <dsp:cNvPr id="0" name=""/>
        <dsp:cNvSpPr/>
      </dsp:nvSpPr>
      <dsp:spPr>
        <a:xfrm>
          <a:off x="548193" y="2137165"/>
          <a:ext cx="1498785" cy="591923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kern="1200" dirty="0"/>
            <a:t>Marie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b="1" kern="1200" dirty="0"/>
            <a:t>Lagledare/</a:t>
          </a:r>
          <a:r>
            <a:rPr lang="sv-SE" sz="1400" b="1" kern="1200" dirty="0" err="1"/>
            <a:t>Admin</a:t>
          </a:r>
          <a:endParaRPr lang="sv-SE" sz="1400" b="1" kern="1200" dirty="0"/>
        </a:p>
      </dsp:txBody>
      <dsp:txXfrm>
        <a:off x="548193" y="2137165"/>
        <a:ext cx="1498785" cy="591923"/>
      </dsp:txXfrm>
    </dsp:sp>
    <dsp:sp modelId="{8E352791-14AD-464A-950E-090A06DCDC97}">
      <dsp:nvSpPr>
        <dsp:cNvPr id="0" name=""/>
        <dsp:cNvSpPr/>
      </dsp:nvSpPr>
      <dsp:spPr>
        <a:xfrm>
          <a:off x="2730" y="2984343"/>
          <a:ext cx="1183847" cy="591923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sv-SE" sz="1400" kern="1200" dirty="0"/>
            <a:t> </a:t>
          </a:r>
          <a:r>
            <a:rPr lang="sv-SE" sz="1400" b="1" kern="1200" dirty="0"/>
            <a:t>Kiosk</a:t>
          </a:r>
        </a:p>
      </dsp:txBody>
      <dsp:txXfrm>
        <a:off x="2730" y="2984343"/>
        <a:ext cx="1183847" cy="591923"/>
      </dsp:txXfrm>
    </dsp:sp>
    <dsp:sp modelId="{52AB73A4-7A7D-4477-B603-3877A9185164}">
      <dsp:nvSpPr>
        <dsp:cNvPr id="0" name=""/>
        <dsp:cNvSpPr/>
      </dsp:nvSpPr>
      <dsp:spPr>
        <a:xfrm>
          <a:off x="1435185" y="2984343"/>
          <a:ext cx="1183847" cy="591923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14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b="1" kern="1200" dirty="0" err="1"/>
            <a:t>Bollis</a:t>
          </a:r>
          <a:endParaRPr lang="sv-SE" sz="1400" b="1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kern="1200" dirty="0"/>
            <a:t> </a:t>
          </a:r>
        </a:p>
      </dsp:txBody>
      <dsp:txXfrm>
        <a:off x="1435185" y="2984343"/>
        <a:ext cx="1183847" cy="591923"/>
      </dsp:txXfrm>
    </dsp:sp>
    <dsp:sp modelId="{27D03BDB-86C7-4BD9-9926-9A09CAE3BE9E}">
      <dsp:nvSpPr>
        <dsp:cNvPr id="0" name=""/>
        <dsp:cNvSpPr/>
      </dsp:nvSpPr>
      <dsp:spPr>
        <a:xfrm>
          <a:off x="2730" y="3824875"/>
          <a:ext cx="1183847" cy="591923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sv-SE" sz="1400" kern="1200" dirty="0"/>
            <a:t>Linda, Olle o Vilhelm</a:t>
          </a:r>
        </a:p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b="1" kern="1200" dirty="0"/>
            <a:t>Sälj</a:t>
          </a:r>
        </a:p>
      </dsp:txBody>
      <dsp:txXfrm>
        <a:off x="2730" y="3824875"/>
        <a:ext cx="1183847" cy="591923"/>
      </dsp:txXfrm>
    </dsp:sp>
    <dsp:sp modelId="{A045D23A-104F-44C1-91D4-B0EDDF55F495}">
      <dsp:nvSpPr>
        <dsp:cNvPr id="0" name=""/>
        <dsp:cNvSpPr/>
      </dsp:nvSpPr>
      <dsp:spPr>
        <a:xfrm>
          <a:off x="1435185" y="3824875"/>
          <a:ext cx="1183847" cy="591923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b="1" kern="1200" dirty="0"/>
            <a:t>Klubbhäften</a:t>
          </a:r>
        </a:p>
      </dsp:txBody>
      <dsp:txXfrm>
        <a:off x="1435185" y="3824875"/>
        <a:ext cx="1183847" cy="591923"/>
      </dsp:txXfrm>
    </dsp:sp>
    <dsp:sp modelId="{6969FCDA-B0ED-4129-9FF0-EC3977433E1D}">
      <dsp:nvSpPr>
        <dsp:cNvPr id="0" name=""/>
        <dsp:cNvSpPr/>
      </dsp:nvSpPr>
      <dsp:spPr>
        <a:xfrm>
          <a:off x="2308882" y="2143812"/>
          <a:ext cx="1183847" cy="591923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kern="1200" dirty="0"/>
            <a:t>Anna-Karin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b="1" kern="1200" dirty="0"/>
            <a:t>Tränare</a:t>
          </a:r>
        </a:p>
      </dsp:txBody>
      <dsp:txXfrm>
        <a:off x="2308882" y="2143812"/>
        <a:ext cx="1183847" cy="591923"/>
      </dsp:txXfrm>
    </dsp:sp>
    <dsp:sp modelId="{5EA937DB-6859-48F1-BF99-7C4276528174}">
      <dsp:nvSpPr>
        <dsp:cNvPr id="0" name=""/>
        <dsp:cNvSpPr/>
      </dsp:nvSpPr>
      <dsp:spPr>
        <a:xfrm>
          <a:off x="3741337" y="2143812"/>
          <a:ext cx="1183847" cy="591923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kern="1200" dirty="0"/>
            <a:t>Tomas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b="1" kern="1200" dirty="0"/>
            <a:t>Tränare</a:t>
          </a:r>
        </a:p>
      </dsp:txBody>
      <dsp:txXfrm>
        <a:off x="3741337" y="2143812"/>
        <a:ext cx="1183847" cy="591923"/>
      </dsp:txXfrm>
    </dsp:sp>
    <dsp:sp modelId="{78C1DFC9-D41E-443A-A080-D8CE82D351FF}">
      <dsp:nvSpPr>
        <dsp:cNvPr id="0" name=""/>
        <dsp:cNvSpPr/>
      </dsp:nvSpPr>
      <dsp:spPr>
        <a:xfrm>
          <a:off x="5173792" y="2143812"/>
          <a:ext cx="1183847" cy="591923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kern="1200" dirty="0">
              <a:solidFill>
                <a:schemeClr val="tx1"/>
              </a:solidFill>
            </a:rPr>
            <a:t>Basse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b="1" kern="1200" dirty="0">
              <a:solidFill>
                <a:schemeClr val="tx1"/>
              </a:solidFill>
            </a:rPr>
            <a:t>Tränare</a:t>
          </a:r>
        </a:p>
      </dsp:txBody>
      <dsp:txXfrm>
        <a:off x="5173792" y="2143812"/>
        <a:ext cx="1183847" cy="591923"/>
      </dsp:txXfrm>
    </dsp:sp>
    <dsp:sp modelId="{542F1497-FD5E-4A71-B1EB-2F89F8F836B1}">
      <dsp:nvSpPr>
        <dsp:cNvPr id="0" name=""/>
        <dsp:cNvSpPr/>
      </dsp:nvSpPr>
      <dsp:spPr>
        <a:xfrm>
          <a:off x="6606247" y="2143812"/>
          <a:ext cx="1183847" cy="591923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kern="1200" dirty="0"/>
            <a:t>Linnea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kern="1200" dirty="0"/>
            <a:t>Tränare</a:t>
          </a:r>
        </a:p>
      </dsp:txBody>
      <dsp:txXfrm>
        <a:off x="6606247" y="2143812"/>
        <a:ext cx="1183847" cy="591923"/>
      </dsp:txXfrm>
    </dsp:sp>
    <dsp:sp modelId="{4CFFBCE1-CADE-459F-845F-4B43C6DB85B6}">
      <dsp:nvSpPr>
        <dsp:cNvPr id="0" name=""/>
        <dsp:cNvSpPr/>
      </dsp:nvSpPr>
      <dsp:spPr>
        <a:xfrm>
          <a:off x="8038702" y="2143812"/>
          <a:ext cx="1183847" cy="591923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300" kern="1200" dirty="0"/>
            <a:t>Roberto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300" kern="1200" dirty="0"/>
            <a:t>Målvaktstränare</a:t>
          </a:r>
        </a:p>
      </dsp:txBody>
      <dsp:txXfrm>
        <a:off x="8038702" y="2143812"/>
        <a:ext cx="1183847" cy="5919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036F05-140B-448E-8656-5CDF3B15CA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2FE1644-BF25-4E2B-8700-E8B288EF76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BF9D794-2A18-4E34-ADCB-05730C0D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2024-10-07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BBAA85C-DAEF-4150-9DF1-95AB22B1D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FA672DC-6B90-40FF-A5FF-9D1DA9B8E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9580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60B6E83-3912-457C-B75B-B4D7D533F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BC5CC47-52B5-41A9-B17D-351CB95EEE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779581-7A63-4879-BCEA-9FB40D314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2024-10-07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8055853-CCCE-49B1-969C-52A0D0A20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10A9194-3CD7-44E3-A61C-4772467ED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3253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063D8DF0-A895-43BD-8139-BB70F53F12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C6D58F7-FB0F-4759-B1ED-F06DC75D4C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A9E6D65-A2AF-4AE9-80A5-78BAB353D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2024-10-07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8874298-29F8-4FEF-889B-3835EC866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A4685FC-DE93-4C4B-9952-17FCC591F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94069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A8F6E6-70FF-4392-90CD-80C50B562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FDFB5E1-1B0C-4A74-BCC4-AEC628A827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D45A1A1-217E-4857-B791-83C7D5927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2024-10-07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9D38954-BDEF-4491-A98B-6072FD9ED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20F95A7-9E13-47CC-808D-D6B7F69DE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4721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B7C001-EFF7-4140-92D9-E2487F5A1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DBCA842-898B-4EEE-9954-1602EF126A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EE5AD13-2C28-40D9-8041-8F5F38983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2024-10-07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2B5E98B-2FAB-4818-9BC0-F90FACCF0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D2E0803-89E1-4F2C-83B8-E4F1A7562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8352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EF4E9D2-3516-4395-BFE5-7D9CFCAC0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56E59B7-49A0-4B58-9B8A-B793998988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1FEB1AB-E797-4CE5-82F1-188DA4426B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B4FE8AA-670C-429B-8697-B02FD7F45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2024-10-07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9A1FFF0-6E15-46AF-97FC-0359E6749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82EDB63-8E0E-4B08-9772-07155D809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6936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5948C12-82B9-42BB-AEA2-071E01291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2B178B8-00F3-4D6F-91F3-61DF0BE634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FFC2FFD-8A22-41B2-8BC4-B4A187AAD6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62D83DFA-4575-4E1A-91C3-138AEAD55A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14A7B819-1740-4B84-B36B-A36CDB0D46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7F6FB781-B709-4250-B170-3C568FBF4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2024-10-07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752D6F7-FE64-4C5B-9E20-C4D0D8B50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BF0B039A-2A5E-4772-9E44-A00750289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8245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63A978-2F5F-4640-ACAB-8B4AEBE2A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39D9E8EB-E78F-45CC-90BF-FD845C194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2024-10-07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EE50743-CBE8-4F6D-BC8D-4F4E07095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677BC5C-3A04-4EB0-86B9-F900C7314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429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D3431619-96BF-4304-AE48-4B3590C85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2024-10-07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124795DB-AEC8-4C79-9B4A-8BE64E41E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C4EF8B8-B2A4-40F4-B0B1-D2E7EF46E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74194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2963EC-5D74-4EFC-833D-02E2918F3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B80E940-0AE1-4CFF-9AC5-90C9F124E7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76E43D0-15A9-49DA-B936-B472F35524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3011370-36F1-48B7-BB73-1025FDE71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2024-10-07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439EC3E-3495-4C43-B98C-B84DFF119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ED6F7F6-1D73-4641-BA09-7201E272E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46694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9F833F5-CF69-4B02-837E-715AC3A0A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E2C079A-81BC-4676-8559-72E26F7C24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9B1FECD-CF10-49D3-9229-602B30DE0B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0E5DE29-0E9F-48B9-8BCF-9DE797FEE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38A5F-398A-492F-AE09-94C539905818}" type="datetimeFigureOut">
              <a:rPr lang="sv-SE" smtClean="0"/>
              <a:t>2024-10-07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59F729B-DCBF-4DFD-B326-982980CE9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7969102-F906-408C-AC4F-1D9D0102B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3962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C6E9455E-CA2C-4046-86FA-A50BD53BD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7F2A0A7-CD2C-4E4F-B1C3-7E0AC09DA8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AFA3009-6A6A-4F52-847B-EA33B0AEE8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38A5F-398A-492F-AE09-94C539905818}" type="datetimeFigureOut">
              <a:rPr lang="sv-SE" smtClean="0"/>
              <a:t>2024-10-07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E7FCA62-9208-4CB2-9642-0E6F8F9CEF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618B1F7-F785-4129-85CB-6181186BD7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EE6634-3EFC-49C9-BA0B-DADBAA80D1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1901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Rectangle 134">
            <a:extLst>
              <a:ext uri="{FF2B5EF4-FFF2-40B4-BE49-F238E27FC236}">
                <a16:creationId xmlns:a16="http://schemas.microsoft.com/office/drawing/2014/main" id="{482BD70C-C4A0-46C4-9518-A731098B4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685BBB8-122B-4FC8-AA5D-66C7C83F46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33535" y="3640254"/>
            <a:ext cx="6177524" cy="2076333"/>
          </a:xfrm>
        </p:spPr>
        <p:txBody>
          <a:bodyPr anchor="t">
            <a:normAutofit/>
          </a:bodyPr>
          <a:lstStyle/>
          <a:p>
            <a:pPr algn="l"/>
            <a:r>
              <a:rPr lang="sv-SE" sz="4800" dirty="0">
                <a:solidFill>
                  <a:schemeClr val="bg1"/>
                </a:solidFill>
              </a:rPr>
              <a:t>Föräldramöte GUSK F15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558E81A-BE62-458C-A7FF-5A11F943B2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72446" y="2668075"/>
            <a:ext cx="5319431" cy="972180"/>
          </a:xfrm>
        </p:spPr>
        <p:txBody>
          <a:bodyPr anchor="b">
            <a:normAutofit/>
          </a:bodyPr>
          <a:lstStyle/>
          <a:p>
            <a:pPr algn="l"/>
            <a:r>
              <a:rPr lang="sv-SE" sz="2000" dirty="0">
                <a:solidFill>
                  <a:schemeClr val="bg1"/>
                </a:solidFill>
              </a:rPr>
              <a:t>13 oktober 2024</a:t>
            </a:r>
          </a:p>
        </p:txBody>
      </p:sp>
      <p:sp>
        <p:nvSpPr>
          <p:cNvPr id="137" name="Freeform: Shape 136">
            <a:extLst>
              <a:ext uri="{FF2B5EF4-FFF2-40B4-BE49-F238E27FC236}">
                <a16:creationId xmlns:a16="http://schemas.microsoft.com/office/drawing/2014/main" id="{39B74A45-BDDD-4892-B8C0-B290C0944F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379352" cy="6374535"/>
          </a:xfrm>
          <a:custGeom>
            <a:avLst/>
            <a:gdLst>
              <a:gd name="connsiteX0" fmla="*/ 609861 w 5379352"/>
              <a:gd name="connsiteY0" fmla="*/ 6374535 h 6374535"/>
              <a:gd name="connsiteX1" fmla="*/ 3449004 w 5379352"/>
              <a:gd name="connsiteY1" fmla="*/ 6374535 h 6374535"/>
              <a:gd name="connsiteX2" fmla="*/ 3628245 w 5379352"/>
              <a:gd name="connsiteY2" fmla="*/ 6288190 h 6374535"/>
              <a:gd name="connsiteX3" fmla="*/ 5379352 w 5379352"/>
              <a:gd name="connsiteY3" fmla="*/ 3346018 h 6374535"/>
              <a:gd name="connsiteX4" fmla="*/ 2033334 w 5379352"/>
              <a:gd name="connsiteY4" fmla="*/ 0 h 6374535"/>
              <a:gd name="connsiteX5" fmla="*/ 129310 w 5379352"/>
              <a:gd name="connsiteY5" fmla="*/ 594192 h 6374535"/>
              <a:gd name="connsiteX6" fmla="*/ 0 w 5379352"/>
              <a:gd name="connsiteY6" fmla="*/ 692103 h 6374535"/>
              <a:gd name="connsiteX7" fmla="*/ 0 w 5379352"/>
              <a:gd name="connsiteY7" fmla="*/ 5999934 h 6374535"/>
              <a:gd name="connsiteX8" fmla="*/ 129311 w 5379352"/>
              <a:gd name="connsiteY8" fmla="*/ 6097845 h 6374535"/>
              <a:gd name="connsiteX9" fmla="*/ 367831 w 5379352"/>
              <a:gd name="connsiteY9" fmla="*/ 6248727 h 6374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379352" h="6374535">
                <a:moveTo>
                  <a:pt x="609861" y="6374535"/>
                </a:moveTo>
                <a:lnTo>
                  <a:pt x="3449004" y="6374535"/>
                </a:lnTo>
                <a:lnTo>
                  <a:pt x="3628245" y="6288190"/>
                </a:lnTo>
                <a:cubicBezTo>
                  <a:pt x="4671283" y="5721578"/>
                  <a:pt x="5379352" y="4616487"/>
                  <a:pt x="5379352" y="3346018"/>
                </a:cubicBezTo>
                <a:cubicBezTo>
                  <a:pt x="5379352" y="1498063"/>
                  <a:pt x="3881289" y="0"/>
                  <a:pt x="2033334" y="0"/>
                </a:cubicBezTo>
                <a:cubicBezTo>
                  <a:pt x="1325914" y="0"/>
                  <a:pt x="669769" y="219535"/>
                  <a:pt x="129310" y="594192"/>
                </a:cubicBezTo>
                <a:lnTo>
                  <a:pt x="0" y="692103"/>
                </a:lnTo>
                <a:lnTo>
                  <a:pt x="0" y="5999934"/>
                </a:lnTo>
                <a:lnTo>
                  <a:pt x="129311" y="6097845"/>
                </a:lnTo>
                <a:cubicBezTo>
                  <a:pt x="206519" y="6151367"/>
                  <a:pt x="286089" y="6201724"/>
                  <a:pt x="367831" y="6248727"/>
                </a:cubicBez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9" name="Freeform: Shape 138">
            <a:extLst>
              <a:ext uri="{FF2B5EF4-FFF2-40B4-BE49-F238E27FC236}">
                <a16:creationId xmlns:a16="http://schemas.microsoft.com/office/drawing/2014/main" id="{C516C73E-9465-4C9E-9B86-9E58FB326B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9" y="0"/>
            <a:ext cx="5210147" cy="6210629"/>
          </a:xfrm>
          <a:custGeom>
            <a:avLst/>
            <a:gdLst>
              <a:gd name="connsiteX0" fmla="*/ 1058223 w 5210147"/>
              <a:gd name="connsiteY0" fmla="*/ 0 h 6210629"/>
              <a:gd name="connsiteX1" fmla="*/ 3003078 w 5210147"/>
              <a:gd name="connsiteY1" fmla="*/ 0 h 6210629"/>
              <a:gd name="connsiteX2" fmla="*/ 3266657 w 5210147"/>
              <a:gd name="connsiteY2" fmla="*/ 96471 h 6210629"/>
              <a:gd name="connsiteX3" fmla="*/ 5210147 w 5210147"/>
              <a:gd name="connsiteY3" fmla="*/ 3028517 h 6210629"/>
              <a:gd name="connsiteX4" fmla="*/ 2028035 w 5210147"/>
              <a:gd name="connsiteY4" fmla="*/ 6210629 h 6210629"/>
              <a:gd name="connsiteX5" fmla="*/ 3916 w 5210147"/>
              <a:gd name="connsiteY5" fmla="*/ 5483989 h 6210629"/>
              <a:gd name="connsiteX6" fmla="*/ 0 w 5210147"/>
              <a:gd name="connsiteY6" fmla="*/ 5480430 h 6210629"/>
              <a:gd name="connsiteX7" fmla="*/ 0 w 5210147"/>
              <a:gd name="connsiteY7" fmla="*/ 576603 h 6210629"/>
              <a:gd name="connsiteX8" fmla="*/ 3916 w 5210147"/>
              <a:gd name="connsiteY8" fmla="*/ 573044 h 6210629"/>
              <a:gd name="connsiteX9" fmla="*/ 933918 w 5210147"/>
              <a:gd name="connsiteY9" fmla="*/ 39494 h 6210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210147" h="6210629">
                <a:moveTo>
                  <a:pt x="1058223" y="0"/>
                </a:moveTo>
                <a:lnTo>
                  <a:pt x="3003078" y="0"/>
                </a:lnTo>
                <a:lnTo>
                  <a:pt x="3266657" y="96471"/>
                </a:lnTo>
                <a:cubicBezTo>
                  <a:pt x="4408765" y="579542"/>
                  <a:pt x="5210147" y="1710443"/>
                  <a:pt x="5210147" y="3028517"/>
                </a:cubicBezTo>
                <a:cubicBezTo>
                  <a:pt x="5210147" y="4785949"/>
                  <a:pt x="3785467" y="6210629"/>
                  <a:pt x="2028035" y="6210629"/>
                </a:cubicBezTo>
                <a:cubicBezTo>
                  <a:pt x="1259159" y="6210629"/>
                  <a:pt x="553973" y="5937936"/>
                  <a:pt x="3916" y="5483989"/>
                </a:cubicBezTo>
                <a:lnTo>
                  <a:pt x="0" y="5480430"/>
                </a:lnTo>
                <a:lnTo>
                  <a:pt x="0" y="576603"/>
                </a:lnTo>
                <a:lnTo>
                  <a:pt x="3916" y="573044"/>
                </a:lnTo>
                <a:cubicBezTo>
                  <a:pt x="278945" y="346070"/>
                  <a:pt x="592755" y="164410"/>
                  <a:pt x="933918" y="394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BKV-BLOGG: GUSK">
            <a:extLst>
              <a:ext uri="{FF2B5EF4-FFF2-40B4-BE49-F238E27FC236}">
                <a16:creationId xmlns:a16="http://schemas.microsoft.com/office/drawing/2014/main" id="{81307F02-58A6-4C6F-82A8-B6665BE64E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0941" y="2058486"/>
            <a:ext cx="3440610" cy="1926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07760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67FCC74-BF30-4643-B2B4-60B5FC2DF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sv-SE" dirty="0">
                <a:solidFill>
                  <a:srgbClr val="FFFF00"/>
                </a:solidFill>
              </a:rPr>
              <a:t>Gothia Cup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FFB57F8-0B19-41A4-B03B-D7746B0C48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/>
          </a:bodyPr>
          <a:lstStyle/>
          <a:p>
            <a:r>
              <a:rPr lang="sv-SE" sz="2400" dirty="0"/>
              <a:t>Skickar ut kallelse ganska snart – ”bindande”</a:t>
            </a:r>
          </a:p>
          <a:p>
            <a:r>
              <a:rPr lang="sv-SE" sz="2400" dirty="0"/>
              <a:t>Spela m andra GUSK-lag om det funkar, F15 ska prioriteras</a:t>
            </a:r>
          </a:p>
          <a:p>
            <a:r>
              <a:rPr lang="sv-SE" sz="2400" dirty="0"/>
              <a:t>Kostnad per spelare ca 6-7.000kr (cup, mat, hotell och Gothia </a:t>
            </a:r>
            <a:r>
              <a:rPr lang="sv-SE" sz="2400" dirty="0" err="1"/>
              <a:t>card</a:t>
            </a:r>
            <a:r>
              <a:rPr lang="sv-SE" sz="2400" dirty="0"/>
              <a:t>). Inte resa dit och hem.</a:t>
            </a:r>
          </a:p>
          <a:p>
            <a:r>
              <a:rPr lang="sv-SE" sz="2400" dirty="0"/>
              <a:t>Vårt mål är att avgiften per spelare ska vara max:</a:t>
            </a:r>
          </a:p>
          <a:p>
            <a:pPr lvl="1"/>
            <a:r>
              <a:rPr lang="sv-SE" sz="2000" dirty="0"/>
              <a:t>4000kr om man börjar i laget fr o m nu</a:t>
            </a:r>
          </a:p>
          <a:p>
            <a:pPr lvl="1"/>
            <a:r>
              <a:rPr lang="sv-SE" sz="2000" dirty="0"/>
              <a:t>3500kr om man började i laget i år</a:t>
            </a:r>
          </a:p>
          <a:p>
            <a:pPr lvl="1"/>
            <a:r>
              <a:rPr lang="sv-SE" sz="2000" dirty="0"/>
              <a:t>3000kr övriga</a:t>
            </a:r>
          </a:p>
          <a:p>
            <a:r>
              <a:rPr lang="sv-SE" sz="2400" dirty="0"/>
              <a:t>Säljgruppens uppgift, dra in minst 30.000kr – alla måste vara med och bidra</a:t>
            </a:r>
          </a:p>
        </p:txBody>
      </p:sp>
    </p:spTree>
    <p:extLst>
      <p:ext uri="{BB962C8B-B14F-4D97-AF65-F5344CB8AC3E}">
        <p14:creationId xmlns:p14="http://schemas.microsoft.com/office/powerpoint/2010/main" val="15161835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5DED518-03B8-434B-AE25-5655CDA14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sv-SE" dirty="0">
                <a:solidFill>
                  <a:srgbClr val="FFFF00"/>
                </a:solidFill>
              </a:rPr>
              <a:t>Ekonomi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C67C0D7-8CE4-4818-8164-0D282BAD78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8" y="1631696"/>
            <a:ext cx="7860863" cy="4024884"/>
          </a:xfrm>
        </p:spPr>
        <p:txBody>
          <a:bodyPr anchor="t">
            <a:noAutofit/>
          </a:bodyPr>
          <a:lstStyle/>
          <a:p>
            <a:r>
              <a:rPr lang="sv-SE" sz="2000" dirty="0"/>
              <a:t>Sponsorer</a:t>
            </a:r>
          </a:p>
          <a:p>
            <a:pPr lvl="1"/>
            <a:r>
              <a:rPr lang="sv-SE" sz="2000" dirty="0"/>
              <a:t>Gärna fler? Privata donationer går också bra.</a:t>
            </a:r>
          </a:p>
          <a:p>
            <a:pPr lvl="1"/>
            <a:r>
              <a:rPr lang="sv-SE" sz="2000" dirty="0"/>
              <a:t>Stort tack till våra sponsorer (följ/dela/like på sociala medier) </a:t>
            </a:r>
          </a:p>
          <a:p>
            <a:pPr marL="0" indent="0">
              <a:buNone/>
            </a:pPr>
            <a:endParaRPr lang="sv-SE" sz="2000" dirty="0"/>
          </a:p>
          <a:p>
            <a:endParaRPr lang="sv-SE" sz="2000" dirty="0"/>
          </a:p>
          <a:p>
            <a:endParaRPr lang="sv-SE" sz="2000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E0E95F42-4B4F-B6F3-9918-157513B32D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167" y="2735579"/>
            <a:ext cx="3724275" cy="1228725"/>
          </a:xfrm>
          <a:prstGeom prst="rect">
            <a:avLst/>
          </a:prstGeom>
        </p:spPr>
      </p:pic>
      <p:pic>
        <p:nvPicPr>
          <p:cNvPr id="1026" name="Picture 2" descr="Brann">
            <a:extLst>
              <a:ext uri="{FF2B5EF4-FFF2-40B4-BE49-F238E27FC236}">
                <a16:creationId xmlns:a16="http://schemas.microsoft.com/office/drawing/2014/main" id="{0B1303F1-D545-28D8-66C3-2F3F8601D5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667" y="2768599"/>
            <a:ext cx="2095164" cy="1446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Förändringens vindar blåser och som... - Nordström Advokater | Facebook">
            <a:extLst>
              <a:ext uri="{FF2B5EF4-FFF2-40B4-BE49-F238E27FC236}">
                <a16:creationId xmlns:a16="http://schemas.microsoft.com/office/drawing/2014/main" id="{F486C9B7-2DC2-1B70-B129-785A977CE4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8236" y="4314913"/>
            <a:ext cx="2209800" cy="206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Länsförsäkringar Uppsala">
            <a:extLst>
              <a:ext uri="{FF2B5EF4-FFF2-40B4-BE49-F238E27FC236}">
                <a16:creationId xmlns:a16="http://schemas.microsoft.com/office/drawing/2014/main" id="{31491514-F163-7107-9CC3-E1936FE1A5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667" y="4239576"/>
            <a:ext cx="3914775" cy="1171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Jobbet.se - Relita söker nu en PRODUKTIONSLEDARE till... | Facebook">
            <a:extLst>
              <a:ext uri="{FF2B5EF4-FFF2-40B4-BE49-F238E27FC236}">
                <a16:creationId xmlns:a16="http://schemas.microsoft.com/office/drawing/2014/main" id="{19935A71-9A9C-EFDA-13E7-A864F3B835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0066" y="2768599"/>
            <a:ext cx="296227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Start | weldomax">
            <a:extLst>
              <a:ext uri="{FF2B5EF4-FFF2-40B4-BE49-F238E27FC236}">
                <a16:creationId xmlns:a16="http://schemas.microsoft.com/office/drawing/2014/main" id="{B67A27E6-009A-9279-1CA7-B7AF411F8C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5724" y="5500097"/>
            <a:ext cx="4400550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89732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54E1D3B-2CAC-4E7E-A3F2-99C98A89D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sv-SE" dirty="0">
                <a:solidFill>
                  <a:srgbClr val="FFFF00"/>
                </a:solidFill>
              </a:rPr>
              <a:t>Status i laget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104DBB4-DEBB-4410-9702-96361D8DD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/>
          </a:bodyPr>
          <a:lstStyle/>
          <a:p>
            <a:r>
              <a:rPr lang="sv-SE" sz="2400" dirty="0"/>
              <a:t>26+2 spelare</a:t>
            </a:r>
          </a:p>
          <a:p>
            <a:pPr lvl="1"/>
            <a:r>
              <a:rPr lang="sv-SE" sz="2000" dirty="0"/>
              <a:t>Lova och Hilda 2009</a:t>
            </a:r>
          </a:p>
          <a:p>
            <a:pPr lvl="1"/>
            <a:r>
              <a:rPr lang="sv-SE" sz="2000" dirty="0"/>
              <a:t>5st har börjat – Amanda, </a:t>
            </a:r>
            <a:r>
              <a:rPr lang="sv-SE" sz="2000" dirty="0" err="1"/>
              <a:t>Dilin</a:t>
            </a:r>
            <a:r>
              <a:rPr lang="sv-SE" sz="2000" dirty="0"/>
              <a:t>, Judith, Salome och Tuva</a:t>
            </a:r>
          </a:p>
          <a:p>
            <a:pPr lvl="1"/>
            <a:r>
              <a:rPr lang="sv-SE" sz="2000" dirty="0"/>
              <a:t>Annie, Kajsa, Fanny och Oliva tillhör F16/17</a:t>
            </a:r>
          </a:p>
          <a:p>
            <a:pPr marL="228600" lvl="1"/>
            <a:r>
              <a:rPr lang="sv-SE" sz="2000" dirty="0"/>
              <a:t>Ytterligare 9st har tränat med F16/17</a:t>
            </a:r>
          </a:p>
          <a:p>
            <a:pPr marL="228600" lvl="1"/>
            <a:r>
              <a:rPr lang="sv-SE" sz="2000" dirty="0"/>
              <a:t>8st har spelat med Dam 3/4</a:t>
            </a:r>
          </a:p>
          <a:p>
            <a:pPr marL="228600" lvl="1"/>
            <a:r>
              <a:rPr lang="sv-SE" sz="2000" dirty="0"/>
              <a:t>8st från F11 har spelat med oss</a:t>
            </a:r>
          </a:p>
          <a:p>
            <a:pPr marL="228600" lvl="1"/>
            <a:r>
              <a:rPr lang="sv-SE" sz="2000" dirty="0"/>
              <a:t>Positiv stämning i laget</a:t>
            </a:r>
          </a:p>
          <a:p>
            <a:pPr lvl="1"/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10879593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54E1D3B-2CAC-4E7E-A3F2-99C98A89D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2505" y="-107333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sv-SE" sz="3600" dirty="0">
                <a:solidFill>
                  <a:srgbClr val="FFFF00"/>
                </a:solidFill>
              </a:rPr>
              <a:t>GUSK Dam/</a:t>
            </a:r>
            <a:r>
              <a:rPr lang="sv-SE" sz="3600" dirty="0" err="1">
                <a:solidFill>
                  <a:srgbClr val="FFFF00"/>
                </a:solidFill>
              </a:rPr>
              <a:t>flick</a:t>
            </a:r>
            <a:r>
              <a:rPr lang="sv-SE" sz="3600" dirty="0">
                <a:solidFill>
                  <a:srgbClr val="FFFF00"/>
                </a:solidFill>
              </a:rPr>
              <a:t> 2024</a:t>
            </a:r>
          </a:p>
        </p:txBody>
      </p:sp>
      <p:sp>
        <p:nvSpPr>
          <p:cNvPr id="24" name="textruta 23">
            <a:extLst>
              <a:ext uri="{FF2B5EF4-FFF2-40B4-BE49-F238E27FC236}">
                <a16:creationId xmlns:a16="http://schemas.microsoft.com/office/drawing/2014/main" id="{88EBAE84-AA20-07D4-476B-E781EF57345A}"/>
              </a:ext>
            </a:extLst>
          </p:cNvPr>
          <p:cNvSpPr txBox="1"/>
          <p:nvPr/>
        </p:nvSpPr>
        <p:spPr>
          <a:xfrm>
            <a:off x="4153420" y="1773882"/>
            <a:ext cx="2130946" cy="369332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Elitettan</a:t>
            </a:r>
          </a:p>
        </p:txBody>
      </p:sp>
      <p:sp>
        <p:nvSpPr>
          <p:cNvPr id="25" name="textruta 24">
            <a:extLst>
              <a:ext uri="{FF2B5EF4-FFF2-40B4-BE49-F238E27FC236}">
                <a16:creationId xmlns:a16="http://schemas.microsoft.com/office/drawing/2014/main" id="{1169EE38-0EA9-16CF-0675-FD8D3224747B}"/>
              </a:ext>
            </a:extLst>
          </p:cNvPr>
          <p:cNvSpPr txBox="1"/>
          <p:nvPr/>
        </p:nvSpPr>
        <p:spPr>
          <a:xfrm>
            <a:off x="7130135" y="1773882"/>
            <a:ext cx="2130946" cy="369332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Dam 2 (division 2)</a:t>
            </a:r>
          </a:p>
        </p:txBody>
      </p:sp>
      <p:sp>
        <p:nvSpPr>
          <p:cNvPr id="26" name="textruta 25">
            <a:extLst>
              <a:ext uri="{FF2B5EF4-FFF2-40B4-BE49-F238E27FC236}">
                <a16:creationId xmlns:a16="http://schemas.microsoft.com/office/drawing/2014/main" id="{D328F98B-F198-214C-7E75-11781CFB011E}"/>
              </a:ext>
            </a:extLst>
          </p:cNvPr>
          <p:cNvSpPr txBox="1"/>
          <p:nvPr/>
        </p:nvSpPr>
        <p:spPr>
          <a:xfrm>
            <a:off x="7132835" y="2704247"/>
            <a:ext cx="2130946" cy="369332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Dam 3/4 (division 5)</a:t>
            </a:r>
          </a:p>
        </p:txBody>
      </p:sp>
      <p:sp>
        <p:nvSpPr>
          <p:cNvPr id="27" name="textruta 26">
            <a:extLst>
              <a:ext uri="{FF2B5EF4-FFF2-40B4-BE49-F238E27FC236}">
                <a16:creationId xmlns:a16="http://schemas.microsoft.com/office/drawing/2014/main" id="{6C4BC194-D14F-64C8-57BC-24FCCDE0DADF}"/>
              </a:ext>
            </a:extLst>
          </p:cNvPr>
          <p:cNvSpPr txBox="1"/>
          <p:nvPr/>
        </p:nvSpPr>
        <p:spPr>
          <a:xfrm>
            <a:off x="4153420" y="3333251"/>
            <a:ext cx="2130946" cy="369332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SM17</a:t>
            </a:r>
          </a:p>
        </p:txBody>
      </p:sp>
      <p:sp>
        <p:nvSpPr>
          <p:cNvPr id="28" name="textruta 27">
            <a:extLst>
              <a:ext uri="{FF2B5EF4-FFF2-40B4-BE49-F238E27FC236}">
                <a16:creationId xmlns:a16="http://schemas.microsoft.com/office/drawing/2014/main" id="{38123DD8-01B1-1F83-ED36-5E1418F777FD}"/>
              </a:ext>
            </a:extLst>
          </p:cNvPr>
          <p:cNvSpPr txBox="1"/>
          <p:nvPr/>
        </p:nvSpPr>
        <p:spPr>
          <a:xfrm>
            <a:off x="7132584" y="3333251"/>
            <a:ext cx="2130946" cy="369332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F16/17 (DJ)</a:t>
            </a:r>
          </a:p>
        </p:txBody>
      </p:sp>
      <p:sp>
        <p:nvSpPr>
          <p:cNvPr id="29" name="textruta 28">
            <a:extLst>
              <a:ext uri="{FF2B5EF4-FFF2-40B4-BE49-F238E27FC236}">
                <a16:creationId xmlns:a16="http://schemas.microsoft.com/office/drawing/2014/main" id="{CB4318BB-73A1-68F0-E2E4-530B7CF488EA}"/>
              </a:ext>
            </a:extLst>
          </p:cNvPr>
          <p:cNvSpPr txBox="1"/>
          <p:nvPr/>
        </p:nvSpPr>
        <p:spPr>
          <a:xfrm>
            <a:off x="5688053" y="4547877"/>
            <a:ext cx="2130946" cy="369332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F10</a:t>
            </a:r>
          </a:p>
        </p:txBody>
      </p:sp>
      <p:sp>
        <p:nvSpPr>
          <p:cNvPr id="32" name="Vänster klammerparentes 31">
            <a:extLst>
              <a:ext uri="{FF2B5EF4-FFF2-40B4-BE49-F238E27FC236}">
                <a16:creationId xmlns:a16="http://schemas.microsoft.com/office/drawing/2014/main" id="{1C7B5DD0-C970-322D-A854-F99626FFB347}"/>
              </a:ext>
            </a:extLst>
          </p:cNvPr>
          <p:cNvSpPr/>
          <p:nvPr/>
        </p:nvSpPr>
        <p:spPr>
          <a:xfrm>
            <a:off x="3870794" y="4410757"/>
            <a:ext cx="282626" cy="2360428"/>
          </a:xfrm>
          <a:prstGeom prst="leftBrac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" name="Vänster klammerparentes 32">
            <a:extLst>
              <a:ext uri="{FF2B5EF4-FFF2-40B4-BE49-F238E27FC236}">
                <a16:creationId xmlns:a16="http://schemas.microsoft.com/office/drawing/2014/main" id="{5A059A4E-C4C6-F07B-1937-CE864010A76E}"/>
              </a:ext>
            </a:extLst>
          </p:cNvPr>
          <p:cNvSpPr/>
          <p:nvPr/>
        </p:nvSpPr>
        <p:spPr>
          <a:xfrm>
            <a:off x="3805074" y="1708699"/>
            <a:ext cx="348346" cy="2702058"/>
          </a:xfrm>
          <a:prstGeom prst="leftBrac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id="{66D05F42-1B9E-CD5B-2F0F-F799EB7C4C2A}"/>
              </a:ext>
            </a:extLst>
          </p:cNvPr>
          <p:cNvSpPr txBox="1"/>
          <p:nvPr/>
        </p:nvSpPr>
        <p:spPr>
          <a:xfrm>
            <a:off x="2175818" y="2502254"/>
            <a:ext cx="1560278" cy="1200329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sv-SE" b="1" dirty="0"/>
              <a:t>Senior/junior</a:t>
            </a:r>
          </a:p>
          <a:p>
            <a:r>
              <a:rPr lang="sv-SE" dirty="0"/>
              <a:t>Fredrik Bernhardsson,</a:t>
            </a:r>
          </a:p>
          <a:p>
            <a:r>
              <a:rPr lang="sv-SE" dirty="0"/>
              <a:t>sportchef</a:t>
            </a:r>
          </a:p>
        </p:txBody>
      </p:sp>
      <p:sp>
        <p:nvSpPr>
          <p:cNvPr id="36" name="textruta 35">
            <a:extLst>
              <a:ext uri="{FF2B5EF4-FFF2-40B4-BE49-F238E27FC236}">
                <a16:creationId xmlns:a16="http://schemas.microsoft.com/office/drawing/2014/main" id="{008D32E5-80B3-4C8A-C5A5-2872607A04D9}"/>
              </a:ext>
            </a:extLst>
          </p:cNvPr>
          <p:cNvSpPr txBox="1"/>
          <p:nvPr/>
        </p:nvSpPr>
        <p:spPr>
          <a:xfrm>
            <a:off x="2593934" y="5406305"/>
            <a:ext cx="1206929" cy="369332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sv-SE" b="1" dirty="0"/>
              <a:t>Ungdom</a:t>
            </a:r>
          </a:p>
        </p:txBody>
      </p:sp>
      <p:cxnSp>
        <p:nvCxnSpPr>
          <p:cNvPr id="50" name="Rak pilkoppling 49">
            <a:extLst>
              <a:ext uri="{FF2B5EF4-FFF2-40B4-BE49-F238E27FC236}">
                <a16:creationId xmlns:a16="http://schemas.microsoft.com/office/drawing/2014/main" id="{B324B226-CD80-1812-F4E3-2C589D6668CA}"/>
              </a:ext>
            </a:extLst>
          </p:cNvPr>
          <p:cNvCxnSpPr>
            <a:endCxn id="29" idx="2"/>
          </p:cNvCxnSpPr>
          <p:nvPr/>
        </p:nvCxnSpPr>
        <p:spPr>
          <a:xfrm flipV="1">
            <a:off x="6753526" y="4917209"/>
            <a:ext cx="0" cy="1311716"/>
          </a:xfrm>
          <a:prstGeom prst="straightConnector1">
            <a:avLst/>
          </a:prstGeom>
          <a:ln>
            <a:solidFill>
              <a:srgbClr val="FFFF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93690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54E1D3B-2CAC-4E7E-A3F2-99C98A89D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2505" y="-107333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sv-SE" sz="3600" dirty="0">
                <a:solidFill>
                  <a:srgbClr val="FFFF00"/>
                </a:solidFill>
              </a:rPr>
              <a:t>GUSK Dam/</a:t>
            </a:r>
            <a:r>
              <a:rPr lang="sv-SE" sz="3600" dirty="0" err="1">
                <a:solidFill>
                  <a:srgbClr val="FFFF00"/>
                </a:solidFill>
              </a:rPr>
              <a:t>flick</a:t>
            </a:r>
            <a:r>
              <a:rPr lang="sv-SE" sz="3600" dirty="0">
                <a:solidFill>
                  <a:srgbClr val="FFFF00"/>
                </a:solidFill>
              </a:rPr>
              <a:t> 2025</a:t>
            </a:r>
          </a:p>
        </p:txBody>
      </p:sp>
      <p:sp>
        <p:nvSpPr>
          <p:cNvPr id="24" name="textruta 23">
            <a:extLst>
              <a:ext uri="{FF2B5EF4-FFF2-40B4-BE49-F238E27FC236}">
                <a16:creationId xmlns:a16="http://schemas.microsoft.com/office/drawing/2014/main" id="{88EBAE84-AA20-07D4-476B-E781EF57345A}"/>
              </a:ext>
            </a:extLst>
          </p:cNvPr>
          <p:cNvSpPr txBox="1"/>
          <p:nvPr/>
        </p:nvSpPr>
        <p:spPr>
          <a:xfrm>
            <a:off x="4162289" y="1765004"/>
            <a:ext cx="2130946" cy="369332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Elitettan</a:t>
            </a:r>
          </a:p>
        </p:txBody>
      </p:sp>
      <p:sp>
        <p:nvSpPr>
          <p:cNvPr id="25" name="textruta 24">
            <a:extLst>
              <a:ext uri="{FF2B5EF4-FFF2-40B4-BE49-F238E27FC236}">
                <a16:creationId xmlns:a16="http://schemas.microsoft.com/office/drawing/2014/main" id="{1169EE38-0EA9-16CF-0675-FD8D3224747B}"/>
              </a:ext>
            </a:extLst>
          </p:cNvPr>
          <p:cNvSpPr txBox="1"/>
          <p:nvPr/>
        </p:nvSpPr>
        <p:spPr>
          <a:xfrm>
            <a:off x="7139004" y="1765004"/>
            <a:ext cx="2130946" cy="369332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Dam 2 (division 2)</a:t>
            </a:r>
          </a:p>
        </p:txBody>
      </p:sp>
      <p:sp>
        <p:nvSpPr>
          <p:cNvPr id="26" name="textruta 25">
            <a:extLst>
              <a:ext uri="{FF2B5EF4-FFF2-40B4-BE49-F238E27FC236}">
                <a16:creationId xmlns:a16="http://schemas.microsoft.com/office/drawing/2014/main" id="{D328F98B-F198-214C-7E75-11781CFB011E}"/>
              </a:ext>
            </a:extLst>
          </p:cNvPr>
          <p:cNvSpPr txBox="1"/>
          <p:nvPr/>
        </p:nvSpPr>
        <p:spPr>
          <a:xfrm>
            <a:off x="7150331" y="2623200"/>
            <a:ext cx="2130946" cy="369332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Dam 3 (division 5)</a:t>
            </a:r>
          </a:p>
        </p:txBody>
      </p:sp>
      <p:sp>
        <p:nvSpPr>
          <p:cNvPr id="27" name="textruta 26">
            <a:extLst>
              <a:ext uri="{FF2B5EF4-FFF2-40B4-BE49-F238E27FC236}">
                <a16:creationId xmlns:a16="http://schemas.microsoft.com/office/drawing/2014/main" id="{6C4BC194-D14F-64C8-57BC-24FCCDE0DADF}"/>
              </a:ext>
            </a:extLst>
          </p:cNvPr>
          <p:cNvSpPr txBox="1"/>
          <p:nvPr/>
        </p:nvSpPr>
        <p:spPr>
          <a:xfrm>
            <a:off x="4162289" y="3324373"/>
            <a:ext cx="2130946" cy="369332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F17</a:t>
            </a:r>
          </a:p>
        </p:txBody>
      </p:sp>
      <p:sp>
        <p:nvSpPr>
          <p:cNvPr id="28" name="textruta 27">
            <a:extLst>
              <a:ext uri="{FF2B5EF4-FFF2-40B4-BE49-F238E27FC236}">
                <a16:creationId xmlns:a16="http://schemas.microsoft.com/office/drawing/2014/main" id="{38123DD8-01B1-1F83-ED36-5E1418F777FD}"/>
              </a:ext>
            </a:extLst>
          </p:cNvPr>
          <p:cNvSpPr txBox="1"/>
          <p:nvPr/>
        </p:nvSpPr>
        <p:spPr>
          <a:xfrm>
            <a:off x="7150331" y="3324373"/>
            <a:ext cx="2130946" cy="369332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F16/17</a:t>
            </a:r>
          </a:p>
        </p:txBody>
      </p:sp>
      <p:sp>
        <p:nvSpPr>
          <p:cNvPr id="29" name="textruta 28">
            <a:extLst>
              <a:ext uri="{FF2B5EF4-FFF2-40B4-BE49-F238E27FC236}">
                <a16:creationId xmlns:a16="http://schemas.microsoft.com/office/drawing/2014/main" id="{CB4318BB-73A1-68F0-E2E4-530B7CF488EA}"/>
              </a:ext>
            </a:extLst>
          </p:cNvPr>
          <p:cNvSpPr txBox="1"/>
          <p:nvPr/>
        </p:nvSpPr>
        <p:spPr>
          <a:xfrm>
            <a:off x="5696922" y="4538999"/>
            <a:ext cx="2130946" cy="369332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F10</a:t>
            </a:r>
          </a:p>
        </p:txBody>
      </p:sp>
      <p:sp>
        <p:nvSpPr>
          <p:cNvPr id="32" name="Vänster klammerparentes 31">
            <a:extLst>
              <a:ext uri="{FF2B5EF4-FFF2-40B4-BE49-F238E27FC236}">
                <a16:creationId xmlns:a16="http://schemas.microsoft.com/office/drawing/2014/main" id="{1C7B5DD0-C970-322D-A854-F99626FFB347}"/>
              </a:ext>
            </a:extLst>
          </p:cNvPr>
          <p:cNvSpPr/>
          <p:nvPr/>
        </p:nvSpPr>
        <p:spPr>
          <a:xfrm>
            <a:off x="3879663" y="4401879"/>
            <a:ext cx="282626" cy="2360428"/>
          </a:xfrm>
          <a:prstGeom prst="leftBrac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" name="Vänster klammerparentes 32">
            <a:extLst>
              <a:ext uri="{FF2B5EF4-FFF2-40B4-BE49-F238E27FC236}">
                <a16:creationId xmlns:a16="http://schemas.microsoft.com/office/drawing/2014/main" id="{5A059A4E-C4C6-F07B-1937-CE864010A76E}"/>
              </a:ext>
            </a:extLst>
          </p:cNvPr>
          <p:cNvSpPr/>
          <p:nvPr/>
        </p:nvSpPr>
        <p:spPr>
          <a:xfrm>
            <a:off x="3813943" y="1699821"/>
            <a:ext cx="348346" cy="2702058"/>
          </a:xfrm>
          <a:prstGeom prst="leftBrac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id="{66D05F42-1B9E-CD5B-2F0F-F799EB7C4C2A}"/>
              </a:ext>
            </a:extLst>
          </p:cNvPr>
          <p:cNvSpPr txBox="1"/>
          <p:nvPr/>
        </p:nvSpPr>
        <p:spPr>
          <a:xfrm>
            <a:off x="2184687" y="2493376"/>
            <a:ext cx="1560278" cy="1200329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sv-SE" b="1" dirty="0"/>
              <a:t>Senior/junior</a:t>
            </a:r>
          </a:p>
          <a:p>
            <a:r>
              <a:rPr lang="sv-SE" dirty="0"/>
              <a:t>Fredrik Bernhardsson,</a:t>
            </a:r>
          </a:p>
          <a:p>
            <a:r>
              <a:rPr lang="sv-SE" dirty="0"/>
              <a:t>sportchef</a:t>
            </a:r>
          </a:p>
        </p:txBody>
      </p:sp>
      <p:sp>
        <p:nvSpPr>
          <p:cNvPr id="36" name="textruta 35">
            <a:extLst>
              <a:ext uri="{FF2B5EF4-FFF2-40B4-BE49-F238E27FC236}">
                <a16:creationId xmlns:a16="http://schemas.microsoft.com/office/drawing/2014/main" id="{008D32E5-80B3-4C8A-C5A5-2872607A04D9}"/>
              </a:ext>
            </a:extLst>
          </p:cNvPr>
          <p:cNvSpPr txBox="1"/>
          <p:nvPr/>
        </p:nvSpPr>
        <p:spPr>
          <a:xfrm>
            <a:off x="1864641" y="5137228"/>
            <a:ext cx="1949302" cy="923330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sv-SE" b="1" dirty="0"/>
              <a:t>Ungdom</a:t>
            </a:r>
          </a:p>
          <a:p>
            <a:r>
              <a:rPr lang="sv-SE" dirty="0"/>
              <a:t>Emil Ohlsson, Fotbollsutvecklare</a:t>
            </a:r>
          </a:p>
        </p:txBody>
      </p:sp>
      <p:cxnSp>
        <p:nvCxnSpPr>
          <p:cNvPr id="3" name="Rak pilkoppling 2">
            <a:extLst>
              <a:ext uri="{FF2B5EF4-FFF2-40B4-BE49-F238E27FC236}">
                <a16:creationId xmlns:a16="http://schemas.microsoft.com/office/drawing/2014/main" id="{FC4C2171-1164-AC0C-1F8F-A412DE0FBED5}"/>
              </a:ext>
            </a:extLst>
          </p:cNvPr>
          <p:cNvCxnSpPr/>
          <p:nvPr/>
        </p:nvCxnSpPr>
        <p:spPr>
          <a:xfrm flipV="1">
            <a:off x="6762395" y="4908331"/>
            <a:ext cx="0" cy="1311716"/>
          </a:xfrm>
          <a:prstGeom prst="straightConnector1">
            <a:avLst/>
          </a:prstGeom>
          <a:ln>
            <a:solidFill>
              <a:srgbClr val="FFFF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ruta 3">
            <a:extLst>
              <a:ext uri="{FF2B5EF4-FFF2-40B4-BE49-F238E27FC236}">
                <a16:creationId xmlns:a16="http://schemas.microsoft.com/office/drawing/2014/main" id="{5993B4C8-88AD-82F4-C264-EFD81C508B99}"/>
              </a:ext>
            </a:extLst>
          </p:cNvPr>
          <p:cNvSpPr txBox="1"/>
          <p:nvPr/>
        </p:nvSpPr>
        <p:spPr>
          <a:xfrm>
            <a:off x="7150331" y="3909994"/>
            <a:ext cx="2130946" cy="369332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F15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E6B5B43-D8E7-D93B-DBE5-B53FB142F6ED}"/>
              </a:ext>
            </a:extLst>
          </p:cNvPr>
          <p:cNvSpPr txBox="1"/>
          <p:nvPr/>
        </p:nvSpPr>
        <p:spPr>
          <a:xfrm>
            <a:off x="4177952" y="2573798"/>
            <a:ext cx="2130946" cy="369332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F19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4F3DEFFB-8091-97A3-0E0A-11A2ED865748}"/>
              </a:ext>
            </a:extLst>
          </p:cNvPr>
          <p:cNvSpPr/>
          <p:nvPr/>
        </p:nvSpPr>
        <p:spPr>
          <a:xfrm>
            <a:off x="4162288" y="1180905"/>
            <a:ext cx="2155487" cy="343153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rgbClr val="FFFF00"/>
                </a:solidFill>
              </a:rPr>
              <a:t>Elit/Elitförberedande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102BE014-2953-611C-FC6C-3B4829090B41}"/>
              </a:ext>
            </a:extLst>
          </p:cNvPr>
          <p:cNvSpPr/>
          <p:nvPr/>
        </p:nvSpPr>
        <p:spPr>
          <a:xfrm>
            <a:off x="7126732" y="1175376"/>
            <a:ext cx="2155487" cy="343153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rgbClr val="FFFF00"/>
                </a:solidFill>
              </a:rPr>
              <a:t>Bas/Bredd</a:t>
            </a:r>
          </a:p>
        </p:txBody>
      </p:sp>
      <p:cxnSp>
        <p:nvCxnSpPr>
          <p:cNvPr id="13" name="Rak koppling 12">
            <a:extLst>
              <a:ext uri="{FF2B5EF4-FFF2-40B4-BE49-F238E27FC236}">
                <a16:creationId xmlns:a16="http://schemas.microsoft.com/office/drawing/2014/main" id="{47017CF1-DF3E-8F9B-FC9C-0C1A85749731}"/>
              </a:ext>
            </a:extLst>
          </p:cNvPr>
          <p:cNvCxnSpPr>
            <a:endCxn id="33" idx="2"/>
          </p:cNvCxnSpPr>
          <p:nvPr/>
        </p:nvCxnSpPr>
        <p:spPr>
          <a:xfrm>
            <a:off x="4162288" y="1765004"/>
            <a:ext cx="1" cy="263687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koppling 16">
            <a:extLst>
              <a:ext uri="{FF2B5EF4-FFF2-40B4-BE49-F238E27FC236}">
                <a16:creationId xmlns:a16="http://schemas.microsoft.com/office/drawing/2014/main" id="{F8DB370B-77A2-0051-D126-C225E464AF6D}"/>
              </a:ext>
            </a:extLst>
          </p:cNvPr>
          <p:cNvCxnSpPr/>
          <p:nvPr/>
        </p:nvCxnSpPr>
        <p:spPr>
          <a:xfrm>
            <a:off x="6314790" y="1765003"/>
            <a:ext cx="1" cy="263687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koppling 18">
            <a:extLst>
              <a:ext uri="{FF2B5EF4-FFF2-40B4-BE49-F238E27FC236}">
                <a16:creationId xmlns:a16="http://schemas.microsoft.com/office/drawing/2014/main" id="{A4F0A5BF-B65B-0AA3-176D-7B6FE8946EB9}"/>
              </a:ext>
            </a:extLst>
          </p:cNvPr>
          <p:cNvCxnSpPr/>
          <p:nvPr/>
        </p:nvCxnSpPr>
        <p:spPr>
          <a:xfrm>
            <a:off x="9291097" y="1765003"/>
            <a:ext cx="1" cy="263687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koppling 19">
            <a:extLst>
              <a:ext uri="{FF2B5EF4-FFF2-40B4-BE49-F238E27FC236}">
                <a16:creationId xmlns:a16="http://schemas.microsoft.com/office/drawing/2014/main" id="{6123AE2D-180E-07A4-B5D1-6F21A1EC4795}"/>
              </a:ext>
            </a:extLst>
          </p:cNvPr>
          <p:cNvCxnSpPr/>
          <p:nvPr/>
        </p:nvCxnSpPr>
        <p:spPr>
          <a:xfrm>
            <a:off x="7133110" y="1765002"/>
            <a:ext cx="1" cy="263687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Ellips 20">
            <a:extLst>
              <a:ext uri="{FF2B5EF4-FFF2-40B4-BE49-F238E27FC236}">
                <a16:creationId xmlns:a16="http://schemas.microsoft.com/office/drawing/2014/main" id="{7F4926F7-FEF4-71D1-A393-E1750ED4016D}"/>
              </a:ext>
            </a:extLst>
          </p:cNvPr>
          <p:cNvSpPr/>
          <p:nvPr/>
        </p:nvSpPr>
        <p:spPr>
          <a:xfrm>
            <a:off x="3879663" y="2361810"/>
            <a:ext cx="2689813" cy="78088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Ellips 22">
            <a:extLst>
              <a:ext uri="{FF2B5EF4-FFF2-40B4-BE49-F238E27FC236}">
                <a16:creationId xmlns:a16="http://schemas.microsoft.com/office/drawing/2014/main" id="{6266376D-5008-AEB3-3C6A-35ABEBB1BF17}"/>
              </a:ext>
            </a:extLst>
          </p:cNvPr>
          <p:cNvSpPr/>
          <p:nvPr/>
        </p:nvSpPr>
        <p:spPr>
          <a:xfrm>
            <a:off x="6770636" y="3725910"/>
            <a:ext cx="2689813" cy="78088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Ellips 4">
            <a:extLst>
              <a:ext uri="{FF2B5EF4-FFF2-40B4-BE49-F238E27FC236}">
                <a16:creationId xmlns:a16="http://schemas.microsoft.com/office/drawing/2014/main" id="{524F7001-1008-9D91-667B-89302EF1F758}"/>
              </a:ext>
            </a:extLst>
          </p:cNvPr>
          <p:cNvSpPr/>
          <p:nvPr/>
        </p:nvSpPr>
        <p:spPr>
          <a:xfrm>
            <a:off x="1363205" y="5406196"/>
            <a:ext cx="2689813" cy="78088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328756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54E1D3B-2CAC-4E7E-A3F2-99C98A89D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2505" y="-107333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sv-SE" sz="3600" dirty="0">
                <a:solidFill>
                  <a:srgbClr val="FFFF00"/>
                </a:solidFill>
              </a:rPr>
              <a:t>GUSK Dam/</a:t>
            </a:r>
            <a:r>
              <a:rPr lang="sv-SE" sz="3600" dirty="0" err="1">
                <a:solidFill>
                  <a:srgbClr val="FFFF00"/>
                </a:solidFill>
              </a:rPr>
              <a:t>flick</a:t>
            </a:r>
            <a:r>
              <a:rPr lang="sv-SE" sz="3600" dirty="0">
                <a:solidFill>
                  <a:srgbClr val="FFFF00"/>
                </a:solidFill>
              </a:rPr>
              <a:t> 2026/27</a:t>
            </a:r>
          </a:p>
        </p:txBody>
      </p:sp>
      <p:sp>
        <p:nvSpPr>
          <p:cNvPr id="24" name="textruta 23">
            <a:extLst>
              <a:ext uri="{FF2B5EF4-FFF2-40B4-BE49-F238E27FC236}">
                <a16:creationId xmlns:a16="http://schemas.microsoft.com/office/drawing/2014/main" id="{88EBAE84-AA20-07D4-476B-E781EF57345A}"/>
              </a:ext>
            </a:extLst>
          </p:cNvPr>
          <p:cNvSpPr txBox="1"/>
          <p:nvPr/>
        </p:nvSpPr>
        <p:spPr>
          <a:xfrm>
            <a:off x="4180026" y="1770533"/>
            <a:ext cx="2130946" cy="369332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Elitettan</a:t>
            </a:r>
          </a:p>
        </p:txBody>
      </p:sp>
      <p:sp>
        <p:nvSpPr>
          <p:cNvPr id="25" name="textruta 24">
            <a:extLst>
              <a:ext uri="{FF2B5EF4-FFF2-40B4-BE49-F238E27FC236}">
                <a16:creationId xmlns:a16="http://schemas.microsoft.com/office/drawing/2014/main" id="{1169EE38-0EA9-16CF-0675-FD8D3224747B}"/>
              </a:ext>
            </a:extLst>
          </p:cNvPr>
          <p:cNvSpPr txBox="1"/>
          <p:nvPr/>
        </p:nvSpPr>
        <p:spPr>
          <a:xfrm>
            <a:off x="7156741" y="1770533"/>
            <a:ext cx="2130946" cy="369332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Dam 2 (division 2)</a:t>
            </a:r>
          </a:p>
        </p:txBody>
      </p:sp>
      <p:sp>
        <p:nvSpPr>
          <p:cNvPr id="26" name="textruta 25">
            <a:extLst>
              <a:ext uri="{FF2B5EF4-FFF2-40B4-BE49-F238E27FC236}">
                <a16:creationId xmlns:a16="http://schemas.microsoft.com/office/drawing/2014/main" id="{D328F98B-F198-214C-7E75-11781CFB011E}"/>
              </a:ext>
            </a:extLst>
          </p:cNvPr>
          <p:cNvSpPr txBox="1"/>
          <p:nvPr/>
        </p:nvSpPr>
        <p:spPr>
          <a:xfrm>
            <a:off x="7168323" y="2700898"/>
            <a:ext cx="2130946" cy="369332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Dam 3 (division 5)</a:t>
            </a:r>
          </a:p>
        </p:txBody>
      </p:sp>
      <p:sp>
        <p:nvSpPr>
          <p:cNvPr id="27" name="textruta 26">
            <a:extLst>
              <a:ext uri="{FF2B5EF4-FFF2-40B4-BE49-F238E27FC236}">
                <a16:creationId xmlns:a16="http://schemas.microsoft.com/office/drawing/2014/main" id="{6C4BC194-D14F-64C8-57BC-24FCCDE0DADF}"/>
              </a:ext>
            </a:extLst>
          </p:cNvPr>
          <p:cNvSpPr txBox="1"/>
          <p:nvPr/>
        </p:nvSpPr>
        <p:spPr>
          <a:xfrm>
            <a:off x="4180026" y="3329902"/>
            <a:ext cx="2130946" cy="369332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F17</a:t>
            </a:r>
          </a:p>
        </p:txBody>
      </p:sp>
      <p:sp>
        <p:nvSpPr>
          <p:cNvPr id="28" name="textruta 27">
            <a:extLst>
              <a:ext uri="{FF2B5EF4-FFF2-40B4-BE49-F238E27FC236}">
                <a16:creationId xmlns:a16="http://schemas.microsoft.com/office/drawing/2014/main" id="{38123DD8-01B1-1F83-ED36-5E1418F777FD}"/>
              </a:ext>
            </a:extLst>
          </p:cNvPr>
          <p:cNvSpPr txBox="1"/>
          <p:nvPr/>
        </p:nvSpPr>
        <p:spPr>
          <a:xfrm>
            <a:off x="7168068" y="3329902"/>
            <a:ext cx="2130946" cy="369332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F16/17</a:t>
            </a:r>
          </a:p>
        </p:txBody>
      </p:sp>
      <p:sp>
        <p:nvSpPr>
          <p:cNvPr id="29" name="textruta 28">
            <a:extLst>
              <a:ext uri="{FF2B5EF4-FFF2-40B4-BE49-F238E27FC236}">
                <a16:creationId xmlns:a16="http://schemas.microsoft.com/office/drawing/2014/main" id="{CB4318BB-73A1-68F0-E2E4-530B7CF488EA}"/>
              </a:ext>
            </a:extLst>
          </p:cNvPr>
          <p:cNvSpPr txBox="1"/>
          <p:nvPr/>
        </p:nvSpPr>
        <p:spPr>
          <a:xfrm>
            <a:off x="5714659" y="4544528"/>
            <a:ext cx="2130946" cy="369332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F10</a:t>
            </a:r>
          </a:p>
        </p:txBody>
      </p:sp>
      <p:sp>
        <p:nvSpPr>
          <p:cNvPr id="32" name="Vänster klammerparentes 31">
            <a:extLst>
              <a:ext uri="{FF2B5EF4-FFF2-40B4-BE49-F238E27FC236}">
                <a16:creationId xmlns:a16="http://schemas.microsoft.com/office/drawing/2014/main" id="{1C7B5DD0-C970-322D-A854-F99626FFB347}"/>
              </a:ext>
            </a:extLst>
          </p:cNvPr>
          <p:cNvSpPr/>
          <p:nvPr/>
        </p:nvSpPr>
        <p:spPr>
          <a:xfrm>
            <a:off x="3897400" y="4407408"/>
            <a:ext cx="282626" cy="2360428"/>
          </a:xfrm>
          <a:prstGeom prst="leftBrac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" name="Vänster klammerparentes 32">
            <a:extLst>
              <a:ext uri="{FF2B5EF4-FFF2-40B4-BE49-F238E27FC236}">
                <a16:creationId xmlns:a16="http://schemas.microsoft.com/office/drawing/2014/main" id="{5A059A4E-C4C6-F07B-1937-CE864010A76E}"/>
              </a:ext>
            </a:extLst>
          </p:cNvPr>
          <p:cNvSpPr/>
          <p:nvPr/>
        </p:nvSpPr>
        <p:spPr>
          <a:xfrm>
            <a:off x="3831680" y="1705350"/>
            <a:ext cx="348346" cy="2702058"/>
          </a:xfrm>
          <a:prstGeom prst="leftBrac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id="{66D05F42-1B9E-CD5B-2F0F-F799EB7C4C2A}"/>
              </a:ext>
            </a:extLst>
          </p:cNvPr>
          <p:cNvSpPr txBox="1"/>
          <p:nvPr/>
        </p:nvSpPr>
        <p:spPr>
          <a:xfrm>
            <a:off x="2202424" y="2498905"/>
            <a:ext cx="1560278" cy="1200329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sv-SE" b="1" dirty="0"/>
              <a:t>Senior/junior</a:t>
            </a:r>
          </a:p>
          <a:p>
            <a:r>
              <a:rPr lang="sv-SE" dirty="0"/>
              <a:t>Fredrik Bernhardsson,</a:t>
            </a:r>
          </a:p>
          <a:p>
            <a:r>
              <a:rPr lang="sv-SE" dirty="0"/>
              <a:t>sportchef</a:t>
            </a:r>
          </a:p>
        </p:txBody>
      </p:sp>
      <p:sp>
        <p:nvSpPr>
          <p:cNvPr id="36" name="textruta 35">
            <a:extLst>
              <a:ext uri="{FF2B5EF4-FFF2-40B4-BE49-F238E27FC236}">
                <a16:creationId xmlns:a16="http://schemas.microsoft.com/office/drawing/2014/main" id="{008D32E5-80B3-4C8A-C5A5-2872607A04D9}"/>
              </a:ext>
            </a:extLst>
          </p:cNvPr>
          <p:cNvSpPr txBox="1"/>
          <p:nvPr/>
        </p:nvSpPr>
        <p:spPr>
          <a:xfrm>
            <a:off x="1882378" y="5142757"/>
            <a:ext cx="1949302" cy="923330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sv-SE" b="1" dirty="0"/>
              <a:t>Ungdom</a:t>
            </a:r>
          </a:p>
          <a:p>
            <a:r>
              <a:rPr lang="sv-SE" dirty="0"/>
              <a:t>Emil Ohlsson, Fotbollsutvecklare</a:t>
            </a:r>
          </a:p>
        </p:txBody>
      </p:sp>
      <p:cxnSp>
        <p:nvCxnSpPr>
          <p:cNvPr id="3" name="Rak pilkoppling 2">
            <a:extLst>
              <a:ext uri="{FF2B5EF4-FFF2-40B4-BE49-F238E27FC236}">
                <a16:creationId xmlns:a16="http://schemas.microsoft.com/office/drawing/2014/main" id="{FC4C2171-1164-AC0C-1F8F-A412DE0FBED5}"/>
              </a:ext>
            </a:extLst>
          </p:cNvPr>
          <p:cNvCxnSpPr/>
          <p:nvPr/>
        </p:nvCxnSpPr>
        <p:spPr>
          <a:xfrm flipV="1">
            <a:off x="6780132" y="4913860"/>
            <a:ext cx="0" cy="1311716"/>
          </a:xfrm>
          <a:prstGeom prst="straightConnector1">
            <a:avLst/>
          </a:prstGeom>
          <a:ln>
            <a:solidFill>
              <a:srgbClr val="FFFF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ruta 3">
            <a:extLst>
              <a:ext uri="{FF2B5EF4-FFF2-40B4-BE49-F238E27FC236}">
                <a16:creationId xmlns:a16="http://schemas.microsoft.com/office/drawing/2014/main" id="{5993B4C8-88AD-82F4-C264-EFD81C508B99}"/>
              </a:ext>
            </a:extLst>
          </p:cNvPr>
          <p:cNvSpPr txBox="1"/>
          <p:nvPr/>
        </p:nvSpPr>
        <p:spPr>
          <a:xfrm>
            <a:off x="7168068" y="3915523"/>
            <a:ext cx="2130946" cy="369332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F15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E6B5B43-D8E7-D93B-DBE5-B53FB142F6ED}"/>
              </a:ext>
            </a:extLst>
          </p:cNvPr>
          <p:cNvSpPr txBox="1"/>
          <p:nvPr/>
        </p:nvSpPr>
        <p:spPr>
          <a:xfrm>
            <a:off x="4204567" y="2579327"/>
            <a:ext cx="2130946" cy="369332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F19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4F3DEFFB-8091-97A3-0E0A-11A2ED865748}"/>
              </a:ext>
            </a:extLst>
          </p:cNvPr>
          <p:cNvSpPr/>
          <p:nvPr/>
        </p:nvSpPr>
        <p:spPr>
          <a:xfrm>
            <a:off x="4180025" y="1186434"/>
            <a:ext cx="2155487" cy="343153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rgbClr val="FFFF00"/>
                </a:solidFill>
              </a:rPr>
              <a:t>Elit/Elitförberedande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102BE014-2953-611C-FC6C-3B4829090B41}"/>
              </a:ext>
            </a:extLst>
          </p:cNvPr>
          <p:cNvSpPr/>
          <p:nvPr/>
        </p:nvSpPr>
        <p:spPr>
          <a:xfrm>
            <a:off x="7144469" y="1180905"/>
            <a:ext cx="2155487" cy="343153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rgbClr val="FFFF00"/>
                </a:solidFill>
              </a:rPr>
              <a:t>Bas/Bredd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81C766DD-CDDF-19A5-D9C8-FAD8D679F526}"/>
              </a:ext>
            </a:extLst>
          </p:cNvPr>
          <p:cNvSpPr txBox="1"/>
          <p:nvPr/>
        </p:nvSpPr>
        <p:spPr>
          <a:xfrm>
            <a:off x="4172939" y="3882242"/>
            <a:ext cx="2130946" cy="369332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F15</a:t>
            </a:r>
          </a:p>
        </p:txBody>
      </p:sp>
      <p:cxnSp>
        <p:nvCxnSpPr>
          <p:cNvPr id="13" name="Rak koppling 12">
            <a:extLst>
              <a:ext uri="{FF2B5EF4-FFF2-40B4-BE49-F238E27FC236}">
                <a16:creationId xmlns:a16="http://schemas.microsoft.com/office/drawing/2014/main" id="{9CA01263-6998-17AD-6506-705B635E1CC2}"/>
              </a:ext>
            </a:extLst>
          </p:cNvPr>
          <p:cNvCxnSpPr/>
          <p:nvPr/>
        </p:nvCxnSpPr>
        <p:spPr>
          <a:xfrm>
            <a:off x="6332546" y="1765003"/>
            <a:ext cx="1" cy="263687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koppling 16">
            <a:extLst>
              <a:ext uri="{FF2B5EF4-FFF2-40B4-BE49-F238E27FC236}">
                <a16:creationId xmlns:a16="http://schemas.microsoft.com/office/drawing/2014/main" id="{59D8C032-CDA7-F9EF-5BE4-B3330A7BD236}"/>
              </a:ext>
            </a:extLst>
          </p:cNvPr>
          <p:cNvCxnSpPr/>
          <p:nvPr/>
        </p:nvCxnSpPr>
        <p:spPr>
          <a:xfrm>
            <a:off x="4193019" y="1765003"/>
            <a:ext cx="1" cy="263687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koppling 18">
            <a:extLst>
              <a:ext uri="{FF2B5EF4-FFF2-40B4-BE49-F238E27FC236}">
                <a16:creationId xmlns:a16="http://schemas.microsoft.com/office/drawing/2014/main" id="{44C091DC-8099-F7AC-5372-F50D3E3C010E}"/>
              </a:ext>
            </a:extLst>
          </p:cNvPr>
          <p:cNvCxnSpPr/>
          <p:nvPr/>
        </p:nvCxnSpPr>
        <p:spPr>
          <a:xfrm>
            <a:off x="9288821" y="1765003"/>
            <a:ext cx="1" cy="263687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koppling 19">
            <a:extLst>
              <a:ext uri="{FF2B5EF4-FFF2-40B4-BE49-F238E27FC236}">
                <a16:creationId xmlns:a16="http://schemas.microsoft.com/office/drawing/2014/main" id="{2BB1D322-EA4D-D3FE-52B6-134CCD67DDE7}"/>
              </a:ext>
            </a:extLst>
          </p:cNvPr>
          <p:cNvCxnSpPr/>
          <p:nvPr/>
        </p:nvCxnSpPr>
        <p:spPr>
          <a:xfrm>
            <a:off x="7175929" y="1765003"/>
            <a:ext cx="1" cy="263687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Ellips 20">
            <a:extLst>
              <a:ext uri="{FF2B5EF4-FFF2-40B4-BE49-F238E27FC236}">
                <a16:creationId xmlns:a16="http://schemas.microsoft.com/office/drawing/2014/main" id="{BD3AF37A-3A04-81F3-8215-F7DED4553A43}"/>
              </a:ext>
            </a:extLst>
          </p:cNvPr>
          <p:cNvSpPr/>
          <p:nvPr/>
        </p:nvSpPr>
        <p:spPr>
          <a:xfrm>
            <a:off x="3831680" y="3693584"/>
            <a:ext cx="2689813" cy="78088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74906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233714A-AFF2-4FB7-B9D0-82CF04D82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sv-SE" dirty="0">
                <a:solidFill>
                  <a:srgbClr val="FFFF00"/>
                </a:solidFill>
              </a:rPr>
              <a:t>Vad innebär det här då?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F34F207-5710-4815-96ED-8C4C7DAECF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0595" y="1469136"/>
            <a:ext cx="8190810" cy="4024884"/>
          </a:xfrm>
        </p:spPr>
        <p:txBody>
          <a:bodyPr anchor="t">
            <a:noAutofit/>
          </a:bodyPr>
          <a:lstStyle/>
          <a:p>
            <a:r>
              <a:rPr lang="sv-SE" sz="1800" dirty="0"/>
              <a:t>Väldigt lite ändras</a:t>
            </a:r>
          </a:p>
          <a:p>
            <a:r>
              <a:rPr lang="sv-SE" sz="1800" dirty="0"/>
              <a:t>F10 blir F15</a:t>
            </a:r>
          </a:p>
          <a:p>
            <a:pPr lvl="1"/>
            <a:r>
              <a:rPr lang="sv-SE" sz="1400" dirty="0"/>
              <a:t>Alla spelare i F10 har en plats</a:t>
            </a:r>
          </a:p>
          <a:p>
            <a:pPr lvl="1"/>
            <a:r>
              <a:rPr lang="sv-SE" sz="1400" dirty="0"/>
              <a:t>Vi kommer träna som vanligt, specialträningar, sociala aktiviteter, cuper, seriespel etc.</a:t>
            </a:r>
          </a:p>
          <a:p>
            <a:r>
              <a:rPr lang="sv-SE" sz="1800" dirty="0"/>
              <a:t>Öppna träningar</a:t>
            </a:r>
          </a:p>
          <a:p>
            <a:pPr lvl="1"/>
            <a:r>
              <a:rPr lang="sv-SE" sz="1400" dirty="0"/>
              <a:t>Klubben bjuder in spelare födda 2010 och tidigare</a:t>
            </a:r>
          </a:p>
          <a:p>
            <a:pPr lvl="1"/>
            <a:r>
              <a:rPr lang="sv-SE" sz="1400" dirty="0"/>
              <a:t>F15 och F16/17</a:t>
            </a:r>
          </a:p>
          <a:p>
            <a:pPr lvl="1"/>
            <a:r>
              <a:rPr lang="sv-SE" sz="1400" dirty="0"/>
              <a:t>F17 och F19</a:t>
            </a:r>
          </a:p>
          <a:p>
            <a:r>
              <a:rPr lang="sv-SE" sz="1800" dirty="0"/>
              <a:t>De F10:or som vill får anmäla sig</a:t>
            </a:r>
          </a:p>
          <a:p>
            <a:r>
              <a:rPr lang="sv-SE" sz="1800" dirty="0"/>
              <a:t>Tänka på</a:t>
            </a:r>
          </a:p>
          <a:p>
            <a:pPr lvl="1"/>
            <a:r>
              <a:rPr lang="sv-SE" sz="1400" dirty="0"/>
              <a:t>Ingen är garanterad plats</a:t>
            </a:r>
          </a:p>
          <a:p>
            <a:pPr lvl="1"/>
            <a:r>
              <a:rPr lang="sv-SE" sz="1400" dirty="0"/>
              <a:t>Bered på att satsa lite mer </a:t>
            </a:r>
          </a:p>
          <a:p>
            <a:pPr lvl="1"/>
            <a:r>
              <a:rPr lang="sv-SE" sz="1400" dirty="0"/>
              <a:t>Hårdare konkurrens, kanske inte alltid få spela</a:t>
            </a:r>
          </a:p>
          <a:p>
            <a:pPr lvl="1"/>
            <a:r>
              <a:rPr lang="sv-SE" sz="1400" dirty="0"/>
              <a:t>Rullande samarbete med F16/17</a:t>
            </a:r>
          </a:p>
          <a:p>
            <a:pPr lvl="1"/>
            <a:r>
              <a:rPr lang="sv-SE" sz="1400" dirty="0"/>
              <a:t>Om 1 år tillhör alla F16/17</a:t>
            </a:r>
          </a:p>
        </p:txBody>
      </p:sp>
    </p:spTree>
    <p:extLst>
      <p:ext uri="{BB962C8B-B14F-4D97-AF65-F5344CB8AC3E}">
        <p14:creationId xmlns:p14="http://schemas.microsoft.com/office/powerpoint/2010/main" val="17845352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54E1D3B-2CAC-4E7E-A3F2-99C98A89D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sv-SE" dirty="0">
                <a:solidFill>
                  <a:srgbClr val="FFFF00"/>
                </a:solidFill>
              </a:rPr>
              <a:t>Organisation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39B1A116-250A-BFF8-B3C1-D3137EC9A1A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2565515"/>
              </p:ext>
            </p:extLst>
          </p:nvPr>
        </p:nvGraphicFramePr>
        <p:xfrm>
          <a:off x="1663577" y="879881"/>
          <a:ext cx="9225280" cy="5720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ruta 6">
            <a:extLst>
              <a:ext uri="{FF2B5EF4-FFF2-40B4-BE49-F238E27FC236}">
                <a16:creationId xmlns:a16="http://schemas.microsoft.com/office/drawing/2014/main" id="{CA89735F-8CE9-613A-82E6-0B20782EBEE1}"/>
              </a:ext>
            </a:extLst>
          </p:cNvPr>
          <p:cNvSpPr txBox="1"/>
          <p:nvPr/>
        </p:nvSpPr>
        <p:spPr>
          <a:xfrm>
            <a:off x="6583680" y="4188823"/>
            <a:ext cx="2054293" cy="1200329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Sökes:</a:t>
            </a:r>
          </a:p>
          <a:p>
            <a:r>
              <a:rPr lang="sv-SE" dirty="0"/>
              <a:t>-</a:t>
            </a:r>
            <a:r>
              <a:rPr lang="sv-SE" dirty="0" err="1"/>
              <a:t>Bollisuppdrag</a:t>
            </a:r>
            <a:endParaRPr lang="sv-SE" dirty="0"/>
          </a:p>
          <a:p>
            <a:r>
              <a:rPr lang="sv-SE" dirty="0"/>
              <a:t>-Klubbhäften</a:t>
            </a:r>
          </a:p>
          <a:p>
            <a:r>
              <a:rPr lang="sv-SE" dirty="0"/>
              <a:t>-Kiosken</a:t>
            </a:r>
          </a:p>
        </p:txBody>
      </p:sp>
    </p:spTree>
    <p:extLst>
      <p:ext uri="{BB962C8B-B14F-4D97-AF65-F5344CB8AC3E}">
        <p14:creationId xmlns:p14="http://schemas.microsoft.com/office/powerpoint/2010/main" val="11552194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233714A-AFF2-4FB7-B9D0-82CF04D82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sv-SE" dirty="0">
                <a:solidFill>
                  <a:srgbClr val="FFFF00"/>
                </a:solidFill>
              </a:rPr>
              <a:t>Det kommande året F15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F34F207-5710-4815-96ED-8C4C7DAECF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0595" y="1469136"/>
            <a:ext cx="8190810" cy="4024884"/>
          </a:xfrm>
        </p:spPr>
        <p:txBody>
          <a:bodyPr anchor="t">
            <a:noAutofit/>
          </a:bodyPr>
          <a:lstStyle/>
          <a:p>
            <a:r>
              <a:rPr lang="sv-SE" sz="1800" dirty="0"/>
              <a:t>Oktober-december </a:t>
            </a:r>
          </a:p>
          <a:p>
            <a:pPr lvl="1"/>
            <a:r>
              <a:rPr lang="sv-SE" sz="1400" dirty="0"/>
              <a:t>träningar 2ggr/vecka</a:t>
            </a:r>
          </a:p>
          <a:p>
            <a:pPr lvl="1"/>
            <a:r>
              <a:rPr lang="sv-SE" sz="1400" dirty="0"/>
              <a:t>kanske </a:t>
            </a:r>
            <a:r>
              <a:rPr lang="sv-SE" sz="1400" dirty="0" err="1"/>
              <a:t>xtra</a:t>
            </a:r>
            <a:r>
              <a:rPr lang="sv-SE" sz="1400" dirty="0"/>
              <a:t> löp/</a:t>
            </a:r>
            <a:r>
              <a:rPr lang="sv-SE" sz="1400" dirty="0" err="1"/>
              <a:t>fyspass</a:t>
            </a:r>
            <a:r>
              <a:rPr lang="sv-SE" sz="1400" dirty="0"/>
              <a:t> (ev. </a:t>
            </a:r>
            <a:r>
              <a:rPr lang="sv-SE" sz="1400" dirty="0" err="1"/>
              <a:t>xtra</a:t>
            </a:r>
            <a:r>
              <a:rPr lang="sv-SE" sz="1400" dirty="0"/>
              <a:t> avgift för löpteknik)</a:t>
            </a:r>
          </a:p>
          <a:p>
            <a:pPr lvl="1"/>
            <a:r>
              <a:rPr lang="sv-SE" sz="1400" dirty="0"/>
              <a:t>paus v43-45</a:t>
            </a:r>
          </a:p>
          <a:p>
            <a:pPr lvl="1"/>
            <a:r>
              <a:rPr lang="sv-SE" sz="1400" dirty="0"/>
              <a:t>bowling och mat 23 november</a:t>
            </a:r>
          </a:p>
          <a:p>
            <a:r>
              <a:rPr lang="sv-SE" sz="1800" dirty="0"/>
              <a:t>2025</a:t>
            </a:r>
          </a:p>
          <a:p>
            <a:pPr lvl="1"/>
            <a:r>
              <a:rPr lang="sv-SE" sz="1400" dirty="0"/>
              <a:t>Tränar 2-3ggr/vecka</a:t>
            </a:r>
          </a:p>
          <a:p>
            <a:pPr lvl="1"/>
            <a:r>
              <a:rPr lang="sv-SE" sz="1400" dirty="0"/>
              <a:t>Upplandslaget, uttagning</a:t>
            </a:r>
          </a:p>
          <a:p>
            <a:pPr lvl="1"/>
            <a:r>
              <a:rPr lang="sv-SE" sz="1400" dirty="0"/>
              <a:t>2-4 träningsmatcher under våren</a:t>
            </a:r>
          </a:p>
          <a:p>
            <a:pPr lvl="1"/>
            <a:r>
              <a:rPr lang="sv-SE" sz="1400" dirty="0"/>
              <a:t>Eventuellt cup mars/april</a:t>
            </a:r>
          </a:p>
          <a:p>
            <a:pPr lvl="1"/>
            <a:r>
              <a:rPr lang="sv-SE" sz="1400" dirty="0"/>
              <a:t>DM, i år är det cupspel direkt</a:t>
            </a:r>
          </a:p>
          <a:p>
            <a:pPr lvl="1"/>
            <a:r>
              <a:rPr lang="sv-SE" sz="1400" dirty="0"/>
              <a:t>F15 serie</a:t>
            </a:r>
          </a:p>
          <a:p>
            <a:pPr lvl="1"/>
            <a:r>
              <a:rPr lang="sv-SE" sz="1400" dirty="0"/>
              <a:t>”Träningsläger” inför Gothia, veckan innan</a:t>
            </a:r>
          </a:p>
          <a:p>
            <a:pPr lvl="1"/>
            <a:r>
              <a:rPr lang="sv-SE" sz="1400" dirty="0"/>
              <a:t>Gothia cup, 13-19 juli</a:t>
            </a:r>
          </a:p>
          <a:p>
            <a:r>
              <a:rPr lang="sv-SE" sz="1800" dirty="0"/>
              <a:t>Oktober</a:t>
            </a:r>
          </a:p>
          <a:p>
            <a:pPr lvl="1"/>
            <a:r>
              <a:rPr lang="sv-SE" sz="1400" dirty="0"/>
              <a:t>Spelarna flyttar in hos F16/17</a:t>
            </a:r>
          </a:p>
        </p:txBody>
      </p:sp>
    </p:spTree>
    <p:extLst>
      <p:ext uri="{BB962C8B-B14F-4D97-AF65-F5344CB8AC3E}">
        <p14:creationId xmlns:p14="http://schemas.microsoft.com/office/powerpoint/2010/main" val="26880418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67FCC74-BF30-4643-B2B4-60B5FC2DF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sv-SE" dirty="0">
                <a:solidFill>
                  <a:srgbClr val="FFFF00"/>
                </a:solidFill>
              </a:rPr>
              <a:t>Gothia Cup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FFB57F8-0B19-41A4-B03B-D7746B0C48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 fontScale="85000" lnSpcReduction="20000"/>
          </a:bodyPr>
          <a:lstStyle/>
          <a:p>
            <a:r>
              <a:rPr lang="sv-SE" sz="2400" dirty="0"/>
              <a:t>Pratat om och sparat till sen vi startade laget</a:t>
            </a:r>
          </a:p>
          <a:p>
            <a:r>
              <a:rPr lang="sv-SE" sz="2400" dirty="0"/>
              <a:t>13-19 juli – spelas i Göteborg med omnejd (Alingsås </a:t>
            </a:r>
            <a:r>
              <a:rPr lang="sv-SE" sz="2400" dirty="0" err="1"/>
              <a:t>t.ex</a:t>
            </a:r>
            <a:r>
              <a:rPr lang="sv-SE" sz="2400" dirty="0"/>
              <a:t>)</a:t>
            </a:r>
          </a:p>
          <a:p>
            <a:r>
              <a:rPr lang="sv-SE" sz="2400" dirty="0"/>
              <a:t>Checkar in söndag, gruppspel måndag-onsdag</a:t>
            </a:r>
          </a:p>
          <a:p>
            <a:r>
              <a:rPr lang="sv-SE" sz="2400" dirty="0"/>
              <a:t>Invigning måndag</a:t>
            </a:r>
          </a:p>
          <a:p>
            <a:r>
              <a:rPr lang="sv-SE" sz="2400" dirty="0"/>
              <a:t>Checkar ut lördag</a:t>
            </a:r>
          </a:p>
          <a:p>
            <a:r>
              <a:rPr lang="sv-SE" sz="2400" dirty="0"/>
              <a:t>Vi önskar att så många som möjligt åker med – det är såå kul</a:t>
            </a:r>
          </a:p>
          <a:p>
            <a:pPr lvl="1"/>
            <a:r>
              <a:rPr lang="sv-SE" sz="2000" dirty="0"/>
              <a:t>Blir vi många så anmäler vi nog 2 lag</a:t>
            </a:r>
          </a:p>
          <a:p>
            <a:r>
              <a:rPr lang="sv-SE" sz="2400" dirty="0"/>
              <a:t>Kommer bo på hotell</a:t>
            </a:r>
          </a:p>
          <a:p>
            <a:r>
              <a:rPr lang="sv-SE" sz="2400" dirty="0"/>
              <a:t>Uppmanar alla föräldrar och familjer att åka ner! Boka hotell eller </a:t>
            </a:r>
            <a:r>
              <a:rPr lang="sv-SE" sz="2400" dirty="0" err="1"/>
              <a:t>Airbnb</a:t>
            </a:r>
            <a:endParaRPr lang="sv-SE" sz="2400" dirty="0"/>
          </a:p>
          <a:p>
            <a:pPr lvl="1"/>
            <a:r>
              <a:rPr lang="sv-SE" sz="2000" dirty="0"/>
              <a:t>Det är roligt</a:t>
            </a:r>
          </a:p>
          <a:p>
            <a:pPr lvl="1"/>
            <a:r>
              <a:rPr lang="sv-SE" sz="2000" dirty="0"/>
              <a:t>Kul med supportrar (varför inte göra lite flaggor?)</a:t>
            </a:r>
          </a:p>
          <a:p>
            <a:pPr lvl="1"/>
            <a:r>
              <a:rPr lang="sv-SE" sz="2000" dirty="0"/>
              <a:t>Vi behöver nog lite hjälp (badutflykter, Liseberg, mellanmål </a:t>
            </a:r>
            <a:r>
              <a:rPr lang="sv-SE" sz="2000" dirty="0" err="1"/>
              <a:t>etc</a:t>
            </a:r>
            <a:r>
              <a:rPr lang="sv-SE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89391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3037</TotalTime>
  <Words>591</Words>
  <Application>Microsoft Office PowerPoint</Application>
  <PresentationFormat>Bredbild</PresentationFormat>
  <Paragraphs>140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Office-tema</vt:lpstr>
      <vt:lpstr>Föräldramöte GUSK F15</vt:lpstr>
      <vt:lpstr>Status i laget</vt:lpstr>
      <vt:lpstr>GUSK Dam/flick 2024</vt:lpstr>
      <vt:lpstr>GUSK Dam/flick 2025</vt:lpstr>
      <vt:lpstr>GUSK Dam/flick 2026/27</vt:lpstr>
      <vt:lpstr>Vad innebär det här då?</vt:lpstr>
      <vt:lpstr>Organisation</vt:lpstr>
      <vt:lpstr>Det kommande året F15</vt:lpstr>
      <vt:lpstr>Gothia Cup</vt:lpstr>
      <vt:lpstr>Gothia Cup</vt:lpstr>
      <vt:lpstr>Ekonomi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GUSK F10</dc:title>
  <dc:creator>Basse Asplund (BRANN AB)</dc:creator>
  <cp:lastModifiedBy>Basse Asplund (BRANN AB)</cp:lastModifiedBy>
  <cp:revision>51</cp:revision>
  <dcterms:created xsi:type="dcterms:W3CDTF">2022-03-03T21:13:46Z</dcterms:created>
  <dcterms:modified xsi:type="dcterms:W3CDTF">2024-10-07T21:26:44Z</dcterms:modified>
</cp:coreProperties>
</file>