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72" r:id="rId4"/>
    <p:sldId id="270" r:id="rId5"/>
    <p:sldId id="273" r:id="rId6"/>
    <p:sldId id="274" r:id="rId7"/>
    <p:sldId id="276" r:id="rId8"/>
    <p:sldId id="275" r:id="rId9"/>
    <p:sldId id="267" r:id="rId10"/>
    <p:sldId id="278" r:id="rId11"/>
    <p:sldId id="280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5A1B3-C477-4CEB-94DD-1F0611BB3835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0D6BDFF-A5EB-40C0-8BD8-F28457116092}">
      <dgm:prSet/>
      <dgm:spPr>
        <a:solidFill>
          <a:srgbClr val="002060"/>
        </a:solidFill>
      </dgm:spPr>
      <dgm:t>
        <a:bodyPr/>
        <a:lstStyle/>
        <a:p>
          <a:r>
            <a:rPr lang="en-US" dirty="0" err="1"/>
            <a:t>Gruppspel</a:t>
          </a:r>
          <a:r>
            <a:rPr lang="en-US" dirty="0"/>
            <a:t> med </a:t>
          </a:r>
          <a:r>
            <a:rPr lang="en-US" dirty="0" err="1"/>
            <a:t>fyra</a:t>
          </a:r>
          <a:r>
            <a:rPr lang="en-US" dirty="0"/>
            <a:t> lag </a:t>
          </a:r>
        </a:p>
      </dgm:t>
    </dgm:pt>
    <dgm:pt modelId="{C9B56FFA-E68D-4A9D-9BDA-A7666B1BBD26}" type="parTrans" cxnId="{7605C362-4477-48F0-8E92-94FEEDE8AEBA}">
      <dgm:prSet/>
      <dgm:spPr/>
      <dgm:t>
        <a:bodyPr/>
        <a:lstStyle/>
        <a:p>
          <a:endParaRPr lang="en-US"/>
        </a:p>
      </dgm:t>
    </dgm:pt>
    <dgm:pt modelId="{07636464-0973-4C8B-A015-16C749C987D4}" type="sibTrans" cxnId="{7605C362-4477-48F0-8E92-94FEEDE8AEBA}">
      <dgm:prSet/>
      <dgm:spPr/>
      <dgm:t>
        <a:bodyPr/>
        <a:lstStyle/>
        <a:p>
          <a:endParaRPr lang="en-US"/>
        </a:p>
      </dgm:t>
    </dgm:pt>
    <dgm:pt modelId="{35C9E476-0466-4F87-AC16-5580FF74C7AC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Sista </a:t>
          </a:r>
          <a:r>
            <a:rPr lang="en-US" dirty="0" err="1"/>
            <a:t>gruppspelsmatchen</a:t>
          </a:r>
          <a:r>
            <a:rPr lang="en-US" dirty="0"/>
            <a:t> på </a:t>
          </a:r>
          <a:r>
            <a:rPr lang="en-US" dirty="0" err="1"/>
            <a:t>söndag</a:t>
          </a:r>
          <a:endParaRPr lang="en-US" dirty="0"/>
        </a:p>
      </dgm:t>
    </dgm:pt>
    <dgm:pt modelId="{45162E0B-D548-4E78-A07A-272DBBF524A2}" type="parTrans" cxnId="{C8CE3953-3616-49DA-9ADD-F422EA67E56B}">
      <dgm:prSet/>
      <dgm:spPr/>
      <dgm:t>
        <a:bodyPr/>
        <a:lstStyle/>
        <a:p>
          <a:endParaRPr lang="en-US"/>
        </a:p>
      </dgm:t>
    </dgm:pt>
    <dgm:pt modelId="{3F6E50EB-E5A2-4837-9FB8-00AF371E7F83}" type="sibTrans" cxnId="{C8CE3953-3616-49DA-9ADD-F422EA67E56B}">
      <dgm:prSet/>
      <dgm:spPr/>
      <dgm:t>
        <a:bodyPr/>
        <a:lstStyle/>
        <a:p>
          <a:endParaRPr lang="en-US"/>
        </a:p>
      </dgm:t>
    </dgm:pt>
    <dgm:pt modelId="{6CC12083-A4BB-4C6A-A922-4D86A49C77DC}">
      <dgm:prSet/>
      <dgm:spPr/>
      <dgm:t>
        <a:bodyPr/>
        <a:lstStyle/>
        <a:p>
          <a:r>
            <a:rPr lang="en-US" dirty="0" err="1"/>
            <a:t>Håbo</a:t>
          </a:r>
          <a:r>
            <a:rPr lang="en-US" dirty="0"/>
            <a:t>	 	28 </a:t>
          </a:r>
          <a:r>
            <a:rPr lang="en-US" dirty="0" err="1"/>
            <a:t>april</a:t>
          </a:r>
          <a:r>
            <a:rPr lang="en-US" dirty="0"/>
            <a:t> </a:t>
          </a:r>
        </a:p>
      </dgm:t>
    </dgm:pt>
    <dgm:pt modelId="{58FCEC55-28DC-4182-9868-9092799C60B1}" type="parTrans" cxnId="{F8B7A4DF-3BFB-4089-9F50-EBDDDABA1375}">
      <dgm:prSet/>
      <dgm:spPr/>
      <dgm:t>
        <a:bodyPr/>
        <a:lstStyle/>
        <a:p>
          <a:endParaRPr lang="en-US"/>
        </a:p>
      </dgm:t>
    </dgm:pt>
    <dgm:pt modelId="{BBBE0FF4-0C71-41D8-8235-D7DD779172A1}" type="sibTrans" cxnId="{F8B7A4DF-3BFB-4089-9F50-EBDDDABA1375}">
      <dgm:prSet/>
      <dgm:spPr/>
      <dgm:t>
        <a:bodyPr/>
        <a:lstStyle/>
        <a:p>
          <a:endParaRPr lang="en-US"/>
        </a:p>
      </dgm:t>
    </dgm:pt>
    <dgm:pt modelId="{F462D112-DF21-4A8A-A1D0-7702A300B4F7}">
      <dgm:prSet/>
      <dgm:spPr/>
      <dgm:t>
        <a:bodyPr/>
        <a:lstStyle/>
        <a:p>
          <a:r>
            <a:rPr lang="en-US" dirty="0" err="1"/>
            <a:t>Kvartsfinal</a:t>
          </a:r>
          <a:r>
            <a:rPr lang="en-US" dirty="0"/>
            <a:t> 	29 </a:t>
          </a:r>
          <a:r>
            <a:rPr lang="en-US" dirty="0" err="1"/>
            <a:t>maj</a:t>
          </a:r>
          <a:r>
            <a:rPr lang="en-US" dirty="0"/>
            <a:t> </a:t>
          </a:r>
        </a:p>
      </dgm:t>
    </dgm:pt>
    <dgm:pt modelId="{963D34AE-EDE8-41C6-8C60-C2B4E8710259}" type="parTrans" cxnId="{63A469E3-2220-47B3-9FEC-6580BFA7B4EF}">
      <dgm:prSet/>
      <dgm:spPr/>
      <dgm:t>
        <a:bodyPr/>
        <a:lstStyle/>
        <a:p>
          <a:endParaRPr lang="en-US"/>
        </a:p>
      </dgm:t>
    </dgm:pt>
    <dgm:pt modelId="{16BAD1B7-959C-49C9-9E29-761D2812CDA2}" type="sibTrans" cxnId="{63A469E3-2220-47B3-9FEC-6580BFA7B4EF}">
      <dgm:prSet/>
      <dgm:spPr/>
      <dgm:t>
        <a:bodyPr/>
        <a:lstStyle/>
        <a:p>
          <a:endParaRPr lang="en-US"/>
        </a:p>
      </dgm:t>
    </dgm:pt>
    <dgm:pt modelId="{DB5B7F9E-D844-4E10-9258-5B85FA54032C}">
      <dgm:prSet/>
      <dgm:spPr/>
      <dgm:t>
        <a:bodyPr/>
        <a:lstStyle/>
        <a:p>
          <a:r>
            <a:rPr lang="en-US" dirty="0"/>
            <a:t>Semifinal 	10 </a:t>
          </a:r>
          <a:r>
            <a:rPr lang="en-US" dirty="0" err="1"/>
            <a:t>juni</a:t>
          </a:r>
          <a:endParaRPr lang="en-US" dirty="0"/>
        </a:p>
      </dgm:t>
    </dgm:pt>
    <dgm:pt modelId="{0420D6A7-8406-4E7A-9EB0-E9BAE08A7D01}" type="parTrans" cxnId="{0EA5AEAD-4E00-4710-B263-9857772A3F6A}">
      <dgm:prSet/>
      <dgm:spPr/>
      <dgm:t>
        <a:bodyPr/>
        <a:lstStyle/>
        <a:p>
          <a:endParaRPr lang="en-US"/>
        </a:p>
      </dgm:t>
    </dgm:pt>
    <dgm:pt modelId="{592D0245-7663-4DA5-A89F-371A01FE7DA6}" type="sibTrans" cxnId="{0EA5AEAD-4E00-4710-B263-9857772A3F6A}">
      <dgm:prSet/>
      <dgm:spPr/>
      <dgm:t>
        <a:bodyPr/>
        <a:lstStyle/>
        <a:p>
          <a:endParaRPr lang="en-US"/>
        </a:p>
      </dgm:t>
    </dgm:pt>
    <dgm:pt modelId="{73C6DD3A-211C-48A1-BF83-00750F262A35}">
      <dgm:prSet/>
      <dgm:spPr>
        <a:solidFill>
          <a:srgbClr val="002060"/>
        </a:solidFill>
      </dgm:spPr>
      <dgm:t>
        <a:bodyPr/>
        <a:lstStyle/>
        <a:p>
          <a:r>
            <a:rPr lang="en-US"/>
            <a:t>De två bästa lagen går vidare till slutspel </a:t>
          </a:r>
        </a:p>
      </dgm:t>
    </dgm:pt>
    <dgm:pt modelId="{3EF7F1DE-D8CF-41DC-92BF-BD014B7337DD}" type="parTrans" cxnId="{A8290AD9-FA4A-450D-AA9C-2983E2D67A00}">
      <dgm:prSet/>
      <dgm:spPr/>
      <dgm:t>
        <a:bodyPr/>
        <a:lstStyle/>
        <a:p>
          <a:endParaRPr lang="en-US"/>
        </a:p>
      </dgm:t>
    </dgm:pt>
    <dgm:pt modelId="{D3A497B0-75F2-474C-86EA-E95D31D3AA2F}" type="sibTrans" cxnId="{A8290AD9-FA4A-450D-AA9C-2983E2D67A00}">
      <dgm:prSet/>
      <dgm:spPr/>
      <dgm:t>
        <a:bodyPr/>
        <a:lstStyle/>
        <a:p>
          <a:endParaRPr lang="en-US"/>
        </a:p>
      </dgm:t>
    </dgm:pt>
    <dgm:pt modelId="{D2561671-BC40-48F4-97F8-CD919E13F735}">
      <dgm:prSet/>
      <dgm:spPr/>
      <dgm:t>
        <a:bodyPr/>
        <a:lstStyle/>
        <a:p>
          <a:endParaRPr lang="sv-SE" dirty="0"/>
        </a:p>
      </dgm:t>
    </dgm:pt>
    <dgm:pt modelId="{9F118CC2-9033-46FD-A4FB-6F159C6D71B0}" type="parTrans" cxnId="{24B91C5B-23A3-4D2E-8207-EE16789A07DD}">
      <dgm:prSet/>
      <dgm:spPr/>
      <dgm:t>
        <a:bodyPr/>
        <a:lstStyle/>
        <a:p>
          <a:endParaRPr lang="sv-SE"/>
        </a:p>
      </dgm:t>
    </dgm:pt>
    <dgm:pt modelId="{189EA1A4-DA2D-4700-9F43-873EC2B94A64}" type="sibTrans" cxnId="{24B91C5B-23A3-4D2E-8207-EE16789A07DD}">
      <dgm:prSet/>
      <dgm:spPr/>
      <dgm:t>
        <a:bodyPr/>
        <a:lstStyle/>
        <a:p>
          <a:endParaRPr lang="sv-SE"/>
        </a:p>
      </dgm:t>
    </dgm:pt>
    <dgm:pt modelId="{A11F5E67-5DF6-43EB-8ACB-3A60A10F5362}">
      <dgm:prSet/>
      <dgm:spPr/>
      <dgm:t>
        <a:bodyPr/>
        <a:lstStyle/>
        <a:p>
          <a:r>
            <a:rPr lang="en-US" dirty="0" err="1"/>
            <a:t>Totalt</a:t>
          </a:r>
          <a:r>
            <a:rPr lang="en-US" dirty="0"/>
            <a:t> 16 lag </a:t>
          </a:r>
        </a:p>
      </dgm:t>
    </dgm:pt>
    <dgm:pt modelId="{CF9E5969-3091-4468-8A09-6027EDF3F5A8}" type="parTrans" cxnId="{39EF5D66-FAE7-4BED-87A9-F3295C962FF9}">
      <dgm:prSet/>
      <dgm:spPr/>
      <dgm:t>
        <a:bodyPr/>
        <a:lstStyle/>
        <a:p>
          <a:endParaRPr lang="sv-SE"/>
        </a:p>
      </dgm:t>
    </dgm:pt>
    <dgm:pt modelId="{ECD301EB-CD2E-4B4A-AD51-080DBAC8F204}" type="sibTrans" cxnId="{39EF5D66-FAE7-4BED-87A9-F3295C962FF9}">
      <dgm:prSet/>
      <dgm:spPr/>
      <dgm:t>
        <a:bodyPr/>
        <a:lstStyle/>
        <a:p>
          <a:endParaRPr lang="sv-SE"/>
        </a:p>
      </dgm:t>
    </dgm:pt>
    <dgm:pt modelId="{20DE4BD3-86DD-4051-A14A-AAC8E89D5B36}">
      <dgm:prSet/>
      <dgm:spPr/>
      <dgm:t>
        <a:bodyPr/>
        <a:lstStyle/>
        <a:p>
          <a:r>
            <a:rPr lang="en-US" dirty="0" err="1"/>
            <a:t>Fyra</a:t>
          </a:r>
          <a:r>
            <a:rPr lang="en-US" dirty="0"/>
            <a:t> </a:t>
          </a:r>
          <a:r>
            <a:rPr lang="en-US" dirty="0" err="1"/>
            <a:t>grupper</a:t>
          </a:r>
          <a:r>
            <a:rPr lang="en-US" dirty="0"/>
            <a:t> </a:t>
          </a:r>
        </a:p>
      </dgm:t>
    </dgm:pt>
    <dgm:pt modelId="{90E3319F-A089-46B5-B468-21E330B236BE}" type="parTrans" cxnId="{BD71C2F4-B484-4113-887B-C10AC7F7B775}">
      <dgm:prSet/>
      <dgm:spPr/>
      <dgm:t>
        <a:bodyPr/>
        <a:lstStyle/>
        <a:p>
          <a:endParaRPr lang="sv-SE"/>
        </a:p>
      </dgm:t>
    </dgm:pt>
    <dgm:pt modelId="{7654D6B0-0D9A-4B79-850F-CF1335D36695}" type="sibTrans" cxnId="{BD71C2F4-B484-4113-887B-C10AC7F7B775}">
      <dgm:prSet/>
      <dgm:spPr/>
      <dgm:t>
        <a:bodyPr/>
        <a:lstStyle/>
        <a:p>
          <a:endParaRPr lang="sv-SE"/>
        </a:p>
      </dgm:t>
    </dgm:pt>
    <dgm:pt modelId="{E1CAE412-D1D1-41F3-B679-E95DA0CFF730}">
      <dgm:prSet/>
      <dgm:spPr/>
      <dgm:t>
        <a:bodyPr/>
        <a:lstStyle/>
        <a:p>
          <a:r>
            <a:rPr lang="en-US" dirty="0"/>
            <a:t>Final		24 </a:t>
          </a:r>
          <a:r>
            <a:rPr lang="en-US" dirty="0" err="1"/>
            <a:t>augusti</a:t>
          </a:r>
          <a:r>
            <a:rPr lang="en-US" dirty="0"/>
            <a:t> </a:t>
          </a:r>
        </a:p>
      </dgm:t>
    </dgm:pt>
    <dgm:pt modelId="{CBF18E55-8620-4CE2-9D30-669F35BD1513}" type="parTrans" cxnId="{9F496DC0-CD71-42FB-9414-DC5D20A1CCB9}">
      <dgm:prSet/>
      <dgm:spPr/>
      <dgm:t>
        <a:bodyPr/>
        <a:lstStyle/>
        <a:p>
          <a:endParaRPr lang="sv-SE"/>
        </a:p>
      </dgm:t>
    </dgm:pt>
    <dgm:pt modelId="{F02DB280-6F4D-4A58-9C1F-B9C4E72BE695}" type="sibTrans" cxnId="{9F496DC0-CD71-42FB-9414-DC5D20A1CCB9}">
      <dgm:prSet/>
      <dgm:spPr/>
      <dgm:t>
        <a:bodyPr/>
        <a:lstStyle/>
        <a:p>
          <a:endParaRPr lang="sv-SE"/>
        </a:p>
      </dgm:t>
    </dgm:pt>
    <dgm:pt modelId="{C3145A32-141B-41A8-B15E-420F82A0F81C}" type="pres">
      <dgm:prSet presAssocID="{EBD5A1B3-C477-4CEB-94DD-1F0611BB3835}" presName="linear" presStyleCnt="0">
        <dgm:presLayoutVars>
          <dgm:animLvl val="lvl"/>
          <dgm:resizeHandles val="exact"/>
        </dgm:presLayoutVars>
      </dgm:prSet>
      <dgm:spPr/>
    </dgm:pt>
    <dgm:pt modelId="{EE749676-2550-472A-8C0E-59F63B026ED2}" type="pres">
      <dgm:prSet presAssocID="{A0D6BDFF-A5EB-40C0-8BD8-F284571160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514E25-3A95-457F-AD97-CC38D7964779}" type="pres">
      <dgm:prSet presAssocID="{A0D6BDFF-A5EB-40C0-8BD8-F28457116092}" presName="childText" presStyleLbl="revTx" presStyleIdx="0" presStyleCnt="3">
        <dgm:presLayoutVars>
          <dgm:bulletEnabled val="1"/>
        </dgm:presLayoutVars>
      </dgm:prSet>
      <dgm:spPr/>
    </dgm:pt>
    <dgm:pt modelId="{7AA27E56-5061-4645-B444-19769B9B383F}" type="pres">
      <dgm:prSet presAssocID="{35C9E476-0466-4F87-AC16-5580FF74C7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202732-DCB0-4BD4-824E-7D99CDEC5442}" type="pres">
      <dgm:prSet presAssocID="{35C9E476-0466-4F87-AC16-5580FF74C7AC}" presName="childText" presStyleLbl="revTx" presStyleIdx="1" presStyleCnt="3">
        <dgm:presLayoutVars>
          <dgm:bulletEnabled val="1"/>
        </dgm:presLayoutVars>
      </dgm:prSet>
      <dgm:spPr/>
    </dgm:pt>
    <dgm:pt modelId="{1C9D5ABD-CDD2-4202-9715-81EC1FF16544}" type="pres">
      <dgm:prSet presAssocID="{73C6DD3A-211C-48A1-BF83-00750F262A3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7E5CE84-0E65-4DA3-A3D5-1C5937D8E507}" type="pres">
      <dgm:prSet presAssocID="{73C6DD3A-211C-48A1-BF83-00750F262A3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4B91C5B-23A3-4D2E-8207-EE16789A07DD}" srcId="{73C6DD3A-211C-48A1-BF83-00750F262A35}" destId="{D2561671-BC40-48F4-97F8-CD919E13F735}" srcOrd="0" destOrd="0" parTransId="{9F118CC2-9033-46FD-A4FB-6F159C6D71B0}" sibTransId="{189EA1A4-DA2D-4700-9F43-873EC2B94A64}"/>
    <dgm:cxn modelId="{78778361-F256-4817-AC60-64BB6373C53C}" type="presOf" srcId="{20DE4BD3-86DD-4051-A14A-AAC8E89D5B36}" destId="{A0514E25-3A95-457F-AD97-CC38D7964779}" srcOrd="0" destOrd="1" presId="urn:microsoft.com/office/officeart/2005/8/layout/vList2"/>
    <dgm:cxn modelId="{7605C362-4477-48F0-8E92-94FEEDE8AEBA}" srcId="{EBD5A1B3-C477-4CEB-94DD-1F0611BB3835}" destId="{A0D6BDFF-A5EB-40C0-8BD8-F28457116092}" srcOrd="0" destOrd="0" parTransId="{C9B56FFA-E68D-4A9D-9BDA-A7666B1BBD26}" sibTransId="{07636464-0973-4C8B-A015-16C749C987D4}"/>
    <dgm:cxn modelId="{39EF5D66-FAE7-4BED-87A9-F3295C962FF9}" srcId="{A0D6BDFF-A5EB-40C0-8BD8-F28457116092}" destId="{A11F5E67-5DF6-43EB-8ACB-3A60A10F5362}" srcOrd="0" destOrd="0" parTransId="{CF9E5969-3091-4468-8A09-6027EDF3F5A8}" sibTransId="{ECD301EB-CD2E-4B4A-AD51-080DBAC8F204}"/>
    <dgm:cxn modelId="{830E4947-9ED1-48FF-85EA-50ABE5E0066B}" type="presOf" srcId="{E1CAE412-D1D1-41F3-B679-E95DA0CFF730}" destId="{91202732-DCB0-4BD4-824E-7D99CDEC5442}" srcOrd="0" destOrd="3" presId="urn:microsoft.com/office/officeart/2005/8/layout/vList2"/>
    <dgm:cxn modelId="{C8CE3953-3616-49DA-9ADD-F422EA67E56B}" srcId="{EBD5A1B3-C477-4CEB-94DD-1F0611BB3835}" destId="{35C9E476-0466-4F87-AC16-5580FF74C7AC}" srcOrd="1" destOrd="0" parTransId="{45162E0B-D548-4E78-A07A-272DBBF524A2}" sibTransId="{3F6E50EB-E5A2-4837-9FB8-00AF371E7F83}"/>
    <dgm:cxn modelId="{BCECB375-F81C-4CFC-977B-5512F9579377}" type="presOf" srcId="{35C9E476-0466-4F87-AC16-5580FF74C7AC}" destId="{7AA27E56-5061-4645-B444-19769B9B383F}" srcOrd="0" destOrd="0" presId="urn:microsoft.com/office/officeart/2005/8/layout/vList2"/>
    <dgm:cxn modelId="{63202F56-B2F3-4953-A7B0-5C6CD2600B0B}" type="presOf" srcId="{D2561671-BC40-48F4-97F8-CD919E13F735}" destId="{C7E5CE84-0E65-4DA3-A3D5-1C5937D8E507}" srcOrd="0" destOrd="0" presId="urn:microsoft.com/office/officeart/2005/8/layout/vList2"/>
    <dgm:cxn modelId="{1E7C6C7F-699F-42FD-9BB4-44968926CEFC}" type="presOf" srcId="{F462D112-DF21-4A8A-A1D0-7702A300B4F7}" destId="{91202732-DCB0-4BD4-824E-7D99CDEC5442}" srcOrd="0" destOrd="1" presId="urn:microsoft.com/office/officeart/2005/8/layout/vList2"/>
    <dgm:cxn modelId="{55C348A4-31D4-4D47-9882-E06CD2CCEEA1}" type="presOf" srcId="{73C6DD3A-211C-48A1-BF83-00750F262A35}" destId="{1C9D5ABD-CDD2-4202-9715-81EC1FF16544}" srcOrd="0" destOrd="0" presId="urn:microsoft.com/office/officeart/2005/8/layout/vList2"/>
    <dgm:cxn modelId="{0EA5AEAD-4E00-4710-B263-9857772A3F6A}" srcId="{35C9E476-0466-4F87-AC16-5580FF74C7AC}" destId="{DB5B7F9E-D844-4E10-9258-5B85FA54032C}" srcOrd="2" destOrd="0" parTransId="{0420D6A7-8406-4E7A-9EB0-E9BAE08A7D01}" sibTransId="{592D0245-7663-4DA5-A89F-371A01FE7DA6}"/>
    <dgm:cxn modelId="{9F496DC0-CD71-42FB-9414-DC5D20A1CCB9}" srcId="{35C9E476-0466-4F87-AC16-5580FF74C7AC}" destId="{E1CAE412-D1D1-41F3-B679-E95DA0CFF730}" srcOrd="3" destOrd="0" parTransId="{CBF18E55-8620-4CE2-9D30-669F35BD1513}" sibTransId="{F02DB280-6F4D-4A58-9C1F-B9C4E72BE695}"/>
    <dgm:cxn modelId="{2524E9D1-9FD6-4750-AE30-17DEC8E66069}" type="presOf" srcId="{A11F5E67-5DF6-43EB-8ACB-3A60A10F5362}" destId="{A0514E25-3A95-457F-AD97-CC38D7964779}" srcOrd="0" destOrd="0" presId="urn:microsoft.com/office/officeart/2005/8/layout/vList2"/>
    <dgm:cxn modelId="{A6A3B1D5-F875-4EFD-9366-CFD2243628C7}" type="presOf" srcId="{EBD5A1B3-C477-4CEB-94DD-1F0611BB3835}" destId="{C3145A32-141B-41A8-B15E-420F82A0F81C}" srcOrd="0" destOrd="0" presId="urn:microsoft.com/office/officeart/2005/8/layout/vList2"/>
    <dgm:cxn modelId="{A8290AD9-FA4A-450D-AA9C-2983E2D67A00}" srcId="{EBD5A1B3-C477-4CEB-94DD-1F0611BB3835}" destId="{73C6DD3A-211C-48A1-BF83-00750F262A35}" srcOrd="2" destOrd="0" parTransId="{3EF7F1DE-D8CF-41DC-92BF-BD014B7337DD}" sibTransId="{D3A497B0-75F2-474C-86EA-E95D31D3AA2F}"/>
    <dgm:cxn modelId="{528F2EDA-EF02-430C-9EC2-59ECC5E3EC6D}" type="presOf" srcId="{DB5B7F9E-D844-4E10-9258-5B85FA54032C}" destId="{91202732-DCB0-4BD4-824E-7D99CDEC5442}" srcOrd="0" destOrd="2" presId="urn:microsoft.com/office/officeart/2005/8/layout/vList2"/>
    <dgm:cxn modelId="{F8B7A4DF-3BFB-4089-9F50-EBDDDABA1375}" srcId="{35C9E476-0466-4F87-AC16-5580FF74C7AC}" destId="{6CC12083-A4BB-4C6A-A922-4D86A49C77DC}" srcOrd="0" destOrd="0" parTransId="{58FCEC55-28DC-4182-9868-9092799C60B1}" sibTransId="{BBBE0FF4-0C71-41D8-8235-D7DD779172A1}"/>
    <dgm:cxn modelId="{23F1AAE1-EC4A-4CC6-B776-233960ABACF2}" type="presOf" srcId="{6CC12083-A4BB-4C6A-A922-4D86A49C77DC}" destId="{91202732-DCB0-4BD4-824E-7D99CDEC5442}" srcOrd="0" destOrd="0" presId="urn:microsoft.com/office/officeart/2005/8/layout/vList2"/>
    <dgm:cxn modelId="{63A469E3-2220-47B3-9FEC-6580BFA7B4EF}" srcId="{35C9E476-0466-4F87-AC16-5580FF74C7AC}" destId="{F462D112-DF21-4A8A-A1D0-7702A300B4F7}" srcOrd="1" destOrd="0" parTransId="{963D34AE-EDE8-41C6-8C60-C2B4E8710259}" sibTransId="{16BAD1B7-959C-49C9-9E29-761D2812CDA2}"/>
    <dgm:cxn modelId="{BD71C2F4-B484-4113-887B-C10AC7F7B775}" srcId="{A0D6BDFF-A5EB-40C0-8BD8-F28457116092}" destId="{20DE4BD3-86DD-4051-A14A-AAC8E89D5B36}" srcOrd="1" destOrd="0" parTransId="{90E3319F-A089-46B5-B468-21E330B236BE}" sibTransId="{7654D6B0-0D9A-4B79-850F-CF1335D36695}"/>
    <dgm:cxn modelId="{4168A7FD-9F80-4B5C-91E3-6189A3EF8CDA}" type="presOf" srcId="{A0D6BDFF-A5EB-40C0-8BD8-F28457116092}" destId="{EE749676-2550-472A-8C0E-59F63B026ED2}" srcOrd="0" destOrd="0" presId="urn:microsoft.com/office/officeart/2005/8/layout/vList2"/>
    <dgm:cxn modelId="{A26A80BC-8CC2-488F-8A3A-14D28D5B166D}" type="presParOf" srcId="{C3145A32-141B-41A8-B15E-420F82A0F81C}" destId="{EE749676-2550-472A-8C0E-59F63B026ED2}" srcOrd="0" destOrd="0" presId="urn:microsoft.com/office/officeart/2005/8/layout/vList2"/>
    <dgm:cxn modelId="{DC402887-948C-4F94-A41C-1F24F5A08872}" type="presParOf" srcId="{C3145A32-141B-41A8-B15E-420F82A0F81C}" destId="{A0514E25-3A95-457F-AD97-CC38D7964779}" srcOrd="1" destOrd="0" presId="urn:microsoft.com/office/officeart/2005/8/layout/vList2"/>
    <dgm:cxn modelId="{3C5FD2B6-5B09-4251-98D3-950354A05597}" type="presParOf" srcId="{C3145A32-141B-41A8-B15E-420F82A0F81C}" destId="{7AA27E56-5061-4645-B444-19769B9B383F}" srcOrd="2" destOrd="0" presId="urn:microsoft.com/office/officeart/2005/8/layout/vList2"/>
    <dgm:cxn modelId="{246D84BD-6091-4308-8A1B-D7ABE38E11D5}" type="presParOf" srcId="{C3145A32-141B-41A8-B15E-420F82A0F81C}" destId="{91202732-DCB0-4BD4-824E-7D99CDEC5442}" srcOrd="3" destOrd="0" presId="urn:microsoft.com/office/officeart/2005/8/layout/vList2"/>
    <dgm:cxn modelId="{0821486D-7D1E-461A-B270-7198581AC1D6}" type="presParOf" srcId="{C3145A32-141B-41A8-B15E-420F82A0F81C}" destId="{1C9D5ABD-CDD2-4202-9715-81EC1FF16544}" srcOrd="4" destOrd="0" presId="urn:microsoft.com/office/officeart/2005/8/layout/vList2"/>
    <dgm:cxn modelId="{43177C03-52BC-4CB8-8863-691A973E5A74}" type="presParOf" srcId="{C3145A32-141B-41A8-B15E-420F82A0F81C}" destId="{C7E5CE84-0E65-4DA3-A3D5-1C5937D8E50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49676-2550-472A-8C0E-59F63B026ED2}">
      <dsp:nvSpPr>
        <dsp:cNvPr id="0" name=""/>
        <dsp:cNvSpPr/>
      </dsp:nvSpPr>
      <dsp:spPr>
        <a:xfrm>
          <a:off x="0" y="516437"/>
          <a:ext cx="3025303" cy="83422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Gruppspel</a:t>
          </a:r>
          <a:r>
            <a:rPr lang="en-US" sz="2100" kern="1200" dirty="0"/>
            <a:t> med </a:t>
          </a:r>
          <a:r>
            <a:rPr lang="en-US" sz="2100" kern="1200" dirty="0" err="1"/>
            <a:t>fyra</a:t>
          </a:r>
          <a:r>
            <a:rPr lang="en-US" sz="2100" kern="1200" dirty="0"/>
            <a:t> lag </a:t>
          </a:r>
        </a:p>
      </dsp:txBody>
      <dsp:txXfrm>
        <a:off x="40724" y="557161"/>
        <a:ext cx="2943855" cy="752780"/>
      </dsp:txXfrm>
    </dsp:sp>
    <dsp:sp modelId="{A0514E25-3A95-457F-AD97-CC38D7964779}">
      <dsp:nvSpPr>
        <dsp:cNvPr id="0" name=""/>
        <dsp:cNvSpPr/>
      </dsp:nvSpPr>
      <dsp:spPr>
        <a:xfrm>
          <a:off x="0" y="1350665"/>
          <a:ext cx="3025303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Totalt</a:t>
          </a:r>
          <a:r>
            <a:rPr lang="en-US" sz="1600" kern="1200" dirty="0"/>
            <a:t> 16 lag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Fyra</a:t>
          </a:r>
          <a:r>
            <a:rPr lang="en-US" sz="1600" kern="1200" dirty="0"/>
            <a:t> </a:t>
          </a:r>
          <a:r>
            <a:rPr lang="en-US" sz="1600" kern="1200" dirty="0" err="1"/>
            <a:t>grupper</a:t>
          </a:r>
          <a:r>
            <a:rPr lang="en-US" sz="1600" kern="1200" dirty="0"/>
            <a:t> </a:t>
          </a:r>
        </a:p>
      </dsp:txBody>
      <dsp:txXfrm>
        <a:off x="0" y="1350665"/>
        <a:ext cx="3025303" cy="554242"/>
      </dsp:txXfrm>
    </dsp:sp>
    <dsp:sp modelId="{7AA27E56-5061-4645-B444-19769B9B383F}">
      <dsp:nvSpPr>
        <dsp:cNvPr id="0" name=""/>
        <dsp:cNvSpPr/>
      </dsp:nvSpPr>
      <dsp:spPr>
        <a:xfrm>
          <a:off x="0" y="1904908"/>
          <a:ext cx="3025303" cy="83422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Sista </a:t>
          </a:r>
          <a:r>
            <a:rPr lang="en-US" sz="2100" kern="1200" dirty="0" err="1"/>
            <a:t>gruppspelsmatchen</a:t>
          </a:r>
          <a:r>
            <a:rPr lang="en-US" sz="2100" kern="1200" dirty="0"/>
            <a:t> på </a:t>
          </a:r>
          <a:r>
            <a:rPr lang="en-US" sz="2100" kern="1200" dirty="0" err="1"/>
            <a:t>söndag</a:t>
          </a:r>
          <a:endParaRPr lang="en-US" sz="2100" kern="1200" dirty="0"/>
        </a:p>
      </dsp:txBody>
      <dsp:txXfrm>
        <a:off x="40724" y="1945632"/>
        <a:ext cx="2943855" cy="752780"/>
      </dsp:txXfrm>
    </dsp:sp>
    <dsp:sp modelId="{91202732-DCB0-4BD4-824E-7D99CDEC5442}">
      <dsp:nvSpPr>
        <dsp:cNvPr id="0" name=""/>
        <dsp:cNvSpPr/>
      </dsp:nvSpPr>
      <dsp:spPr>
        <a:xfrm>
          <a:off x="0" y="2739136"/>
          <a:ext cx="3025303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Håbo</a:t>
          </a:r>
          <a:r>
            <a:rPr lang="en-US" sz="1600" kern="1200" dirty="0"/>
            <a:t>	 	28 </a:t>
          </a:r>
          <a:r>
            <a:rPr lang="en-US" sz="1600" kern="1200" dirty="0" err="1"/>
            <a:t>april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Kvartsfinal</a:t>
          </a:r>
          <a:r>
            <a:rPr lang="en-US" sz="1600" kern="1200" dirty="0"/>
            <a:t> 	29 </a:t>
          </a:r>
          <a:r>
            <a:rPr lang="en-US" sz="1600" kern="1200" dirty="0" err="1"/>
            <a:t>maj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Semifinal 	10 </a:t>
          </a:r>
          <a:r>
            <a:rPr lang="en-US" sz="1600" kern="1200" dirty="0" err="1"/>
            <a:t>juni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Final		24 </a:t>
          </a:r>
          <a:r>
            <a:rPr lang="en-US" sz="1600" kern="1200" dirty="0" err="1"/>
            <a:t>augusti</a:t>
          </a:r>
          <a:r>
            <a:rPr lang="en-US" sz="1600" kern="1200" dirty="0"/>
            <a:t> </a:t>
          </a:r>
        </a:p>
      </dsp:txBody>
      <dsp:txXfrm>
        <a:off x="0" y="2739136"/>
        <a:ext cx="3025303" cy="1108485"/>
      </dsp:txXfrm>
    </dsp:sp>
    <dsp:sp modelId="{1C9D5ABD-CDD2-4202-9715-81EC1FF16544}">
      <dsp:nvSpPr>
        <dsp:cNvPr id="0" name=""/>
        <dsp:cNvSpPr/>
      </dsp:nvSpPr>
      <dsp:spPr>
        <a:xfrm>
          <a:off x="0" y="3847621"/>
          <a:ext cx="3025303" cy="83422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 två bästa lagen går vidare till slutspel </a:t>
          </a:r>
        </a:p>
      </dsp:txBody>
      <dsp:txXfrm>
        <a:off x="40724" y="3888345"/>
        <a:ext cx="2943855" cy="752780"/>
      </dsp:txXfrm>
    </dsp:sp>
    <dsp:sp modelId="{C7E5CE84-0E65-4DA3-A3D5-1C5937D8E507}">
      <dsp:nvSpPr>
        <dsp:cNvPr id="0" name=""/>
        <dsp:cNvSpPr/>
      </dsp:nvSpPr>
      <dsp:spPr>
        <a:xfrm>
          <a:off x="0" y="4681849"/>
          <a:ext cx="302530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sv-SE" sz="1600" kern="1200" dirty="0"/>
        </a:p>
      </dsp:txBody>
      <dsp:txXfrm>
        <a:off x="0" y="4681849"/>
        <a:ext cx="3025303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36F05-140B-448E-8656-5CDF3B15C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FE1644-BF25-4E2B-8700-E8B288EF7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F9D794-2A18-4E34-ADCB-05730C0D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BAA85C-DAEF-4150-9DF1-95AB22B1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A672DC-6B90-40FF-A5FF-9D1DA9B8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5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B6E83-3912-457C-B75B-B4D7D533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BC5CC47-52B5-41A9-B17D-351CB95EE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779581-7A63-4879-BCEA-9FB40D31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055853-CCCE-49B1-969C-52A0D0A2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0A9194-3CD7-44E3-A61C-4772467E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25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63D8DF0-A895-43BD-8139-BB70F53F1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6D58F7-FB0F-4759-B1ED-F06DC75D4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9E6D65-A2AF-4AE9-80A5-78BAB353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874298-29F8-4FEF-889B-3835EC86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4685FC-DE93-4C4B-9952-17FCC59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06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8F6E6-70FF-4392-90CD-80C50B56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DFB5E1-1B0C-4A74-BCC4-AEC628A8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45A1A1-217E-4857-B791-83C7D592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D38954-BDEF-4491-A98B-6072FD9E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0F95A7-9E13-47CC-808D-D6B7F69D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72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7C001-EFF7-4140-92D9-E2487F5A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BCA842-898B-4EEE-9954-1602EF12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E5AD13-2C28-40D9-8041-8F5F3898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B5E98B-2FAB-4818-9BC0-F90FACCF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2E0803-89E1-4F2C-83B8-E4F1A756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35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F4E9D2-3516-4395-BFE5-7D9CFCAC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6E59B7-49A0-4B58-9B8A-B79399898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FEB1AB-E797-4CE5-82F1-188DA4426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4FE8AA-670C-429B-8697-B02FD7F4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A1FFF0-6E15-46AF-97FC-0359E674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2EDB63-8E0E-4B08-9772-07155D80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93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48C12-82B9-42BB-AEA2-071E0129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B178B8-00F3-4D6F-91F3-61DF0BE63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FC2FFD-8A22-41B2-8BC4-B4A187AAD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2D83DFA-4575-4E1A-91C3-138AEAD55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4A7B819-1740-4B84-B36B-A36CDB0D4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F6FB781-B709-4250-B170-3C568FBF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752D6F7-FE64-4C5B-9E20-C4D0D8B5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F0B039A-2A5E-4772-9E44-A0075028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2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3A978-2F5F-4640-ACAB-8B4AEBE2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9D9E8EB-E78F-45CC-90BF-FD845C19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EE50743-CBE8-4F6D-BC8D-4F4E0709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677BC5C-3A04-4EB0-86B9-F900C731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29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3431619-96BF-4304-AE48-4B3590C8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4795DB-AEC8-4C79-9B4A-8BE64E41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C4EF8B8-B2A4-40F4-B0B1-D2E7EF46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1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2963EC-5D74-4EFC-833D-02E2918F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80E940-0AE1-4CFF-9AC5-90C9F124E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6E43D0-15A9-49DA-B936-B472F3552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011370-36F1-48B7-BB73-1025FDE7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39EC3E-3495-4C43-B98C-B84DFF11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ED6F7F6-1D73-4641-BA09-7201E272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F833F5-CF69-4B02-837E-715AC3A0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E2C079A-81BC-4676-8559-72E26F7C2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B1FECD-CF10-49D3-9229-602B30DE0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0E5DE29-0E9F-48B9-8BCF-9DE797FE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9F729B-DCBF-4DFD-B326-982980CE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969102-F906-408C-AC4F-1D9D0102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96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6E9455E-CA2C-4046-86FA-A50BD53B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F2A0A7-CD2C-4E4F-B1C3-7E0AC09DA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FA3009-6A6A-4F52-847B-EA33B0AEE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38A5F-398A-492F-AE09-94C539905818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7FCA62-9208-4CB2-9642-0E6F8F9CE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18B1F7-F785-4129-85CB-6181186BD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6634-3EFC-49C9-BA0B-DADBAA80D1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90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98E9F08-3E90-2F47-11CE-F5074B417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640858"/>
            <a:ext cx="10592174" cy="1000655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sz="4000" dirty="0">
                <a:solidFill>
                  <a:schemeClr val="tx2"/>
                </a:solidFill>
              </a:rPr>
              <a:t>Nu börjar säsongen!</a:t>
            </a:r>
            <a:br>
              <a:rPr lang="sv-SE" sz="4000" dirty="0">
                <a:solidFill>
                  <a:schemeClr val="tx2"/>
                </a:solidFill>
              </a:rPr>
            </a:br>
            <a:br>
              <a:rPr lang="sv-SE" sz="40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Kick off 2024 GUSK F10</a:t>
            </a:r>
            <a:r>
              <a:rPr lang="sv-SE" sz="3100" dirty="0">
                <a:solidFill>
                  <a:schemeClr val="tx2"/>
                </a:solidFill>
              </a:rPr>
              <a:t> </a:t>
            </a:r>
            <a:endParaRPr lang="sv-SE" sz="4000" dirty="0">
              <a:solidFill>
                <a:schemeClr val="tx2"/>
              </a:solidFill>
            </a:endParaRPr>
          </a:p>
        </p:txBody>
      </p:sp>
      <p:pic>
        <p:nvPicPr>
          <p:cNvPr id="7" name="Bildobjekt 6" descr="En bild som visar gräs, himmel, person, utomhus&#10;&#10;Automatiskt genererad beskrivning">
            <a:extLst>
              <a:ext uri="{FF2B5EF4-FFF2-40B4-BE49-F238E27FC236}">
                <a16:creationId xmlns:a16="http://schemas.microsoft.com/office/drawing/2014/main" id="{08814A87-F0B7-136A-A812-9D2037BC9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8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66" name="Freeform: Shape 6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Picture 2" descr="BKV-BLOGG: GUSK">
            <a:extLst>
              <a:ext uri="{FF2B5EF4-FFF2-40B4-BE49-F238E27FC236}">
                <a16:creationId xmlns:a16="http://schemas.microsoft.com/office/drawing/2014/main" id="{FD0D1153-E6F4-45C7-30F9-7786089E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1004" y="3954630"/>
            <a:ext cx="4896435" cy="2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6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D8134C-6C53-DAB2-6BBE-55E7D712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165100"/>
            <a:ext cx="4840010" cy="1807305"/>
          </a:xfrm>
        </p:spPr>
        <p:txBody>
          <a:bodyPr>
            <a:normAutofit/>
          </a:bodyPr>
          <a:lstStyle/>
          <a:p>
            <a:r>
              <a:rPr lang="sv-SE" dirty="0"/>
              <a:t>Det här gäller i laget</a:t>
            </a:r>
          </a:p>
        </p:txBody>
      </p:sp>
      <p:pic>
        <p:nvPicPr>
          <p:cNvPr id="5" name="Picture 4" descr="Foosballbord fotbolls spelare">
            <a:extLst>
              <a:ext uri="{FF2B5EF4-FFF2-40B4-BE49-F238E27FC236}">
                <a16:creationId xmlns:a16="http://schemas.microsoft.com/office/drawing/2014/main" id="{5D5BA500-F7ED-02A7-09B2-074AD3735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5" r="1722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BDD509-ED0E-1C11-49CD-8C30715D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83360"/>
            <a:ext cx="5953761" cy="520954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vi ska behandla varandra, domare, motståndare och inlånade spelare/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provspelare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</a:t>
            </a: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snäll mot varandra och respektera varandra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Glädjas för framgångar, peppa vid motgångar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Berömma och </a:t>
            </a: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supporta varandra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Hjälpa varandra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hälsar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varandra när vi ses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 vi delar upp laget på träningar t.ex. så respekterar man det och försöker inte påverka uppdelningen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Respektera domarens beslut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 lägga tid och energi på hur motståndarlaget beter sig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tackar ALLTID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domare och motståndare efter match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 vi lånar in spelare ska vi välkomna dem, inkludera dem i diskussioner etc. De ska känna sig som del av laget </a:t>
            </a:r>
          </a:p>
        </p:txBody>
      </p:sp>
    </p:spTree>
    <p:extLst>
      <p:ext uri="{BB962C8B-B14F-4D97-AF65-F5344CB8AC3E}">
        <p14:creationId xmlns:p14="http://schemas.microsoft.com/office/powerpoint/2010/main" val="318328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D8134C-6C53-DAB2-6BBE-55E7D712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165100"/>
            <a:ext cx="4840010" cy="1807305"/>
          </a:xfrm>
        </p:spPr>
        <p:txBody>
          <a:bodyPr>
            <a:normAutofit/>
          </a:bodyPr>
          <a:lstStyle/>
          <a:p>
            <a:r>
              <a:rPr lang="sv-SE" dirty="0"/>
              <a:t>Det här gäller i laget</a:t>
            </a:r>
          </a:p>
        </p:txBody>
      </p:sp>
      <p:pic>
        <p:nvPicPr>
          <p:cNvPr id="5" name="Picture 4" descr="Foosballbord fotbolls spelare">
            <a:extLst>
              <a:ext uri="{FF2B5EF4-FFF2-40B4-BE49-F238E27FC236}">
                <a16:creationId xmlns:a16="http://schemas.microsoft.com/office/drawing/2014/main" id="{5D5BA500-F7ED-02A7-09B2-074AD3735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5" r="1722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BDD509-ED0E-1C11-49CD-8C30715D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451" y="1473200"/>
            <a:ext cx="6035269" cy="5008880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ska vi förvänta oss av varandra i samband med träning och match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kämpar och </a:t>
            </a: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 sitt bästa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plan, oavsett träning eller match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ska vara peppade, laddade och hålla fokus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 ge upp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trots att det kan kännas motigt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Ledarna ska föregå med gott exempel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 kommentera domarens insats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Ledarna önskar att de beslut som fattas inför och under match respekteras, tex laguppställningar och byten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förbereder oss inför match, tex </a:t>
            </a: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äta och sova ordentligt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kommer förberedda till träning och match genom att ha ätit och sovit ordentligt, och har rätt utrustning med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match samlas vi kort för att prata om hur matchen varit, vad som gått bra och vad vi kan göra annorlunda</a:t>
            </a:r>
          </a:p>
        </p:txBody>
      </p:sp>
    </p:spTree>
    <p:extLst>
      <p:ext uri="{BB962C8B-B14F-4D97-AF65-F5344CB8AC3E}">
        <p14:creationId xmlns:p14="http://schemas.microsoft.com/office/powerpoint/2010/main" val="317921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4E1D3B-2CAC-4E7E-A3F2-99C98A89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3" y="325800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Seriespel 2024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04DBB4-DEBB-4410-9702-96361D8D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636190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Vi är 26 spelare i laget </a:t>
            </a:r>
          </a:p>
          <a:p>
            <a:r>
              <a:rPr lang="sv-SE" dirty="0"/>
              <a:t>Ny lagledare – Marie Pettersson</a:t>
            </a:r>
          </a:p>
          <a:p>
            <a:r>
              <a:rPr lang="sv-SE" dirty="0"/>
              <a:t>Vi har anmält lag i 2 serier, alla kommer att få chans att spela i båda serierna  </a:t>
            </a:r>
          </a:p>
          <a:p>
            <a:r>
              <a:rPr lang="sv-SE" dirty="0"/>
              <a:t>12-13 spelare per match</a:t>
            </a:r>
          </a:p>
          <a:p>
            <a:r>
              <a:rPr lang="sv-SE" dirty="0"/>
              <a:t>Det blir ca 1 match/vecka</a:t>
            </a:r>
          </a:p>
          <a:p>
            <a:r>
              <a:rPr lang="sv-SE" dirty="0"/>
              <a:t>Vi samarbetar med F11 och även 09 </a:t>
            </a:r>
          </a:p>
          <a:p>
            <a:r>
              <a:rPr lang="sv-SE" dirty="0"/>
              <a:t>Seriespelet börjar 5 maj </a:t>
            </a:r>
          </a:p>
          <a:p>
            <a:r>
              <a:rPr lang="sv-SE" dirty="0"/>
              <a:t>Seriespelet fortsätter i höst aug-okt </a:t>
            </a:r>
          </a:p>
        </p:txBody>
      </p:sp>
    </p:spTree>
    <p:extLst>
      <p:ext uri="{BB962C8B-B14F-4D97-AF65-F5344CB8AC3E}">
        <p14:creationId xmlns:p14="http://schemas.microsoft.com/office/powerpoint/2010/main" val="79936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69008-0AE0-5A61-59B3-952FFD91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2800" dirty="0">
                <a:solidFill>
                  <a:srgbClr val="FFFFFF"/>
                </a:solidFill>
              </a:rPr>
              <a:t>Distriktsmästerskap (DM) </a:t>
            </a:r>
            <a:br>
              <a:rPr lang="sv-SE" sz="2800" dirty="0">
                <a:solidFill>
                  <a:srgbClr val="FFFFFF"/>
                </a:solidFill>
              </a:rPr>
            </a:br>
            <a:br>
              <a:rPr lang="sv-SE" sz="2800" dirty="0">
                <a:solidFill>
                  <a:srgbClr val="FFFFFF"/>
                </a:solidFill>
              </a:rPr>
            </a:br>
            <a:r>
              <a:rPr lang="sv-SE" sz="2800" dirty="0">
                <a:solidFill>
                  <a:srgbClr val="FFFFFF"/>
                </a:solidFill>
              </a:rPr>
              <a:t>– Vilka blir Upplandsmästare? </a:t>
            </a:r>
          </a:p>
        </p:txBody>
      </p:sp>
      <p:graphicFrame>
        <p:nvGraphicFramePr>
          <p:cNvPr id="35" name="Platshållare för innehåll 2">
            <a:extLst>
              <a:ext uri="{FF2B5EF4-FFF2-40B4-BE49-F238E27FC236}">
                <a16:creationId xmlns:a16="http://schemas.microsoft.com/office/drawing/2014/main" id="{23B1C90C-B77D-2726-7C63-3299C0987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169381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objekt 6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F014C4F0-94E7-CE63-6B89-83265CCB2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3" y="84083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786F54-6255-F3B6-E193-D899BCA2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Våra serier </a:t>
            </a:r>
          </a:p>
        </p:txBody>
      </p:sp>
      <p:pic>
        <p:nvPicPr>
          <p:cNvPr id="3" name="Bildobjekt 2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22E1C5C8-75D0-7C1E-A82C-DFB69A841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73" y="1706468"/>
            <a:ext cx="2253693" cy="5008207"/>
          </a:xfrm>
          <a:prstGeom prst="rect">
            <a:avLst/>
          </a:prstGeom>
        </p:spPr>
      </p:pic>
      <p:pic>
        <p:nvPicPr>
          <p:cNvPr id="4" name="Bildobjekt 3" descr="En bild som visar text, skärmbild, programvara, nummer&#10;&#10;Automatiskt genererad beskrivning">
            <a:extLst>
              <a:ext uri="{FF2B5EF4-FFF2-40B4-BE49-F238E27FC236}">
                <a16:creationId xmlns:a16="http://schemas.microsoft.com/office/drawing/2014/main" id="{FB683A67-0369-8357-8AE6-5399FC889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38" y="1706469"/>
            <a:ext cx="2253693" cy="50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122159-32B5-8E02-1798-32EBBD48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64" y="1709692"/>
            <a:ext cx="3170279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Dalecarlia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cup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Borlänge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27/6 – 30/6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Boende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laget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på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skola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Alla</a:t>
            </a:r>
            <a:r>
              <a:rPr lang="en-US" sz="2400" dirty="0">
                <a:solidFill>
                  <a:srgbClr val="FFFFFF"/>
                </a:solidFill>
              </a:rPr>
              <a:t> matcher på </a:t>
            </a:r>
            <a:r>
              <a:rPr lang="en-US" sz="2400" dirty="0" err="1">
                <a:solidFill>
                  <a:srgbClr val="FFFFFF"/>
                </a:solidFill>
              </a:rPr>
              <a:t>samma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ställe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Bra </a:t>
            </a:r>
            <a:r>
              <a:rPr lang="en-US" sz="2400" dirty="0" err="1">
                <a:solidFill>
                  <a:srgbClr val="FFFFFF"/>
                </a:solidFill>
              </a:rPr>
              <a:t>möjligheter</a:t>
            </a:r>
            <a:r>
              <a:rPr lang="en-US" sz="2400" dirty="0">
                <a:solidFill>
                  <a:srgbClr val="FFFFFF"/>
                </a:solidFill>
              </a:rPr>
              <a:t> till </a:t>
            </a:r>
            <a:r>
              <a:rPr lang="en-US" sz="2400" dirty="0" err="1">
                <a:solidFill>
                  <a:srgbClr val="FFFFFF"/>
                </a:solidFill>
              </a:rPr>
              <a:t>aktiviteter</a:t>
            </a:r>
            <a:r>
              <a:rPr lang="en-US" sz="2400" dirty="0">
                <a:solidFill>
                  <a:srgbClr val="FFFFFF"/>
                </a:solidFill>
              </a:rPr>
              <a:t>, bad etc. 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23 </a:t>
            </a:r>
            <a:r>
              <a:rPr lang="en-US" sz="2400" dirty="0" err="1">
                <a:solidFill>
                  <a:srgbClr val="FFFFFF"/>
                </a:solidFill>
              </a:rPr>
              <a:t>spelare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anmälda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Spela</a:t>
            </a:r>
            <a:r>
              <a:rPr lang="en-US" sz="2400" dirty="0">
                <a:solidFill>
                  <a:srgbClr val="FFFFFF"/>
                </a:solidFill>
              </a:rPr>
              <a:t> med 2 lag 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fyller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på med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spelare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från F11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FC3839-7FCE-C720-CA01-38AC9647F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3" b="-11791"/>
          <a:stretch/>
        </p:blipFill>
        <p:spPr>
          <a:xfrm>
            <a:off x="4601043" y="333509"/>
            <a:ext cx="6883977" cy="3852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705B845-C38C-2EA1-98EE-550F6508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77" b="5511"/>
          <a:stretch/>
        </p:blipFill>
        <p:spPr>
          <a:xfrm>
            <a:off x="4859588" y="3720116"/>
            <a:ext cx="6511426" cy="30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4BE03B-BE62-AAEE-EC76-4B8D31870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9" r="-1" b="25838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C0D58DAE-A457-A2A3-57A0-3C4AF37C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Rimbolägret 2024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6A6DC0-ED7E-E5AE-4E94-BDDA9D2A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sv-SE" sz="1800" dirty="0">
                <a:solidFill>
                  <a:schemeClr val="tx2"/>
                </a:solidFill>
              </a:rPr>
              <a:t>2-4 augusti i år </a:t>
            </a:r>
          </a:p>
          <a:p>
            <a:r>
              <a:rPr lang="sv-SE" sz="1800" dirty="0">
                <a:solidFill>
                  <a:schemeClr val="tx2"/>
                </a:solidFill>
              </a:rPr>
              <a:t>Vi bor och tränar ihop med F11, F12 och F13</a:t>
            </a:r>
          </a:p>
          <a:p>
            <a:r>
              <a:rPr lang="sv-SE" sz="1800" dirty="0">
                <a:solidFill>
                  <a:schemeClr val="tx2"/>
                </a:solidFill>
              </a:rPr>
              <a:t>Ni kommer vara ledare i era lag/grupper </a:t>
            </a:r>
          </a:p>
        </p:txBody>
      </p:sp>
    </p:spTree>
    <p:extLst>
      <p:ext uri="{BB962C8B-B14F-4D97-AF65-F5344CB8AC3E}">
        <p14:creationId xmlns:p14="http://schemas.microsoft.com/office/powerpoint/2010/main" val="37590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7E084D-12C8-1D65-DDC7-8F9CF4D0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sv-SE" sz="4100"/>
              <a:t>Bollisuppdrag och kolla på damlagets matcher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5CC0F4-68A8-BF6A-3543-9716B456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sv-SE" dirty="0"/>
              <a:t>Som vanligt kommer vi vara ”</a:t>
            </a:r>
            <a:r>
              <a:rPr lang="sv-SE" dirty="0" err="1"/>
              <a:t>bollisar</a:t>
            </a:r>
            <a:r>
              <a:rPr lang="sv-SE" dirty="0"/>
              <a:t>” på minst en av damlagets hemmamatcher på Löten </a:t>
            </a:r>
          </a:p>
          <a:p>
            <a:r>
              <a:rPr lang="sv-SE" dirty="0"/>
              <a:t>Gå gärna och titta och stötta damlaget på deras matcher</a:t>
            </a:r>
          </a:p>
          <a:p>
            <a:r>
              <a:rPr lang="sv-SE" dirty="0"/>
              <a:t>Vi ska försöka ordna med besök från damlaget på våra träningar </a:t>
            </a:r>
          </a:p>
          <a:p>
            <a:endParaRPr lang="sv-SE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D6175E-09EE-26D8-BDE6-868395AB3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7" r="11290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6" name="Arc 4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A58A3AA-DBC3-D0D5-82D2-25E090A9C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3" r="19652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65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54645A7-DF0A-9E18-9180-DA5D6350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Laget finns på Insta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CB195F2-3745-E8BF-BA05-FA7C2793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003736"/>
            <a:ext cx="6780700" cy="48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187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1B18A2-D9BE-313E-6216-822765CE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Skaffa appen Min fotboll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C5D374-9D99-0B7A-7409-954F2B4F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1463214"/>
            <a:ext cx="7884561" cy="46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492</Words>
  <Application>Microsoft Office PowerPoint</Application>
  <PresentationFormat>Bredbild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Nu börjar säsongen!  Kick off 2024 GUSK F10 </vt:lpstr>
      <vt:lpstr>Seriespel 2024</vt:lpstr>
      <vt:lpstr>Distriktsmästerskap (DM)   – Vilka blir Upplandsmästare? </vt:lpstr>
      <vt:lpstr>Våra serier </vt:lpstr>
      <vt:lpstr>Dalecarlia cup  Borlänge 27/6 – 30/6  Boende med laget på skola   Alla matcher på samma ställe  Bra möjligheter till aktiviteter, bad etc.   23 spelare anmälda Spela med 2 lag – fyller på med spelare från F11   </vt:lpstr>
      <vt:lpstr>Rimbolägret 2024 </vt:lpstr>
      <vt:lpstr>Bollisuppdrag och kolla på damlagets matcher </vt:lpstr>
      <vt:lpstr>Laget finns på Insta </vt:lpstr>
      <vt:lpstr>Skaffa appen Min fotboll</vt:lpstr>
      <vt:lpstr>Det här gäller i laget</vt:lpstr>
      <vt:lpstr>Det här gäller i laget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GUSK F10</dc:title>
  <dc:creator>Basse Asplund (BRANN AB)</dc:creator>
  <cp:lastModifiedBy>Basse Asplund (BRANN AB)</cp:lastModifiedBy>
  <cp:revision>24</cp:revision>
  <dcterms:created xsi:type="dcterms:W3CDTF">2022-03-03T21:13:46Z</dcterms:created>
  <dcterms:modified xsi:type="dcterms:W3CDTF">2024-04-24T12:36:37Z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2f8bbdb-cc07-456d-b13a-5654ad11b544_Enabled">
    <vt:lpwstr>true</vt:lpwstr>
  </property>
  <property fmtid="{D5CDD505-2E9C-101B-9397-08002B2CF9AE}" pid="3" name="MSIP_Label_a2f8bbdb-cc07-456d-b13a-5654ad11b544_SetDate">
    <vt:lpwstr>2023-04-21T15:04:13Z</vt:lpwstr>
  </property>
  <property fmtid="{D5CDD505-2E9C-101B-9397-08002B2CF9AE}" pid="4" name="MSIP_Label_a2f8bbdb-cc07-456d-b13a-5654ad11b544_Method">
    <vt:lpwstr>Standard</vt:lpwstr>
  </property>
  <property fmtid="{D5CDD505-2E9C-101B-9397-08002B2CF9AE}" pid="5" name="MSIP_Label_a2f8bbdb-cc07-456d-b13a-5654ad11b544_Name">
    <vt:lpwstr>a2f8bbdb-cc07-456d-b13a-5654ad11b544</vt:lpwstr>
  </property>
  <property fmtid="{D5CDD505-2E9C-101B-9397-08002B2CF9AE}" pid="6" name="MSIP_Label_a2f8bbdb-cc07-456d-b13a-5654ad11b544_SiteId">
    <vt:lpwstr>2146c4ae-6471-40a8-b821-2774c8057963</vt:lpwstr>
  </property>
  <property fmtid="{D5CDD505-2E9C-101B-9397-08002B2CF9AE}" pid="7" name="MSIP_Label_a2f8bbdb-cc07-456d-b13a-5654ad11b544_ActionId">
    <vt:lpwstr>b7a3728a-bfd2-4a6c-9e2f-c2ca325295fe</vt:lpwstr>
  </property>
  <property fmtid="{D5CDD505-2E9C-101B-9397-08002B2CF9AE}" pid="8" name="MSIP_Label_a2f8bbdb-cc07-456d-b13a-5654ad11b544_ContentBits">
    <vt:lpwstr>0</vt:lpwstr>
  </property>
</Properties>
</file>