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2" r:id="rId4"/>
    <p:sldId id="265" r:id="rId5"/>
    <p:sldId id="257" r:id="rId6"/>
    <p:sldId id="259" r:id="rId7"/>
    <p:sldId id="264" r:id="rId8"/>
    <p:sldId id="258" r:id="rId9"/>
    <p:sldId id="270" r:id="rId10"/>
    <p:sldId id="269" r:id="rId11"/>
    <p:sldId id="261" r:id="rId12"/>
    <p:sldId id="268" r:id="rId13"/>
    <p:sldId id="271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E0A2AA-6412-4635-9CA1-56603A501FA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AEB7F110-BE5A-4075-A317-4A2896D6E4A3}">
      <dgm:prSet phldrT="[Text]"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Organisation</a:t>
          </a:r>
        </a:p>
      </dgm:t>
    </dgm:pt>
    <dgm:pt modelId="{10592CFB-69E5-4B12-A22A-0524D8F15759}" type="parTrans" cxnId="{D1DA091A-2220-4D0F-81B6-6CEE94E5EB08}">
      <dgm:prSet/>
      <dgm:spPr/>
      <dgm:t>
        <a:bodyPr/>
        <a:lstStyle/>
        <a:p>
          <a:endParaRPr lang="sv-SE" sz="1400"/>
        </a:p>
      </dgm:t>
    </dgm:pt>
    <dgm:pt modelId="{809AF1BD-9E61-42A6-A2E2-CAA19D82F3E8}" type="sibTrans" cxnId="{D1DA091A-2220-4D0F-81B6-6CEE94E5EB08}">
      <dgm:prSet/>
      <dgm:spPr/>
      <dgm:t>
        <a:bodyPr/>
        <a:lstStyle/>
        <a:p>
          <a:endParaRPr lang="sv-SE" sz="1400"/>
        </a:p>
      </dgm:t>
    </dgm:pt>
    <dgm:pt modelId="{40728275-FBFA-42D5-AE50-2FC2FD9C274C}">
      <dgm:prSet phldrT="[Text]"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Anna-Karin </a:t>
          </a:r>
        </a:p>
        <a:p>
          <a:r>
            <a:rPr lang="sv-SE" sz="1400" b="1" dirty="0"/>
            <a:t>Tränare</a:t>
          </a:r>
        </a:p>
      </dgm:t>
    </dgm:pt>
    <dgm:pt modelId="{118B75CC-D17B-4492-A460-07FD2D7D98EB}" type="parTrans" cxnId="{1D0A6D8A-66BA-4C99-BDAE-F919149312CF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ABED8602-83BC-4676-909C-B47D37795C3E}" type="sibTrans" cxnId="{1D0A6D8A-66BA-4C99-BDAE-F919149312CF}">
      <dgm:prSet/>
      <dgm:spPr/>
      <dgm:t>
        <a:bodyPr/>
        <a:lstStyle/>
        <a:p>
          <a:endParaRPr lang="sv-SE" sz="1400"/>
        </a:p>
      </dgm:t>
    </dgm:pt>
    <dgm:pt modelId="{79A7328B-73D0-4345-A0E6-CB967D02706C}">
      <dgm:prSet phldrT="[Text]"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Tomas </a:t>
          </a:r>
        </a:p>
        <a:p>
          <a:r>
            <a:rPr lang="sv-SE" sz="1400" b="1" dirty="0"/>
            <a:t>Tränare</a:t>
          </a:r>
        </a:p>
      </dgm:t>
    </dgm:pt>
    <dgm:pt modelId="{62100BEC-61DD-4BF2-A17B-0AFCF082DBD5}" type="parTrans" cxnId="{6C52C424-C085-47E5-AB54-2A956A288D66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4EBA3B6B-BE39-456C-BDB2-10E6FF2FC342}" type="sibTrans" cxnId="{6C52C424-C085-47E5-AB54-2A956A288D66}">
      <dgm:prSet/>
      <dgm:spPr/>
      <dgm:t>
        <a:bodyPr/>
        <a:lstStyle/>
        <a:p>
          <a:endParaRPr lang="sv-SE" sz="1400"/>
        </a:p>
      </dgm:t>
    </dgm:pt>
    <dgm:pt modelId="{A13F4682-F311-486D-936C-86481A5F5510}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Basse </a:t>
          </a:r>
        </a:p>
        <a:p>
          <a:r>
            <a:rPr lang="sv-SE" sz="1400" b="1" dirty="0"/>
            <a:t>Lagledare/Tränare</a:t>
          </a:r>
        </a:p>
      </dgm:t>
    </dgm:pt>
    <dgm:pt modelId="{522DE06C-AC08-4A04-B9BD-3FCBC398181F}" type="parTrans" cxnId="{977340BD-F49B-4602-804A-CC0718C640B8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D67678C5-129D-4306-87BB-8DFD2BDD72F9}" type="sibTrans" cxnId="{977340BD-F49B-4602-804A-CC0718C640B8}">
      <dgm:prSet/>
      <dgm:spPr/>
      <dgm:t>
        <a:bodyPr/>
        <a:lstStyle/>
        <a:p>
          <a:endParaRPr lang="sv-SE" sz="1400"/>
        </a:p>
      </dgm:t>
    </dgm:pt>
    <dgm:pt modelId="{55C4A0F7-A28A-41AA-B284-B3F88355EE83}" type="asst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dirty="0"/>
            <a:t>Stefan </a:t>
          </a:r>
        </a:p>
        <a:p>
          <a:pPr marL="0"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dirty="0"/>
            <a:t>Kiosk</a:t>
          </a:r>
        </a:p>
      </dgm:t>
    </dgm:pt>
    <dgm:pt modelId="{4146E00A-7E9E-4E7D-922E-FE3BA233D852}" type="parTrans" cxnId="{556C497D-192D-4BF3-A6D4-313C55C98FEB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F40B3804-7FDB-4397-BFCF-A7C35857AC42}" type="sibTrans" cxnId="{556C497D-192D-4BF3-A6D4-313C55C98FEB}">
      <dgm:prSet/>
      <dgm:spPr/>
      <dgm:t>
        <a:bodyPr/>
        <a:lstStyle/>
        <a:p>
          <a:endParaRPr lang="sv-SE" sz="1400"/>
        </a:p>
      </dgm:t>
    </dgm:pt>
    <dgm:pt modelId="{EEB63DE0-8B98-41A0-8B84-377C5A7D26CC}" type="asst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 dirty="0"/>
        </a:p>
        <a:p>
          <a:r>
            <a:rPr lang="sv-SE" sz="1400" dirty="0"/>
            <a:t>David</a:t>
          </a:r>
        </a:p>
        <a:p>
          <a:r>
            <a:rPr lang="sv-SE" sz="1400" b="1" dirty="0" err="1"/>
            <a:t>Bollis</a:t>
          </a:r>
          <a:endParaRPr lang="sv-SE" sz="1400" b="1" dirty="0"/>
        </a:p>
        <a:p>
          <a:r>
            <a:rPr lang="sv-SE" sz="1400" dirty="0"/>
            <a:t> </a:t>
          </a:r>
        </a:p>
      </dgm:t>
    </dgm:pt>
    <dgm:pt modelId="{0D0F2521-369A-4639-82DD-4A7E4F7C0AE8}" type="parTrans" cxnId="{FEF8FFA1-3E8F-4504-8489-931D32190B83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362FACC6-9928-4DC3-8F36-4B8DB764866E}" type="sibTrans" cxnId="{FEF8FFA1-3E8F-4504-8489-931D32190B83}">
      <dgm:prSet/>
      <dgm:spPr/>
      <dgm:t>
        <a:bodyPr/>
        <a:lstStyle/>
        <a:p>
          <a:endParaRPr lang="sv-SE" sz="1400"/>
        </a:p>
      </dgm:t>
    </dgm:pt>
    <dgm:pt modelId="{EAE0FC43-E4C3-45CC-AC04-BD9222FDA949}" type="asst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dirty="0"/>
            <a:t>Olle, Linda o Vilhelm</a:t>
          </a: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dirty="0"/>
            <a:t>Sälj</a:t>
          </a:r>
        </a:p>
      </dgm:t>
    </dgm:pt>
    <dgm:pt modelId="{5F03D70B-16E9-467A-A5C8-00EE8A3F2E87}" type="parTrans" cxnId="{72CAA264-C8E2-4089-B00D-B61BA319CE57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4CF81771-EBAA-4371-9253-ECA0257A7775}" type="sibTrans" cxnId="{72CAA264-C8E2-4089-B00D-B61BA319CE57}">
      <dgm:prSet/>
      <dgm:spPr/>
      <dgm:t>
        <a:bodyPr/>
        <a:lstStyle/>
        <a:p>
          <a:endParaRPr lang="sv-SE" sz="1400"/>
        </a:p>
      </dgm:t>
    </dgm:pt>
    <dgm:pt modelId="{39CFBF3D-7449-4167-89E4-D6D64C323B39}" type="asst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dirty="0"/>
            <a:t>Cecilia</a:t>
          </a: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dirty="0"/>
            <a:t>Klubbhäften</a:t>
          </a:r>
        </a:p>
      </dgm:t>
    </dgm:pt>
    <dgm:pt modelId="{92E44BE1-F37B-4C63-BB03-3C5EF6D999C8}" type="parTrans" cxnId="{A0898848-FC89-4B5A-93BC-5C908E82E735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1AB16938-7600-45CC-87B3-16BFC4FD0D89}" type="sibTrans" cxnId="{A0898848-FC89-4B5A-93BC-5C908E82E735}">
      <dgm:prSet/>
      <dgm:spPr/>
      <dgm:t>
        <a:bodyPr/>
        <a:lstStyle/>
        <a:p>
          <a:endParaRPr lang="sv-SE" sz="1400"/>
        </a:p>
      </dgm:t>
    </dgm:pt>
    <dgm:pt modelId="{F4E0174F-530E-4F42-AA9F-F740A3BA835E}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David</a:t>
          </a:r>
        </a:p>
        <a:p>
          <a:r>
            <a:rPr lang="sv-SE" sz="1400" b="1" dirty="0"/>
            <a:t>Resurs</a:t>
          </a:r>
        </a:p>
      </dgm:t>
    </dgm:pt>
    <dgm:pt modelId="{716C4E5C-E8D6-42E0-A071-A735438B993A}" type="parTrans" cxnId="{A1867D48-4AF7-4C79-BA34-64148C40A04C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67D4C452-72F6-4F0A-9415-8C245EA39527}" type="sibTrans" cxnId="{A1867D48-4AF7-4C79-BA34-64148C40A04C}">
      <dgm:prSet/>
      <dgm:spPr/>
      <dgm:t>
        <a:bodyPr/>
        <a:lstStyle/>
        <a:p>
          <a:endParaRPr lang="sv-SE" sz="1400"/>
        </a:p>
      </dgm:t>
    </dgm:pt>
    <dgm:pt modelId="{A18688C7-E976-452E-8E58-D3A15769BE2C}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>
              <a:solidFill>
                <a:schemeClr val="tx1"/>
              </a:solidFill>
            </a:rPr>
            <a:t>Marie</a:t>
          </a:r>
        </a:p>
        <a:p>
          <a:r>
            <a:rPr lang="sv-SE" sz="1400" b="1" dirty="0">
              <a:solidFill>
                <a:schemeClr val="tx1"/>
              </a:solidFill>
            </a:rPr>
            <a:t>Resurs/</a:t>
          </a:r>
          <a:r>
            <a:rPr lang="sv-SE" sz="1400" b="1" dirty="0" err="1">
              <a:solidFill>
                <a:schemeClr val="tx1"/>
              </a:solidFill>
            </a:rPr>
            <a:t>Admin</a:t>
          </a:r>
          <a:endParaRPr lang="sv-SE" sz="1400" b="1" dirty="0">
            <a:solidFill>
              <a:schemeClr val="tx1"/>
            </a:solidFill>
          </a:endParaRPr>
        </a:p>
      </dgm:t>
    </dgm:pt>
    <dgm:pt modelId="{F943A589-7B31-455C-B3FB-1BD961CB561E}" type="parTrans" cxnId="{2B6FFC50-002A-4960-AE20-27BD8836AE60}">
      <dgm:prSet/>
      <dgm:spPr>
        <a:ln>
          <a:solidFill>
            <a:srgbClr val="FFFF00"/>
          </a:solidFill>
        </a:ln>
      </dgm:spPr>
      <dgm:t>
        <a:bodyPr/>
        <a:lstStyle/>
        <a:p>
          <a:endParaRPr lang="sv-SE"/>
        </a:p>
      </dgm:t>
    </dgm:pt>
    <dgm:pt modelId="{059AE563-0460-4028-944E-34EF96EA146C}" type="sibTrans" cxnId="{2B6FFC50-002A-4960-AE20-27BD8836AE60}">
      <dgm:prSet/>
      <dgm:spPr/>
      <dgm:t>
        <a:bodyPr/>
        <a:lstStyle/>
        <a:p>
          <a:endParaRPr lang="sv-SE"/>
        </a:p>
      </dgm:t>
    </dgm:pt>
    <dgm:pt modelId="{EF79E80E-7D53-40C3-87AC-8819C9153D19}" type="pres">
      <dgm:prSet presAssocID="{08E0A2AA-6412-4635-9CA1-56603A501F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8CE5686-8AA0-42C6-A55D-858990FC622B}" type="pres">
      <dgm:prSet presAssocID="{AEB7F110-BE5A-4075-A317-4A2896D6E4A3}" presName="hierRoot1" presStyleCnt="0">
        <dgm:presLayoutVars>
          <dgm:hierBranch val="init"/>
        </dgm:presLayoutVars>
      </dgm:prSet>
      <dgm:spPr/>
    </dgm:pt>
    <dgm:pt modelId="{03135DD8-D66E-4272-B229-16D5F152D94B}" type="pres">
      <dgm:prSet presAssocID="{AEB7F110-BE5A-4075-A317-4A2896D6E4A3}" presName="rootComposite1" presStyleCnt="0"/>
      <dgm:spPr/>
    </dgm:pt>
    <dgm:pt modelId="{AC4A186B-AC89-42E1-9321-F4848CF7AD49}" type="pres">
      <dgm:prSet presAssocID="{AEB7F110-BE5A-4075-A317-4A2896D6E4A3}" presName="rootText1" presStyleLbl="node0" presStyleIdx="0" presStyleCnt="1">
        <dgm:presLayoutVars>
          <dgm:chPref val="3"/>
        </dgm:presLayoutVars>
      </dgm:prSet>
      <dgm:spPr/>
    </dgm:pt>
    <dgm:pt modelId="{74273972-1B68-40EF-B954-332C88B8DFE3}" type="pres">
      <dgm:prSet presAssocID="{AEB7F110-BE5A-4075-A317-4A2896D6E4A3}" presName="rootConnector1" presStyleLbl="node1" presStyleIdx="0" presStyleCnt="0"/>
      <dgm:spPr/>
    </dgm:pt>
    <dgm:pt modelId="{F85ACFB8-8FC7-4C2B-8908-370C9A75ED93}" type="pres">
      <dgm:prSet presAssocID="{AEB7F110-BE5A-4075-A317-4A2896D6E4A3}" presName="hierChild2" presStyleCnt="0"/>
      <dgm:spPr/>
    </dgm:pt>
    <dgm:pt modelId="{383EACEA-5AFB-4768-85B4-7F862231E85E}" type="pres">
      <dgm:prSet presAssocID="{522DE06C-AC08-4A04-B9BD-3FCBC398181F}" presName="Name37" presStyleLbl="parChTrans1D2" presStyleIdx="0" presStyleCnt="5"/>
      <dgm:spPr/>
    </dgm:pt>
    <dgm:pt modelId="{4489B9AA-9EDD-47B9-B4B9-DD183747D17C}" type="pres">
      <dgm:prSet presAssocID="{A13F4682-F311-486D-936C-86481A5F5510}" presName="hierRoot2" presStyleCnt="0">
        <dgm:presLayoutVars>
          <dgm:hierBranch val="init"/>
        </dgm:presLayoutVars>
      </dgm:prSet>
      <dgm:spPr/>
    </dgm:pt>
    <dgm:pt modelId="{0F1F73CC-1503-48E5-BEC2-687AE1B3907E}" type="pres">
      <dgm:prSet presAssocID="{A13F4682-F311-486D-936C-86481A5F5510}" presName="rootComposite" presStyleCnt="0"/>
      <dgm:spPr/>
    </dgm:pt>
    <dgm:pt modelId="{58505FEE-94A2-438E-970A-DD14347B3740}" type="pres">
      <dgm:prSet presAssocID="{A13F4682-F311-486D-936C-86481A5F5510}" presName="rootText" presStyleLbl="node2" presStyleIdx="0" presStyleCnt="5" custLinFactNeighborX="-1123" custLinFactNeighborY="-1123">
        <dgm:presLayoutVars>
          <dgm:chPref val="3"/>
        </dgm:presLayoutVars>
      </dgm:prSet>
      <dgm:spPr/>
    </dgm:pt>
    <dgm:pt modelId="{F110C57B-6B13-443E-8AFE-9936C374DF25}" type="pres">
      <dgm:prSet presAssocID="{A13F4682-F311-486D-936C-86481A5F5510}" presName="rootConnector" presStyleLbl="node2" presStyleIdx="0" presStyleCnt="5"/>
      <dgm:spPr/>
    </dgm:pt>
    <dgm:pt modelId="{CC9BBC48-2A1C-4B6C-87E5-50E6B6D79D67}" type="pres">
      <dgm:prSet presAssocID="{A13F4682-F311-486D-936C-86481A5F5510}" presName="hierChild4" presStyleCnt="0"/>
      <dgm:spPr/>
    </dgm:pt>
    <dgm:pt modelId="{5CEA6AD5-3C26-4250-82E6-85478ED0977E}" type="pres">
      <dgm:prSet presAssocID="{A13F4682-F311-486D-936C-86481A5F5510}" presName="hierChild5" presStyleCnt="0"/>
      <dgm:spPr/>
    </dgm:pt>
    <dgm:pt modelId="{D21884B1-F9AA-45A0-8BD6-B4AC5F3F4AF0}" type="pres">
      <dgm:prSet presAssocID="{4146E00A-7E9E-4E7D-922E-FE3BA233D852}" presName="Name111" presStyleLbl="parChTrans1D3" presStyleIdx="0" presStyleCnt="4"/>
      <dgm:spPr/>
    </dgm:pt>
    <dgm:pt modelId="{C2DBC4A4-C99D-473B-9935-D8E01623E9A6}" type="pres">
      <dgm:prSet presAssocID="{55C4A0F7-A28A-41AA-B284-B3F88355EE83}" presName="hierRoot3" presStyleCnt="0">
        <dgm:presLayoutVars>
          <dgm:hierBranch val="init"/>
        </dgm:presLayoutVars>
      </dgm:prSet>
      <dgm:spPr/>
    </dgm:pt>
    <dgm:pt modelId="{C8B45BFD-AC9B-41ED-8ED0-230527A7B63D}" type="pres">
      <dgm:prSet presAssocID="{55C4A0F7-A28A-41AA-B284-B3F88355EE83}" presName="rootComposite3" presStyleCnt="0"/>
      <dgm:spPr/>
    </dgm:pt>
    <dgm:pt modelId="{8E352791-14AD-464A-950E-090A06DCDC97}" type="pres">
      <dgm:prSet presAssocID="{55C4A0F7-A28A-41AA-B284-B3F88355EE83}" presName="rootText3" presStyleLbl="asst2" presStyleIdx="0" presStyleCnt="4">
        <dgm:presLayoutVars>
          <dgm:chPref val="3"/>
        </dgm:presLayoutVars>
      </dgm:prSet>
      <dgm:spPr/>
    </dgm:pt>
    <dgm:pt modelId="{57E28F88-7678-465B-86EA-FFB0F67D290B}" type="pres">
      <dgm:prSet presAssocID="{55C4A0F7-A28A-41AA-B284-B3F88355EE83}" presName="rootConnector3" presStyleLbl="asst2" presStyleIdx="0" presStyleCnt="4"/>
      <dgm:spPr/>
    </dgm:pt>
    <dgm:pt modelId="{401FC958-61AA-49D4-B3D4-AC47F2520386}" type="pres">
      <dgm:prSet presAssocID="{55C4A0F7-A28A-41AA-B284-B3F88355EE83}" presName="hierChild6" presStyleCnt="0"/>
      <dgm:spPr/>
    </dgm:pt>
    <dgm:pt modelId="{8856303C-9FC8-4B5B-8402-7847E6AE2C4F}" type="pres">
      <dgm:prSet presAssocID="{55C4A0F7-A28A-41AA-B284-B3F88355EE83}" presName="hierChild7" presStyleCnt="0"/>
      <dgm:spPr/>
    </dgm:pt>
    <dgm:pt modelId="{2261F3EB-CDF9-49EE-9EAB-34E2C317EBEF}" type="pres">
      <dgm:prSet presAssocID="{0D0F2521-369A-4639-82DD-4A7E4F7C0AE8}" presName="Name111" presStyleLbl="parChTrans1D3" presStyleIdx="1" presStyleCnt="4"/>
      <dgm:spPr/>
    </dgm:pt>
    <dgm:pt modelId="{2CBB4749-3AE9-4FC7-BD50-4893B4E20F48}" type="pres">
      <dgm:prSet presAssocID="{EEB63DE0-8B98-41A0-8B84-377C5A7D26CC}" presName="hierRoot3" presStyleCnt="0">
        <dgm:presLayoutVars>
          <dgm:hierBranch val="init"/>
        </dgm:presLayoutVars>
      </dgm:prSet>
      <dgm:spPr/>
    </dgm:pt>
    <dgm:pt modelId="{8F706E84-9155-46BC-A45E-77133D426D1F}" type="pres">
      <dgm:prSet presAssocID="{EEB63DE0-8B98-41A0-8B84-377C5A7D26CC}" presName="rootComposite3" presStyleCnt="0"/>
      <dgm:spPr/>
    </dgm:pt>
    <dgm:pt modelId="{52AB73A4-7A7D-4477-B603-3877A9185164}" type="pres">
      <dgm:prSet presAssocID="{EEB63DE0-8B98-41A0-8B84-377C5A7D26CC}" presName="rootText3" presStyleLbl="asst2" presStyleIdx="1" presStyleCnt="4">
        <dgm:presLayoutVars>
          <dgm:chPref val="3"/>
        </dgm:presLayoutVars>
      </dgm:prSet>
      <dgm:spPr/>
    </dgm:pt>
    <dgm:pt modelId="{79079AF3-120D-4B2E-A758-0ADB01E79A11}" type="pres">
      <dgm:prSet presAssocID="{EEB63DE0-8B98-41A0-8B84-377C5A7D26CC}" presName="rootConnector3" presStyleLbl="asst2" presStyleIdx="1" presStyleCnt="4"/>
      <dgm:spPr/>
    </dgm:pt>
    <dgm:pt modelId="{97E98C57-A3EA-4793-B7F5-6E8992AAC473}" type="pres">
      <dgm:prSet presAssocID="{EEB63DE0-8B98-41A0-8B84-377C5A7D26CC}" presName="hierChild6" presStyleCnt="0"/>
      <dgm:spPr/>
    </dgm:pt>
    <dgm:pt modelId="{AFE512E2-6C39-4F07-B6E7-E1E0D714E17F}" type="pres">
      <dgm:prSet presAssocID="{EEB63DE0-8B98-41A0-8B84-377C5A7D26CC}" presName="hierChild7" presStyleCnt="0"/>
      <dgm:spPr/>
    </dgm:pt>
    <dgm:pt modelId="{D1DA9B1A-E24B-4D2D-A0F7-832B9F06E2F7}" type="pres">
      <dgm:prSet presAssocID="{5F03D70B-16E9-467A-A5C8-00EE8A3F2E87}" presName="Name111" presStyleLbl="parChTrans1D3" presStyleIdx="2" presStyleCnt="4"/>
      <dgm:spPr/>
    </dgm:pt>
    <dgm:pt modelId="{FA6A6E84-912D-4D5D-B3D5-387E5BE7951A}" type="pres">
      <dgm:prSet presAssocID="{EAE0FC43-E4C3-45CC-AC04-BD9222FDA949}" presName="hierRoot3" presStyleCnt="0">
        <dgm:presLayoutVars>
          <dgm:hierBranch val="init"/>
        </dgm:presLayoutVars>
      </dgm:prSet>
      <dgm:spPr/>
    </dgm:pt>
    <dgm:pt modelId="{CF9EA264-7E83-4734-844B-F1CB7DE0D253}" type="pres">
      <dgm:prSet presAssocID="{EAE0FC43-E4C3-45CC-AC04-BD9222FDA949}" presName="rootComposite3" presStyleCnt="0"/>
      <dgm:spPr/>
    </dgm:pt>
    <dgm:pt modelId="{27D03BDB-86C7-4BD9-9926-9A09CAE3BE9E}" type="pres">
      <dgm:prSet presAssocID="{EAE0FC43-E4C3-45CC-AC04-BD9222FDA949}" presName="rootText3" presStyleLbl="asst2" presStyleIdx="2" presStyleCnt="4">
        <dgm:presLayoutVars>
          <dgm:chPref val="3"/>
        </dgm:presLayoutVars>
      </dgm:prSet>
      <dgm:spPr/>
    </dgm:pt>
    <dgm:pt modelId="{44628D28-02EE-45A2-A1D4-E95D581BADD6}" type="pres">
      <dgm:prSet presAssocID="{EAE0FC43-E4C3-45CC-AC04-BD9222FDA949}" presName="rootConnector3" presStyleLbl="asst2" presStyleIdx="2" presStyleCnt="4"/>
      <dgm:spPr/>
    </dgm:pt>
    <dgm:pt modelId="{004B4A96-6A1B-401C-AF84-C61D38582606}" type="pres">
      <dgm:prSet presAssocID="{EAE0FC43-E4C3-45CC-AC04-BD9222FDA949}" presName="hierChild6" presStyleCnt="0"/>
      <dgm:spPr/>
    </dgm:pt>
    <dgm:pt modelId="{BF0D4264-ED8F-48C5-8E94-AD2F313F5CD4}" type="pres">
      <dgm:prSet presAssocID="{EAE0FC43-E4C3-45CC-AC04-BD9222FDA949}" presName="hierChild7" presStyleCnt="0"/>
      <dgm:spPr/>
    </dgm:pt>
    <dgm:pt modelId="{DAFE0414-BBBF-40E1-92E9-66EBD9492CCD}" type="pres">
      <dgm:prSet presAssocID="{92E44BE1-F37B-4C63-BB03-3C5EF6D999C8}" presName="Name111" presStyleLbl="parChTrans1D3" presStyleIdx="3" presStyleCnt="4"/>
      <dgm:spPr/>
    </dgm:pt>
    <dgm:pt modelId="{EE4567A4-43BA-45D1-B0C7-D7326F6B2DC6}" type="pres">
      <dgm:prSet presAssocID="{39CFBF3D-7449-4167-89E4-D6D64C323B39}" presName="hierRoot3" presStyleCnt="0">
        <dgm:presLayoutVars>
          <dgm:hierBranch val="init"/>
        </dgm:presLayoutVars>
      </dgm:prSet>
      <dgm:spPr/>
    </dgm:pt>
    <dgm:pt modelId="{EAC15995-12E6-487C-8CA5-B153182FE2DF}" type="pres">
      <dgm:prSet presAssocID="{39CFBF3D-7449-4167-89E4-D6D64C323B39}" presName="rootComposite3" presStyleCnt="0"/>
      <dgm:spPr/>
    </dgm:pt>
    <dgm:pt modelId="{A045D23A-104F-44C1-91D4-B0EDDF55F495}" type="pres">
      <dgm:prSet presAssocID="{39CFBF3D-7449-4167-89E4-D6D64C323B39}" presName="rootText3" presStyleLbl="asst2" presStyleIdx="3" presStyleCnt="4">
        <dgm:presLayoutVars>
          <dgm:chPref val="3"/>
        </dgm:presLayoutVars>
      </dgm:prSet>
      <dgm:spPr/>
    </dgm:pt>
    <dgm:pt modelId="{4FCD80C6-665D-4C07-8413-3222621B5767}" type="pres">
      <dgm:prSet presAssocID="{39CFBF3D-7449-4167-89E4-D6D64C323B39}" presName="rootConnector3" presStyleLbl="asst2" presStyleIdx="3" presStyleCnt="4"/>
      <dgm:spPr/>
    </dgm:pt>
    <dgm:pt modelId="{526F811F-A442-45D2-BA05-6DF2A2DD5DA7}" type="pres">
      <dgm:prSet presAssocID="{39CFBF3D-7449-4167-89E4-D6D64C323B39}" presName="hierChild6" presStyleCnt="0"/>
      <dgm:spPr/>
    </dgm:pt>
    <dgm:pt modelId="{3E43DC6D-6B2C-498A-9A8A-AB54A25FDF40}" type="pres">
      <dgm:prSet presAssocID="{39CFBF3D-7449-4167-89E4-D6D64C323B39}" presName="hierChild7" presStyleCnt="0"/>
      <dgm:spPr/>
    </dgm:pt>
    <dgm:pt modelId="{F496688C-EDE9-4E50-AEE7-AD54966A0921}" type="pres">
      <dgm:prSet presAssocID="{118B75CC-D17B-4492-A460-07FD2D7D98EB}" presName="Name37" presStyleLbl="parChTrans1D2" presStyleIdx="1" presStyleCnt="5"/>
      <dgm:spPr/>
    </dgm:pt>
    <dgm:pt modelId="{9BD6A32C-D91A-4393-ACFC-7CE80CF8D2C5}" type="pres">
      <dgm:prSet presAssocID="{40728275-FBFA-42D5-AE50-2FC2FD9C274C}" presName="hierRoot2" presStyleCnt="0">
        <dgm:presLayoutVars>
          <dgm:hierBranch val="init"/>
        </dgm:presLayoutVars>
      </dgm:prSet>
      <dgm:spPr/>
    </dgm:pt>
    <dgm:pt modelId="{2BE7DE22-C092-41EF-A686-BADE3B9835DE}" type="pres">
      <dgm:prSet presAssocID="{40728275-FBFA-42D5-AE50-2FC2FD9C274C}" presName="rootComposite" presStyleCnt="0"/>
      <dgm:spPr/>
    </dgm:pt>
    <dgm:pt modelId="{6969FCDA-B0ED-4129-9FF0-EC3977433E1D}" type="pres">
      <dgm:prSet presAssocID="{40728275-FBFA-42D5-AE50-2FC2FD9C274C}" presName="rootText" presStyleLbl="node2" presStyleIdx="1" presStyleCnt="5">
        <dgm:presLayoutVars>
          <dgm:chPref val="3"/>
        </dgm:presLayoutVars>
      </dgm:prSet>
      <dgm:spPr/>
    </dgm:pt>
    <dgm:pt modelId="{36B81669-B4A2-47D4-83CE-A14236C9B214}" type="pres">
      <dgm:prSet presAssocID="{40728275-FBFA-42D5-AE50-2FC2FD9C274C}" presName="rootConnector" presStyleLbl="node2" presStyleIdx="1" presStyleCnt="5"/>
      <dgm:spPr/>
    </dgm:pt>
    <dgm:pt modelId="{86BB35DA-899C-43C9-94C2-20758AD8FF35}" type="pres">
      <dgm:prSet presAssocID="{40728275-FBFA-42D5-AE50-2FC2FD9C274C}" presName="hierChild4" presStyleCnt="0"/>
      <dgm:spPr/>
    </dgm:pt>
    <dgm:pt modelId="{FFD09918-6754-4242-A3DC-677595B30C62}" type="pres">
      <dgm:prSet presAssocID="{40728275-FBFA-42D5-AE50-2FC2FD9C274C}" presName="hierChild5" presStyleCnt="0"/>
      <dgm:spPr/>
    </dgm:pt>
    <dgm:pt modelId="{D7607BA0-22A6-47DE-9236-C14CDA90D260}" type="pres">
      <dgm:prSet presAssocID="{62100BEC-61DD-4BF2-A17B-0AFCF082DBD5}" presName="Name37" presStyleLbl="parChTrans1D2" presStyleIdx="2" presStyleCnt="5"/>
      <dgm:spPr/>
    </dgm:pt>
    <dgm:pt modelId="{A821610F-480E-4023-9BD1-2056BFAFCB50}" type="pres">
      <dgm:prSet presAssocID="{79A7328B-73D0-4345-A0E6-CB967D02706C}" presName="hierRoot2" presStyleCnt="0">
        <dgm:presLayoutVars>
          <dgm:hierBranch val="init"/>
        </dgm:presLayoutVars>
      </dgm:prSet>
      <dgm:spPr/>
    </dgm:pt>
    <dgm:pt modelId="{6DACF8D2-83A3-4945-8E68-B45CA533A950}" type="pres">
      <dgm:prSet presAssocID="{79A7328B-73D0-4345-A0E6-CB967D02706C}" presName="rootComposite" presStyleCnt="0"/>
      <dgm:spPr/>
    </dgm:pt>
    <dgm:pt modelId="{5EA937DB-6859-48F1-BF99-7C4276528174}" type="pres">
      <dgm:prSet presAssocID="{79A7328B-73D0-4345-A0E6-CB967D02706C}" presName="rootText" presStyleLbl="node2" presStyleIdx="2" presStyleCnt="5">
        <dgm:presLayoutVars>
          <dgm:chPref val="3"/>
        </dgm:presLayoutVars>
      </dgm:prSet>
      <dgm:spPr/>
    </dgm:pt>
    <dgm:pt modelId="{33594147-6785-412F-A570-DCAEB3D57F25}" type="pres">
      <dgm:prSet presAssocID="{79A7328B-73D0-4345-A0E6-CB967D02706C}" presName="rootConnector" presStyleLbl="node2" presStyleIdx="2" presStyleCnt="5"/>
      <dgm:spPr/>
    </dgm:pt>
    <dgm:pt modelId="{02490727-4944-4151-96EA-4C3556ACBBD1}" type="pres">
      <dgm:prSet presAssocID="{79A7328B-73D0-4345-A0E6-CB967D02706C}" presName="hierChild4" presStyleCnt="0"/>
      <dgm:spPr/>
    </dgm:pt>
    <dgm:pt modelId="{249C19E6-5E74-477E-A9A3-F8543866F764}" type="pres">
      <dgm:prSet presAssocID="{79A7328B-73D0-4345-A0E6-CB967D02706C}" presName="hierChild5" presStyleCnt="0"/>
      <dgm:spPr/>
    </dgm:pt>
    <dgm:pt modelId="{8EFA4C04-431F-4758-932E-7E14CC5AF0FC}" type="pres">
      <dgm:prSet presAssocID="{716C4E5C-E8D6-42E0-A071-A735438B993A}" presName="Name37" presStyleLbl="parChTrans1D2" presStyleIdx="3" presStyleCnt="5"/>
      <dgm:spPr/>
    </dgm:pt>
    <dgm:pt modelId="{AD53A860-C00D-4AA0-8873-5A470467BC27}" type="pres">
      <dgm:prSet presAssocID="{F4E0174F-530E-4F42-AA9F-F740A3BA835E}" presName="hierRoot2" presStyleCnt="0">
        <dgm:presLayoutVars>
          <dgm:hierBranch val="init"/>
        </dgm:presLayoutVars>
      </dgm:prSet>
      <dgm:spPr/>
    </dgm:pt>
    <dgm:pt modelId="{2452EE74-59EC-4307-9F7B-BC10EB5D9795}" type="pres">
      <dgm:prSet presAssocID="{F4E0174F-530E-4F42-AA9F-F740A3BA835E}" presName="rootComposite" presStyleCnt="0"/>
      <dgm:spPr/>
    </dgm:pt>
    <dgm:pt modelId="{3C63A9B4-03F8-408D-8E2C-A6DFA4A71C5C}" type="pres">
      <dgm:prSet presAssocID="{F4E0174F-530E-4F42-AA9F-F740A3BA835E}" presName="rootText" presStyleLbl="node2" presStyleIdx="3" presStyleCnt="5">
        <dgm:presLayoutVars>
          <dgm:chPref val="3"/>
        </dgm:presLayoutVars>
      </dgm:prSet>
      <dgm:spPr/>
    </dgm:pt>
    <dgm:pt modelId="{CCDF240E-06A9-49CE-B9FD-3AE97B99639F}" type="pres">
      <dgm:prSet presAssocID="{F4E0174F-530E-4F42-AA9F-F740A3BA835E}" presName="rootConnector" presStyleLbl="node2" presStyleIdx="3" presStyleCnt="5"/>
      <dgm:spPr/>
    </dgm:pt>
    <dgm:pt modelId="{16BD1061-ACFF-4E3D-BDE5-FBE6FBB3530E}" type="pres">
      <dgm:prSet presAssocID="{F4E0174F-530E-4F42-AA9F-F740A3BA835E}" presName="hierChild4" presStyleCnt="0"/>
      <dgm:spPr/>
    </dgm:pt>
    <dgm:pt modelId="{97DA86AE-F5E3-432E-9524-0CA52249F0CF}" type="pres">
      <dgm:prSet presAssocID="{F4E0174F-530E-4F42-AA9F-F740A3BA835E}" presName="hierChild5" presStyleCnt="0"/>
      <dgm:spPr/>
    </dgm:pt>
    <dgm:pt modelId="{BF593564-F1A4-4077-BB02-8A54CB65D108}" type="pres">
      <dgm:prSet presAssocID="{F943A589-7B31-455C-B3FB-1BD961CB561E}" presName="Name37" presStyleLbl="parChTrans1D2" presStyleIdx="4" presStyleCnt="5"/>
      <dgm:spPr/>
    </dgm:pt>
    <dgm:pt modelId="{722A2247-8B32-41D1-8AE3-B60FC7CAF582}" type="pres">
      <dgm:prSet presAssocID="{A18688C7-E976-452E-8E58-D3A15769BE2C}" presName="hierRoot2" presStyleCnt="0">
        <dgm:presLayoutVars>
          <dgm:hierBranch val="init"/>
        </dgm:presLayoutVars>
      </dgm:prSet>
      <dgm:spPr/>
    </dgm:pt>
    <dgm:pt modelId="{45CAC948-2F16-41CA-A556-45E2D0FF41BF}" type="pres">
      <dgm:prSet presAssocID="{A18688C7-E976-452E-8E58-D3A15769BE2C}" presName="rootComposite" presStyleCnt="0"/>
      <dgm:spPr/>
    </dgm:pt>
    <dgm:pt modelId="{78C1DFC9-D41E-443A-A080-D8CE82D351FF}" type="pres">
      <dgm:prSet presAssocID="{A18688C7-E976-452E-8E58-D3A15769BE2C}" presName="rootText" presStyleLbl="node2" presStyleIdx="4" presStyleCnt="5">
        <dgm:presLayoutVars>
          <dgm:chPref val="3"/>
        </dgm:presLayoutVars>
      </dgm:prSet>
      <dgm:spPr/>
    </dgm:pt>
    <dgm:pt modelId="{EB46C0B0-A6E2-46F9-8D3B-59F32D9FBA07}" type="pres">
      <dgm:prSet presAssocID="{A18688C7-E976-452E-8E58-D3A15769BE2C}" presName="rootConnector" presStyleLbl="node2" presStyleIdx="4" presStyleCnt="5"/>
      <dgm:spPr/>
    </dgm:pt>
    <dgm:pt modelId="{576D57D9-78E1-4325-A251-6A46C25A93AF}" type="pres">
      <dgm:prSet presAssocID="{A18688C7-E976-452E-8E58-D3A15769BE2C}" presName="hierChild4" presStyleCnt="0"/>
      <dgm:spPr/>
    </dgm:pt>
    <dgm:pt modelId="{2008FFE5-A3BA-47C8-A7BA-5B7BC6D91136}" type="pres">
      <dgm:prSet presAssocID="{A18688C7-E976-452E-8E58-D3A15769BE2C}" presName="hierChild5" presStyleCnt="0"/>
      <dgm:spPr/>
    </dgm:pt>
    <dgm:pt modelId="{DF5E02AD-C018-449C-AB6A-E7605DC726F7}" type="pres">
      <dgm:prSet presAssocID="{AEB7F110-BE5A-4075-A317-4A2896D6E4A3}" presName="hierChild3" presStyleCnt="0"/>
      <dgm:spPr/>
    </dgm:pt>
  </dgm:ptLst>
  <dgm:cxnLst>
    <dgm:cxn modelId="{F492190A-3754-4B75-9FC3-45B1945B8030}" type="presOf" srcId="{118B75CC-D17B-4492-A460-07FD2D7D98EB}" destId="{F496688C-EDE9-4E50-AEE7-AD54966A0921}" srcOrd="0" destOrd="0" presId="urn:microsoft.com/office/officeart/2005/8/layout/orgChart1"/>
    <dgm:cxn modelId="{6494730C-5E84-4F67-ACDA-5CA2181865EC}" type="presOf" srcId="{4146E00A-7E9E-4E7D-922E-FE3BA233D852}" destId="{D21884B1-F9AA-45A0-8BD6-B4AC5F3F4AF0}" srcOrd="0" destOrd="0" presId="urn:microsoft.com/office/officeart/2005/8/layout/orgChart1"/>
    <dgm:cxn modelId="{FB62280D-3D79-4CC3-8C4D-67F90AFC69D8}" type="presOf" srcId="{522DE06C-AC08-4A04-B9BD-3FCBC398181F}" destId="{383EACEA-5AFB-4768-85B4-7F862231E85E}" srcOrd="0" destOrd="0" presId="urn:microsoft.com/office/officeart/2005/8/layout/orgChart1"/>
    <dgm:cxn modelId="{C2068319-22F3-454E-AD50-1084E550D3C8}" type="presOf" srcId="{79A7328B-73D0-4345-A0E6-CB967D02706C}" destId="{33594147-6785-412F-A570-DCAEB3D57F25}" srcOrd="1" destOrd="0" presId="urn:microsoft.com/office/officeart/2005/8/layout/orgChart1"/>
    <dgm:cxn modelId="{D1DA091A-2220-4D0F-81B6-6CEE94E5EB08}" srcId="{08E0A2AA-6412-4635-9CA1-56603A501FA7}" destId="{AEB7F110-BE5A-4075-A317-4A2896D6E4A3}" srcOrd="0" destOrd="0" parTransId="{10592CFB-69E5-4B12-A22A-0524D8F15759}" sibTransId="{809AF1BD-9E61-42A6-A2E2-CAA19D82F3E8}"/>
    <dgm:cxn modelId="{2134D91A-FD62-45F4-A30B-7D29DF5EB1EA}" type="presOf" srcId="{AEB7F110-BE5A-4075-A317-4A2896D6E4A3}" destId="{AC4A186B-AC89-42E1-9321-F4848CF7AD49}" srcOrd="0" destOrd="0" presId="urn:microsoft.com/office/officeart/2005/8/layout/orgChart1"/>
    <dgm:cxn modelId="{6C52C424-C085-47E5-AB54-2A956A288D66}" srcId="{AEB7F110-BE5A-4075-A317-4A2896D6E4A3}" destId="{79A7328B-73D0-4345-A0E6-CB967D02706C}" srcOrd="2" destOrd="0" parTransId="{62100BEC-61DD-4BF2-A17B-0AFCF082DBD5}" sibTransId="{4EBA3B6B-BE39-456C-BDB2-10E6FF2FC342}"/>
    <dgm:cxn modelId="{15A0A42D-B861-4D0D-BE72-85AC2AC048CB}" type="presOf" srcId="{55C4A0F7-A28A-41AA-B284-B3F88355EE83}" destId="{57E28F88-7678-465B-86EA-FFB0F67D290B}" srcOrd="1" destOrd="0" presId="urn:microsoft.com/office/officeart/2005/8/layout/orgChart1"/>
    <dgm:cxn modelId="{F6E7402F-F6B8-4D26-9DF2-3E4F2F4F66B5}" type="presOf" srcId="{55C4A0F7-A28A-41AA-B284-B3F88355EE83}" destId="{8E352791-14AD-464A-950E-090A06DCDC97}" srcOrd="0" destOrd="0" presId="urn:microsoft.com/office/officeart/2005/8/layout/orgChart1"/>
    <dgm:cxn modelId="{84D4D631-42D6-4CD4-B3C6-70C6C529624F}" type="presOf" srcId="{EEB63DE0-8B98-41A0-8B84-377C5A7D26CC}" destId="{52AB73A4-7A7D-4477-B603-3877A9185164}" srcOrd="0" destOrd="0" presId="urn:microsoft.com/office/officeart/2005/8/layout/orgChart1"/>
    <dgm:cxn modelId="{955E2B37-AAF8-458C-AB7F-F9BFD3A7C060}" type="presOf" srcId="{EEB63DE0-8B98-41A0-8B84-377C5A7D26CC}" destId="{79079AF3-120D-4B2E-A758-0ADB01E79A11}" srcOrd="1" destOrd="0" presId="urn:microsoft.com/office/officeart/2005/8/layout/orgChart1"/>
    <dgm:cxn modelId="{3186D65C-C93A-42A7-9A1A-EF1D756A7C3F}" type="presOf" srcId="{A13F4682-F311-486D-936C-86481A5F5510}" destId="{58505FEE-94A2-438E-970A-DD14347B3740}" srcOrd="0" destOrd="0" presId="urn:microsoft.com/office/officeart/2005/8/layout/orgChart1"/>
    <dgm:cxn modelId="{72CAA264-C8E2-4089-B00D-B61BA319CE57}" srcId="{A13F4682-F311-486D-936C-86481A5F5510}" destId="{EAE0FC43-E4C3-45CC-AC04-BD9222FDA949}" srcOrd="2" destOrd="0" parTransId="{5F03D70B-16E9-467A-A5C8-00EE8A3F2E87}" sibTransId="{4CF81771-EBAA-4371-9253-ECA0257A7775}"/>
    <dgm:cxn modelId="{A1867D48-4AF7-4C79-BA34-64148C40A04C}" srcId="{AEB7F110-BE5A-4075-A317-4A2896D6E4A3}" destId="{F4E0174F-530E-4F42-AA9F-F740A3BA835E}" srcOrd="3" destOrd="0" parTransId="{716C4E5C-E8D6-42E0-A071-A735438B993A}" sibTransId="{67D4C452-72F6-4F0A-9415-8C245EA39527}"/>
    <dgm:cxn modelId="{A0898848-FC89-4B5A-93BC-5C908E82E735}" srcId="{A13F4682-F311-486D-936C-86481A5F5510}" destId="{39CFBF3D-7449-4167-89E4-D6D64C323B39}" srcOrd="3" destOrd="0" parTransId="{92E44BE1-F37B-4C63-BB03-3C5EF6D999C8}" sibTransId="{1AB16938-7600-45CC-87B3-16BFC4FD0D89}"/>
    <dgm:cxn modelId="{C985F36D-95B7-449C-90AA-8D7BD50B5B5E}" type="presOf" srcId="{A18688C7-E976-452E-8E58-D3A15769BE2C}" destId="{EB46C0B0-A6E2-46F9-8D3B-59F32D9FBA07}" srcOrd="1" destOrd="0" presId="urn:microsoft.com/office/officeart/2005/8/layout/orgChart1"/>
    <dgm:cxn modelId="{D32BB34F-DFB7-4CBE-B201-8FD62CA12A83}" type="presOf" srcId="{EAE0FC43-E4C3-45CC-AC04-BD9222FDA949}" destId="{27D03BDB-86C7-4BD9-9926-9A09CAE3BE9E}" srcOrd="0" destOrd="0" presId="urn:microsoft.com/office/officeart/2005/8/layout/orgChart1"/>
    <dgm:cxn modelId="{2B6FFC50-002A-4960-AE20-27BD8836AE60}" srcId="{AEB7F110-BE5A-4075-A317-4A2896D6E4A3}" destId="{A18688C7-E976-452E-8E58-D3A15769BE2C}" srcOrd="4" destOrd="0" parTransId="{F943A589-7B31-455C-B3FB-1BD961CB561E}" sibTransId="{059AE563-0460-4028-944E-34EF96EA146C}"/>
    <dgm:cxn modelId="{4C018772-0B81-4E33-8CA1-6D63CA1B6E8A}" type="presOf" srcId="{F943A589-7B31-455C-B3FB-1BD961CB561E}" destId="{BF593564-F1A4-4077-BB02-8A54CB65D108}" srcOrd="0" destOrd="0" presId="urn:microsoft.com/office/officeart/2005/8/layout/orgChart1"/>
    <dgm:cxn modelId="{556C497D-192D-4BF3-A6D4-313C55C98FEB}" srcId="{A13F4682-F311-486D-936C-86481A5F5510}" destId="{55C4A0F7-A28A-41AA-B284-B3F88355EE83}" srcOrd="0" destOrd="0" parTransId="{4146E00A-7E9E-4E7D-922E-FE3BA233D852}" sibTransId="{F40B3804-7FDB-4397-BFCF-A7C35857AC42}"/>
    <dgm:cxn modelId="{1FDA017E-A225-4619-974E-3898D5D98F17}" type="presOf" srcId="{EAE0FC43-E4C3-45CC-AC04-BD9222FDA949}" destId="{44628D28-02EE-45A2-A1D4-E95D581BADD6}" srcOrd="1" destOrd="0" presId="urn:microsoft.com/office/officeart/2005/8/layout/orgChart1"/>
    <dgm:cxn modelId="{AF78D087-EFFB-4453-B254-06D2D718291A}" type="presOf" srcId="{5F03D70B-16E9-467A-A5C8-00EE8A3F2E87}" destId="{D1DA9B1A-E24B-4D2D-A0F7-832B9F06E2F7}" srcOrd="0" destOrd="0" presId="urn:microsoft.com/office/officeart/2005/8/layout/orgChart1"/>
    <dgm:cxn modelId="{1D0A6D8A-66BA-4C99-BDAE-F919149312CF}" srcId="{AEB7F110-BE5A-4075-A317-4A2896D6E4A3}" destId="{40728275-FBFA-42D5-AE50-2FC2FD9C274C}" srcOrd="1" destOrd="0" parTransId="{118B75CC-D17B-4492-A460-07FD2D7D98EB}" sibTransId="{ABED8602-83BC-4676-909C-B47D37795C3E}"/>
    <dgm:cxn modelId="{53CE3D94-4EB7-4338-9358-12AACD05E87A}" type="presOf" srcId="{F4E0174F-530E-4F42-AA9F-F740A3BA835E}" destId="{CCDF240E-06A9-49CE-B9FD-3AE97B99639F}" srcOrd="1" destOrd="0" presId="urn:microsoft.com/office/officeart/2005/8/layout/orgChart1"/>
    <dgm:cxn modelId="{C15F009C-B9AE-4A4F-9B13-3D6044A0A24B}" type="presOf" srcId="{08E0A2AA-6412-4635-9CA1-56603A501FA7}" destId="{EF79E80E-7D53-40C3-87AC-8819C9153D19}" srcOrd="0" destOrd="0" presId="urn:microsoft.com/office/officeart/2005/8/layout/orgChart1"/>
    <dgm:cxn modelId="{8D55879D-81BD-4726-9211-CA0F510AF862}" type="presOf" srcId="{A18688C7-E976-452E-8E58-D3A15769BE2C}" destId="{78C1DFC9-D41E-443A-A080-D8CE82D351FF}" srcOrd="0" destOrd="0" presId="urn:microsoft.com/office/officeart/2005/8/layout/orgChart1"/>
    <dgm:cxn modelId="{FEF8FFA1-3E8F-4504-8489-931D32190B83}" srcId="{A13F4682-F311-486D-936C-86481A5F5510}" destId="{EEB63DE0-8B98-41A0-8B84-377C5A7D26CC}" srcOrd="1" destOrd="0" parTransId="{0D0F2521-369A-4639-82DD-4A7E4F7C0AE8}" sibTransId="{362FACC6-9928-4DC3-8F36-4B8DB764866E}"/>
    <dgm:cxn modelId="{894725A6-91C7-4198-8444-2AB2AF58420B}" type="presOf" srcId="{A13F4682-F311-486D-936C-86481A5F5510}" destId="{F110C57B-6B13-443E-8AFE-9936C374DF25}" srcOrd="1" destOrd="0" presId="urn:microsoft.com/office/officeart/2005/8/layout/orgChart1"/>
    <dgm:cxn modelId="{C80791A6-3BCA-4865-9BA4-B4EA86F1FE34}" type="presOf" srcId="{0D0F2521-369A-4639-82DD-4A7E4F7C0AE8}" destId="{2261F3EB-CDF9-49EE-9EAB-34E2C317EBEF}" srcOrd="0" destOrd="0" presId="urn:microsoft.com/office/officeart/2005/8/layout/orgChart1"/>
    <dgm:cxn modelId="{AFF36EB6-C39B-4599-9C24-FE731A276133}" type="presOf" srcId="{39CFBF3D-7449-4167-89E4-D6D64C323B39}" destId="{A045D23A-104F-44C1-91D4-B0EDDF55F495}" srcOrd="0" destOrd="0" presId="urn:microsoft.com/office/officeart/2005/8/layout/orgChart1"/>
    <dgm:cxn modelId="{977340BD-F49B-4602-804A-CC0718C640B8}" srcId="{AEB7F110-BE5A-4075-A317-4A2896D6E4A3}" destId="{A13F4682-F311-486D-936C-86481A5F5510}" srcOrd="0" destOrd="0" parTransId="{522DE06C-AC08-4A04-B9BD-3FCBC398181F}" sibTransId="{D67678C5-129D-4306-87BB-8DFD2BDD72F9}"/>
    <dgm:cxn modelId="{515315C7-F827-4A44-A2FA-A97C976C6869}" type="presOf" srcId="{92E44BE1-F37B-4C63-BB03-3C5EF6D999C8}" destId="{DAFE0414-BBBF-40E1-92E9-66EBD9492CCD}" srcOrd="0" destOrd="0" presId="urn:microsoft.com/office/officeart/2005/8/layout/orgChart1"/>
    <dgm:cxn modelId="{7E1A3FCE-6F31-466E-A770-A29C3EF9DCAD}" type="presOf" srcId="{39CFBF3D-7449-4167-89E4-D6D64C323B39}" destId="{4FCD80C6-665D-4C07-8413-3222621B5767}" srcOrd="1" destOrd="0" presId="urn:microsoft.com/office/officeart/2005/8/layout/orgChart1"/>
    <dgm:cxn modelId="{19385BD5-E918-4FD0-A24E-35259096A481}" type="presOf" srcId="{40728275-FBFA-42D5-AE50-2FC2FD9C274C}" destId="{36B81669-B4A2-47D4-83CE-A14236C9B214}" srcOrd="1" destOrd="0" presId="urn:microsoft.com/office/officeart/2005/8/layout/orgChart1"/>
    <dgm:cxn modelId="{5AC13ED6-EEB9-4357-BC48-A7FD6633E804}" type="presOf" srcId="{AEB7F110-BE5A-4075-A317-4A2896D6E4A3}" destId="{74273972-1B68-40EF-B954-332C88B8DFE3}" srcOrd="1" destOrd="0" presId="urn:microsoft.com/office/officeart/2005/8/layout/orgChart1"/>
    <dgm:cxn modelId="{C819E8E9-EAB7-4075-AF6C-066AFC366A9D}" type="presOf" srcId="{62100BEC-61DD-4BF2-A17B-0AFCF082DBD5}" destId="{D7607BA0-22A6-47DE-9236-C14CDA90D260}" srcOrd="0" destOrd="0" presId="urn:microsoft.com/office/officeart/2005/8/layout/orgChart1"/>
    <dgm:cxn modelId="{97DB1BEA-6219-4448-8249-C9450E762D18}" type="presOf" srcId="{F4E0174F-530E-4F42-AA9F-F740A3BA835E}" destId="{3C63A9B4-03F8-408D-8E2C-A6DFA4A71C5C}" srcOrd="0" destOrd="0" presId="urn:microsoft.com/office/officeart/2005/8/layout/orgChart1"/>
    <dgm:cxn modelId="{345360F4-7225-4B2E-8AE6-781743D18E8C}" type="presOf" srcId="{40728275-FBFA-42D5-AE50-2FC2FD9C274C}" destId="{6969FCDA-B0ED-4129-9FF0-EC3977433E1D}" srcOrd="0" destOrd="0" presId="urn:microsoft.com/office/officeart/2005/8/layout/orgChart1"/>
    <dgm:cxn modelId="{1F5FA5F4-EF3B-4D98-980F-DA41B25F14E1}" type="presOf" srcId="{716C4E5C-E8D6-42E0-A071-A735438B993A}" destId="{8EFA4C04-431F-4758-932E-7E14CC5AF0FC}" srcOrd="0" destOrd="0" presId="urn:microsoft.com/office/officeart/2005/8/layout/orgChart1"/>
    <dgm:cxn modelId="{B3F069FD-6889-436F-B3BC-0574EF8D0FF6}" type="presOf" srcId="{79A7328B-73D0-4345-A0E6-CB967D02706C}" destId="{5EA937DB-6859-48F1-BF99-7C4276528174}" srcOrd="0" destOrd="0" presId="urn:microsoft.com/office/officeart/2005/8/layout/orgChart1"/>
    <dgm:cxn modelId="{2144F8E8-64CA-491B-8113-B09ABDB9393E}" type="presParOf" srcId="{EF79E80E-7D53-40C3-87AC-8819C9153D19}" destId="{58CE5686-8AA0-42C6-A55D-858990FC622B}" srcOrd="0" destOrd="0" presId="urn:microsoft.com/office/officeart/2005/8/layout/orgChart1"/>
    <dgm:cxn modelId="{6B70B271-CC69-406C-95C5-730C33583E9F}" type="presParOf" srcId="{58CE5686-8AA0-42C6-A55D-858990FC622B}" destId="{03135DD8-D66E-4272-B229-16D5F152D94B}" srcOrd="0" destOrd="0" presId="urn:microsoft.com/office/officeart/2005/8/layout/orgChart1"/>
    <dgm:cxn modelId="{4732045F-3A23-4889-A1D7-95E99A2CD391}" type="presParOf" srcId="{03135DD8-D66E-4272-B229-16D5F152D94B}" destId="{AC4A186B-AC89-42E1-9321-F4848CF7AD49}" srcOrd="0" destOrd="0" presId="urn:microsoft.com/office/officeart/2005/8/layout/orgChart1"/>
    <dgm:cxn modelId="{59F6E7C0-8109-486B-ADD7-715BC3630825}" type="presParOf" srcId="{03135DD8-D66E-4272-B229-16D5F152D94B}" destId="{74273972-1B68-40EF-B954-332C88B8DFE3}" srcOrd="1" destOrd="0" presId="urn:microsoft.com/office/officeart/2005/8/layout/orgChart1"/>
    <dgm:cxn modelId="{B4C77654-6E65-41FE-BCA4-0391437EF506}" type="presParOf" srcId="{58CE5686-8AA0-42C6-A55D-858990FC622B}" destId="{F85ACFB8-8FC7-4C2B-8908-370C9A75ED93}" srcOrd="1" destOrd="0" presId="urn:microsoft.com/office/officeart/2005/8/layout/orgChart1"/>
    <dgm:cxn modelId="{5C7E078F-D84A-4514-9BFE-D871FB2E83BA}" type="presParOf" srcId="{F85ACFB8-8FC7-4C2B-8908-370C9A75ED93}" destId="{383EACEA-5AFB-4768-85B4-7F862231E85E}" srcOrd="0" destOrd="0" presId="urn:microsoft.com/office/officeart/2005/8/layout/orgChart1"/>
    <dgm:cxn modelId="{1BB73B75-78AC-4757-B8C4-CEAD747E08BB}" type="presParOf" srcId="{F85ACFB8-8FC7-4C2B-8908-370C9A75ED93}" destId="{4489B9AA-9EDD-47B9-B4B9-DD183747D17C}" srcOrd="1" destOrd="0" presId="urn:microsoft.com/office/officeart/2005/8/layout/orgChart1"/>
    <dgm:cxn modelId="{F0C1C795-E24D-440D-B4B7-C029466E7507}" type="presParOf" srcId="{4489B9AA-9EDD-47B9-B4B9-DD183747D17C}" destId="{0F1F73CC-1503-48E5-BEC2-687AE1B3907E}" srcOrd="0" destOrd="0" presId="urn:microsoft.com/office/officeart/2005/8/layout/orgChart1"/>
    <dgm:cxn modelId="{DEA30A15-DFF6-4174-B0BB-433FEFA65338}" type="presParOf" srcId="{0F1F73CC-1503-48E5-BEC2-687AE1B3907E}" destId="{58505FEE-94A2-438E-970A-DD14347B3740}" srcOrd="0" destOrd="0" presId="urn:microsoft.com/office/officeart/2005/8/layout/orgChart1"/>
    <dgm:cxn modelId="{E51AF272-F92F-46BA-92C1-42274456741F}" type="presParOf" srcId="{0F1F73CC-1503-48E5-BEC2-687AE1B3907E}" destId="{F110C57B-6B13-443E-8AFE-9936C374DF25}" srcOrd="1" destOrd="0" presId="urn:microsoft.com/office/officeart/2005/8/layout/orgChart1"/>
    <dgm:cxn modelId="{27D8CB59-B45E-4AF1-B361-D2E7074FF3DB}" type="presParOf" srcId="{4489B9AA-9EDD-47B9-B4B9-DD183747D17C}" destId="{CC9BBC48-2A1C-4B6C-87E5-50E6B6D79D67}" srcOrd="1" destOrd="0" presId="urn:microsoft.com/office/officeart/2005/8/layout/orgChart1"/>
    <dgm:cxn modelId="{65275B9F-5900-4462-9067-7651068D742B}" type="presParOf" srcId="{4489B9AA-9EDD-47B9-B4B9-DD183747D17C}" destId="{5CEA6AD5-3C26-4250-82E6-85478ED0977E}" srcOrd="2" destOrd="0" presId="urn:microsoft.com/office/officeart/2005/8/layout/orgChart1"/>
    <dgm:cxn modelId="{DECD3C66-36E5-446A-B66D-2155CDC01947}" type="presParOf" srcId="{5CEA6AD5-3C26-4250-82E6-85478ED0977E}" destId="{D21884B1-F9AA-45A0-8BD6-B4AC5F3F4AF0}" srcOrd="0" destOrd="0" presId="urn:microsoft.com/office/officeart/2005/8/layout/orgChart1"/>
    <dgm:cxn modelId="{00E2EC31-5811-451F-8BA6-DC9E98B8F884}" type="presParOf" srcId="{5CEA6AD5-3C26-4250-82E6-85478ED0977E}" destId="{C2DBC4A4-C99D-473B-9935-D8E01623E9A6}" srcOrd="1" destOrd="0" presId="urn:microsoft.com/office/officeart/2005/8/layout/orgChart1"/>
    <dgm:cxn modelId="{9E769045-FBCE-44D5-9B55-E215AED0FB04}" type="presParOf" srcId="{C2DBC4A4-C99D-473B-9935-D8E01623E9A6}" destId="{C8B45BFD-AC9B-41ED-8ED0-230527A7B63D}" srcOrd="0" destOrd="0" presId="urn:microsoft.com/office/officeart/2005/8/layout/orgChart1"/>
    <dgm:cxn modelId="{0544BD14-7BBE-4547-A544-1F66492A9790}" type="presParOf" srcId="{C8B45BFD-AC9B-41ED-8ED0-230527A7B63D}" destId="{8E352791-14AD-464A-950E-090A06DCDC97}" srcOrd="0" destOrd="0" presId="urn:microsoft.com/office/officeart/2005/8/layout/orgChart1"/>
    <dgm:cxn modelId="{A11E82E3-8445-4852-A2F5-B2FAC9EC1669}" type="presParOf" srcId="{C8B45BFD-AC9B-41ED-8ED0-230527A7B63D}" destId="{57E28F88-7678-465B-86EA-FFB0F67D290B}" srcOrd="1" destOrd="0" presId="urn:microsoft.com/office/officeart/2005/8/layout/orgChart1"/>
    <dgm:cxn modelId="{3B9B788D-9E46-437E-8048-1077F4EA6597}" type="presParOf" srcId="{C2DBC4A4-C99D-473B-9935-D8E01623E9A6}" destId="{401FC958-61AA-49D4-B3D4-AC47F2520386}" srcOrd="1" destOrd="0" presId="urn:microsoft.com/office/officeart/2005/8/layout/orgChart1"/>
    <dgm:cxn modelId="{FA8DD4A1-8622-4087-A8C6-4D9F32A69BAC}" type="presParOf" srcId="{C2DBC4A4-C99D-473B-9935-D8E01623E9A6}" destId="{8856303C-9FC8-4B5B-8402-7847E6AE2C4F}" srcOrd="2" destOrd="0" presId="urn:microsoft.com/office/officeart/2005/8/layout/orgChart1"/>
    <dgm:cxn modelId="{C7D2AD66-2B50-4AE7-BDB8-53F2BDD36FAE}" type="presParOf" srcId="{5CEA6AD5-3C26-4250-82E6-85478ED0977E}" destId="{2261F3EB-CDF9-49EE-9EAB-34E2C317EBEF}" srcOrd="2" destOrd="0" presId="urn:microsoft.com/office/officeart/2005/8/layout/orgChart1"/>
    <dgm:cxn modelId="{8E66F74B-756B-4806-B322-987CF167A252}" type="presParOf" srcId="{5CEA6AD5-3C26-4250-82E6-85478ED0977E}" destId="{2CBB4749-3AE9-4FC7-BD50-4893B4E20F48}" srcOrd="3" destOrd="0" presId="urn:microsoft.com/office/officeart/2005/8/layout/orgChart1"/>
    <dgm:cxn modelId="{06D809F9-ABAD-4ACF-9B15-EA4D6BF68F9E}" type="presParOf" srcId="{2CBB4749-3AE9-4FC7-BD50-4893B4E20F48}" destId="{8F706E84-9155-46BC-A45E-77133D426D1F}" srcOrd="0" destOrd="0" presId="urn:microsoft.com/office/officeart/2005/8/layout/orgChart1"/>
    <dgm:cxn modelId="{A1DF1229-5AC4-4046-A575-AB73AA853E3F}" type="presParOf" srcId="{8F706E84-9155-46BC-A45E-77133D426D1F}" destId="{52AB73A4-7A7D-4477-B603-3877A9185164}" srcOrd="0" destOrd="0" presId="urn:microsoft.com/office/officeart/2005/8/layout/orgChart1"/>
    <dgm:cxn modelId="{8FED53F6-22FD-4313-8CDF-9EBAD835AB31}" type="presParOf" srcId="{8F706E84-9155-46BC-A45E-77133D426D1F}" destId="{79079AF3-120D-4B2E-A758-0ADB01E79A11}" srcOrd="1" destOrd="0" presId="urn:microsoft.com/office/officeart/2005/8/layout/orgChart1"/>
    <dgm:cxn modelId="{89C47641-062F-4E20-AC40-8314D53277B3}" type="presParOf" srcId="{2CBB4749-3AE9-4FC7-BD50-4893B4E20F48}" destId="{97E98C57-A3EA-4793-B7F5-6E8992AAC473}" srcOrd="1" destOrd="0" presId="urn:microsoft.com/office/officeart/2005/8/layout/orgChart1"/>
    <dgm:cxn modelId="{8D169F35-7A32-4905-AB6C-B170C0FD4E54}" type="presParOf" srcId="{2CBB4749-3AE9-4FC7-BD50-4893B4E20F48}" destId="{AFE512E2-6C39-4F07-B6E7-E1E0D714E17F}" srcOrd="2" destOrd="0" presId="urn:microsoft.com/office/officeart/2005/8/layout/orgChart1"/>
    <dgm:cxn modelId="{9B9B566C-69D4-4BD4-B261-5507F1335AB1}" type="presParOf" srcId="{5CEA6AD5-3C26-4250-82E6-85478ED0977E}" destId="{D1DA9B1A-E24B-4D2D-A0F7-832B9F06E2F7}" srcOrd="4" destOrd="0" presId="urn:microsoft.com/office/officeart/2005/8/layout/orgChart1"/>
    <dgm:cxn modelId="{F2163FCA-A098-4410-AF16-0A42E486A4EE}" type="presParOf" srcId="{5CEA6AD5-3C26-4250-82E6-85478ED0977E}" destId="{FA6A6E84-912D-4D5D-B3D5-387E5BE7951A}" srcOrd="5" destOrd="0" presId="urn:microsoft.com/office/officeart/2005/8/layout/orgChart1"/>
    <dgm:cxn modelId="{8D699B6C-B7D9-4EB2-B4B9-C6F45DFE75A8}" type="presParOf" srcId="{FA6A6E84-912D-4D5D-B3D5-387E5BE7951A}" destId="{CF9EA264-7E83-4734-844B-F1CB7DE0D253}" srcOrd="0" destOrd="0" presId="urn:microsoft.com/office/officeart/2005/8/layout/orgChart1"/>
    <dgm:cxn modelId="{C12271E5-CFA9-4071-A7BC-6B9111BF973E}" type="presParOf" srcId="{CF9EA264-7E83-4734-844B-F1CB7DE0D253}" destId="{27D03BDB-86C7-4BD9-9926-9A09CAE3BE9E}" srcOrd="0" destOrd="0" presId="urn:microsoft.com/office/officeart/2005/8/layout/orgChart1"/>
    <dgm:cxn modelId="{D691FDBF-ADF7-43C6-A916-C8DA8DDF7279}" type="presParOf" srcId="{CF9EA264-7E83-4734-844B-F1CB7DE0D253}" destId="{44628D28-02EE-45A2-A1D4-E95D581BADD6}" srcOrd="1" destOrd="0" presId="urn:microsoft.com/office/officeart/2005/8/layout/orgChart1"/>
    <dgm:cxn modelId="{98EAAEF7-B177-46E5-91FE-21633F42709D}" type="presParOf" srcId="{FA6A6E84-912D-4D5D-B3D5-387E5BE7951A}" destId="{004B4A96-6A1B-401C-AF84-C61D38582606}" srcOrd="1" destOrd="0" presId="urn:microsoft.com/office/officeart/2005/8/layout/orgChart1"/>
    <dgm:cxn modelId="{681EDF50-C01F-496E-A011-A37979AF98B9}" type="presParOf" srcId="{FA6A6E84-912D-4D5D-B3D5-387E5BE7951A}" destId="{BF0D4264-ED8F-48C5-8E94-AD2F313F5CD4}" srcOrd="2" destOrd="0" presId="urn:microsoft.com/office/officeart/2005/8/layout/orgChart1"/>
    <dgm:cxn modelId="{89EFA0DB-AF79-4B53-A264-397808E11783}" type="presParOf" srcId="{5CEA6AD5-3C26-4250-82E6-85478ED0977E}" destId="{DAFE0414-BBBF-40E1-92E9-66EBD9492CCD}" srcOrd="6" destOrd="0" presId="urn:microsoft.com/office/officeart/2005/8/layout/orgChart1"/>
    <dgm:cxn modelId="{8F5BAE8F-03A3-4906-975A-E8206FCD0266}" type="presParOf" srcId="{5CEA6AD5-3C26-4250-82E6-85478ED0977E}" destId="{EE4567A4-43BA-45D1-B0C7-D7326F6B2DC6}" srcOrd="7" destOrd="0" presId="urn:microsoft.com/office/officeart/2005/8/layout/orgChart1"/>
    <dgm:cxn modelId="{D1DA7958-7A1C-4721-B038-294B1C5CD885}" type="presParOf" srcId="{EE4567A4-43BA-45D1-B0C7-D7326F6B2DC6}" destId="{EAC15995-12E6-487C-8CA5-B153182FE2DF}" srcOrd="0" destOrd="0" presId="urn:microsoft.com/office/officeart/2005/8/layout/orgChart1"/>
    <dgm:cxn modelId="{05BF7F39-6183-48CA-A3B0-0FB7F8950612}" type="presParOf" srcId="{EAC15995-12E6-487C-8CA5-B153182FE2DF}" destId="{A045D23A-104F-44C1-91D4-B0EDDF55F495}" srcOrd="0" destOrd="0" presId="urn:microsoft.com/office/officeart/2005/8/layout/orgChart1"/>
    <dgm:cxn modelId="{C6501A71-6152-43CB-A470-E0997B9FA1D7}" type="presParOf" srcId="{EAC15995-12E6-487C-8CA5-B153182FE2DF}" destId="{4FCD80C6-665D-4C07-8413-3222621B5767}" srcOrd="1" destOrd="0" presId="urn:microsoft.com/office/officeart/2005/8/layout/orgChart1"/>
    <dgm:cxn modelId="{59583986-A5D2-4CE5-A157-299DDE1EE462}" type="presParOf" srcId="{EE4567A4-43BA-45D1-B0C7-D7326F6B2DC6}" destId="{526F811F-A442-45D2-BA05-6DF2A2DD5DA7}" srcOrd="1" destOrd="0" presId="urn:microsoft.com/office/officeart/2005/8/layout/orgChart1"/>
    <dgm:cxn modelId="{77EC2016-B9A3-4DCC-B8DD-6E14B48B1E82}" type="presParOf" srcId="{EE4567A4-43BA-45D1-B0C7-D7326F6B2DC6}" destId="{3E43DC6D-6B2C-498A-9A8A-AB54A25FDF40}" srcOrd="2" destOrd="0" presId="urn:microsoft.com/office/officeart/2005/8/layout/orgChart1"/>
    <dgm:cxn modelId="{E569EA07-C2AA-4DE2-AEB6-05CB7CD2BCD8}" type="presParOf" srcId="{F85ACFB8-8FC7-4C2B-8908-370C9A75ED93}" destId="{F496688C-EDE9-4E50-AEE7-AD54966A0921}" srcOrd="2" destOrd="0" presId="urn:microsoft.com/office/officeart/2005/8/layout/orgChart1"/>
    <dgm:cxn modelId="{4591D0D7-B262-4F44-A215-7238F30BACAA}" type="presParOf" srcId="{F85ACFB8-8FC7-4C2B-8908-370C9A75ED93}" destId="{9BD6A32C-D91A-4393-ACFC-7CE80CF8D2C5}" srcOrd="3" destOrd="0" presId="urn:microsoft.com/office/officeart/2005/8/layout/orgChart1"/>
    <dgm:cxn modelId="{854146B6-27A8-4FB2-8F29-C9BD8885CBD7}" type="presParOf" srcId="{9BD6A32C-D91A-4393-ACFC-7CE80CF8D2C5}" destId="{2BE7DE22-C092-41EF-A686-BADE3B9835DE}" srcOrd="0" destOrd="0" presId="urn:microsoft.com/office/officeart/2005/8/layout/orgChart1"/>
    <dgm:cxn modelId="{F089D8DF-DC94-46BE-8DEA-C0AE604CF461}" type="presParOf" srcId="{2BE7DE22-C092-41EF-A686-BADE3B9835DE}" destId="{6969FCDA-B0ED-4129-9FF0-EC3977433E1D}" srcOrd="0" destOrd="0" presId="urn:microsoft.com/office/officeart/2005/8/layout/orgChart1"/>
    <dgm:cxn modelId="{F998DE18-6ED3-459C-BDB8-C659142A8934}" type="presParOf" srcId="{2BE7DE22-C092-41EF-A686-BADE3B9835DE}" destId="{36B81669-B4A2-47D4-83CE-A14236C9B214}" srcOrd="1" destOrd="0" presId="urn:microsoft.com/office/officeart/2005/8/layout/orgChart1"/>
    <dgm:cxn modelId="{5EC7E520-FC16-4AD7-9A4F-8DE3D633E07B}" type="presParOf" srcId="{9BD6A32C-D91A-4393-ACFC-7CE80CF8D2C5}" destId="{86BB35DA-899C-43C9-94C2-20758AD8FF35}" srcOrd="1" destOrd="0" presId="urn:microsoft.com/office/officeart/2005/8/layout/orgChart1"/>
    <dgm:cxn modelId="{99B33C0E-37E1-492B-878E-74D29C0B4D0D}" type="presParOf" srcId="{9BD6A32C-D91A-4393-ACFC-7CE80CF8D2C5}" destId="{FFD09918-6754-4242-A3DC-677595B30C62}" srcOrd="2" destOrd="0" presId="urn:microsoft.com/office/officeart/2005/8/layout/orgChart1"/>
    <dgm:cxn modelId="{00E9F51D-FD86-4AC3-B55B-9DCDBBDB1811}" type="presParOf" srcId="{F85ACFB8-8FC7-4C2B-8908-370C9A75ED93}" destId="{D7607BA0-22A6-47DE-9236-C14CDA90D260}" srcOrd="4" destOrd="0" presId="urn:microsoft.com/office/officeart/2005/8/layout/orgChart1"/>
    <dgm:cxn modelId="{BD9D09E5-D8F2-4858-807F-10A524AE2D5C}" type="presParOf" srcId="{F85ACFB8-8FC7-4C2B-8908-370C9A75ED93}" destId="{A821610F-480E-4023-9BD1-2056BFAFCB50}" srcOrd="5" destOrd="0" presId="urn:microsoft.com/office/officeart/2005/8/layout/orgChart1"/>
    <dgm:cxn modelId="{B2FC7C9C-0A55-414C-8B4B-1724128D452C}" type="presParOf" srcId="{A821610F-480E-4023-9BD1-2056BFAFCB50}" destId="{6DACF8D2-83A3-4945-8E68-B45CA533A950}" srcOrd="0" destOrd="0" presId="urn:microsoft.com/office/officeart/2005/8/layout/orgChart1"/>
    <dgm:cxn modelId="{1AD6917C-E21D-4B28-800F-1F8395BABFA9}" type="presParOf" srcId="{6DACF8D2-83A3-4945-8E68-B45CA533A950}" destId="{5EA937DB-6859-48F1-BF99-7C4276528174}" srcOrd="0" destOrd="0" presId="urn:microsoft.com/office/officeart/2005/8/layout/orgChart1"/>
    <dgm:cxn modelId="{18E0F0D5-DEC5-42CA-8C99-424B5B705281}" type="presParOf" srcId="{6DACF8D2-83A3-4945-8E68-B45CA533A950}" destId="{33594147-6785-412F-A570-DCAEB3D57F25}" srcOrd="1" destOrd="0" presId="urn:microsoft.com/office/officeart/2005/8/layout/orgChart1"/>
    <dgm:cxn modelId="{7CB397F9-9A56-4774-AA79-5636D79818E1}" type="presParOf" srcId="{A821610F-480E-4023-9BD1-2056BFAFCB50}" destId="{02490727-4944-4151-96EA-4C3556ACBBD1}" srcOrd="1" destOrd="0" presId="urn:microsoft.com/office/officeart/2005/8/layout/orgChart1"/>
    <dgm:cxn modelId="{88930408-27B2-4F2B-81E9-88D3461FFED7}" type="presParOf" srcId="{A821610F-480E-4023-9BD1-2056BFAFCB50}" destId="{249C19E6-5E74-477E-A9A3-F8543866F764}" srcOrd="2" destOrd="0" presId="urn:microsoft.com/office/officeart/2005/8/layout/orgChart1"/>
    <dgm:cxn modelId="{2B14D473-CAC0-41B7-B819-A301F2B0A3A6}" type="presParOf" srcId="{F85ACFB8-8FC7-4C2B-8908-370C9A75ED93}" destId="{8EFA4C04-431F-4758-932E-7E14CC5AF0FC}" srcOrd="6" destOrd="0" presId="urn:microsoft.com/office/officeart/2005/8/layout/orgChart1"/>
    <dgm:cxn modelId="{0ADC08D5-6B6D-4073-A171-D40E8EA3C732}" type="presParOf" srcId="{F85ACFB8-8FC7-4C2B-8908-370C9A75ED93}" destId="{AD53A860-C00D-4AA0-8873-5A470467BC27}" srcOrd="7" destOrd="0" presId="urn:microsoft.com/office/officeart/2005/8/layout/orgChart1"/>
    <dgm:cxn modelId="{6095EB0C-EA23-4A54-BBCA-6238123052EA}" type="presParOf" srcId="{AD53A860-C00D-4AA0-8873-5A470467BC27}" destId="{2452EE74-59EC-4307-9F7B-BC10EB5D9795}" srcOrd="0" destOrd="0" presId="urn:microsoft.com/office/officeart/2005/8/layout/orgChart1"/>
    <dgm:cxn modelId="{7C799027-6C17-4DA4-A231-4B187303A2B6}" type="presParOf" srcId="{2452EE74-59EC-4307-9F7B-BC10EB5D9795}" destId="{3C63A9B4-03F8-408D-8E2C-A6DFA4A71C5C}" srcOrd="0" destOrd="0" presId="urn:microsoft.com/office/officeart/2005/8/layout/orgChart1"/>
    <dgm:cxn modelId="{C7E3E739-4B7B-454F-BD0C-381D29336322}" type="presParOf" srcId="{2452EE74-59EC-4307-9F7B-BC10EB5D9795}" destId="{CCDF240E-06A9-49CE-B9FD-3AE97B99639F}" srcOrd="1" destOrd="0" presId="urn:microsoft.com/office/officeart/2005/8/layout/orgChart1"/>
    <dgm:cxn modelId="{7E052186-00FC-436C-A820-61CC8ABDC85C}" type="presParOf" srcId="{AD53A860-C00D-4AA0-8873-5A470467BC27}" destId="{16BD1061-ACFF-4E3D-BDE5-FBE6FBB3530E}" srcOrd="1" destOrd="0" presId="urn:microsoft.com/office/officeart/2005/8/layout/orgChart1"/>
    <dgm:cxn modelId="{4DCB1AF0-897F-444B-A083-CDB648BDE9DA}" type="presParOf" srcId="{AD53A860-C00D-4AA0-8873-5A470467BC27}" destId="{97DA86AE-F5E3-432E-9524-0CA52249F0CF}" srcOrd="2" destOrd="0" presId="urn:microsoft.com/office/officeart/2005/8/layout/orgChart1"/>
    <dgm:cxn modelId="{5FE63B59-95F6-40CC-9F0E-18E68DF03CB0}" type="presParOf" srcId="{F85ACFB8-8FC7-4C2B-8908-370C9A75ED93}" destId="{BF593564-F1A4-4077-BB02-8A54CB65D108}" srcOrd="8" destOrd="0" presId="urn:microsoft.com/office/officeart/2005/8/layout/orgChart1"/>
    <dgm:cxn modelId="{6063BEDF-EEBE-4FBC-BF82-5804A685E773}" type="presParOf" srcId="{F85ACFB8-8FC7-4C2B-8908-370C9A75ED93}" destId="{722A2247-8B32-41D1-8AE3-B60FC7CAF582}" srcOrd="9" destOrd="0" presId="urn:microsoft.com/office/officeart/2005/8/layout/orgChart1"/>
    <dgm:cxn modelId="{D62D9954-8099-48C0-BE1B-39F83604CDFB}" type="presParOf" srcId="{722A2247-8B32-41D1-8AE3-B60FC7CAF582}" destId="{45CAC948-2F16-41CA-A556-45E2D0FF41BF}" srcOrd="0" destOrd="0" presId="urn:microsoft.com/office/officeart/2005/8/layout/orgChart1"/>
    <dgm:cxn modelId="{B2F851A4-636E-48D4-8412-03FE35812762}" type="presParOf" srcId="{45CAC948-2F16-41CA-A556-45E2D0FF41BF}" destId="{78C1DFC9-D41E-443A-A080-D8CE82D351FF}" srcOrd="0" destOrd="0" presId="urn:microsoft.com/office/officeart/2005/8/layout/orgChart1"/>
    <dgm:cxn modelId="{64A28062-D55A-485A-8F45-6B6654E3B0B4}" type="presParOf" srcId="{45CAC948-2F16-41CA-A556-45E2D0FF41BF}" destId="{EB46C0B0-A6E2-46F9-8D3B-59F32D9FBA07}" srcOrd="1" destOrd="0" presId="urn:microsoft.com/office/officeart/2005/8/layout/orgChart1"/>
    <dgm:cxn modelId="{8BB5837F-C617-4CD3-AAF6-E18DCA8C2D8A}" type="presParOf" srcId="{722A2247-8B32-41D1-8AE3-B60FC7CAF582}" destId="{576D57D9-78E1-4325-A251-6A46C25A93AF}" srcOrd="1" destOrd="0" presId="urn:microsoft.com/office/officeart/2005/8/layout/orgChart1"/>
    <dgm:cxn modelId="{591BE95A-B42E-4012-9C3C-31A8B3810FF7}" type="presParOf" srcId="{722A2247-8B32-41D1-8AE3-B60FC7CAF582}" destId="{2008FFE5-A3BA-47C8-A7BA-5B7BC6D91136}" srcOrd="2" destOrd="0" presId="urn:microsoft.com/office/officeart/2005/8/layout/orgChart1"/>
    <dgm:cxn modelId="{8D5A6E7C-B70C-4429-A446-5705146BBACC}" type="presParOf" srcId="{58CE5686-8AA0-42C6-A55D-858990FC622B}" destId="{DF5E02AD-C018-449C-AB6A-E7605DC726F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BC0040-8120-4AAE-BB48-C5C4ECBC75D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A7B0E94-D303-415B-B705-6CDDB84FF023}">
      <dgm:prSet phldrT="[Text]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b="1" dirty="0"/>
            <a:t>Sportchef/Elitettan </a:t>
          </a:r>
          <a:r>
            <a:rPr lang="sv-SE" b="1" dirty="0" err="1"/>
            <a:t>tr</a:t>
          </a:r>
          <a:endParaRPr lang="sv-SE" b="1" dirty="0"/>
        </a:p>
        <a:p>
          <a:r>
            <a:rPr lang="sv-SE" dirty="0"/>
            <a:t>Fredrik Bernhardsson</a:t>
          </a:r>
        </a:p>
      </dgm:t>
    </dgm:pt>
    <dgm:pt modelId="{F186F4ED-5B89-480C-8457-38ED97344BFC}" type="parTrans" cxnId="{78DCC705-FCB7-4001-A166-38FBC7AADCD2}">
      <dgm:prSet/>
      <dgm:spPr/>
      <dgm:t>
        <a:bodyPr/>
        <a:lstStyle/>
        <a:p>
          <a:endParaRPr lang="sv-SE"/>
        </a:p>
      </dgm:t>
    </dgm:pt>
    <dgm:pt modelId="{3399FE15-4509-453D-9BA8-44423C1B72C6}" type="sibTrans" cxnId="{78DCC705-FCB7-4001-A166-38FBC7AADCD2}">
      <dgm:prSet/>
      <dgm:spPr/>
      <dgm:t>
        <a:bodyPr/>
        <a:lstStyle/>
        <a:p>
          <a:endParaRPr lang="sv-SE"/>
        </a:p>
      </dgm:t>
    </dgm:pt>
    <dgm:pt modelId="{9F3BBDE9-DEBD-4712-B2F8-CD95707E461F}">
      <dgm:prSet phldrT="[Text]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dirty="0"/>
            <a:t>SM17</a:t>
          </a:r>
        </a:p>
        <a:p>
          <a:r>
            <a:rPr lang="sv-SE" u="sng" dirty="0"/>
            <a:t>Joachim Gellerstedt</a:t>
          </a:r>
        </a:p>
        <a:p>
          <a:r>
            <a:rPr lang="sv-SE" dirty="0"/>
            <a:t>Daniel </a:t>
          </a:r>
          <a:r>
            <a:rPr lang="sv-SE" dirty="0" err="1"/>
            <a:t>Alvinder</a:t>
          </a:r>
          <a:endParaRPr lang="sv-SE" dirty="0"/>
        </a:p>
        <a:p>
          <a:r>
            <a:rPr lang="sv-SE" dirty="0"/>
            <a:t>Leonard Pohl</a:t>
          </a:r>
        </a:p>
      </dgm:t>
    </dgm:pt>
    <dgm:pt modelId="{99C7D578-A61A-4DB3-A15A-AB3D5DCDFFC2}" type="parTrans" cxnId="{2C264903-A6FD-4E55-8520-0B556A67C90F}">
      <dgm:prSet/>
      <dgm:spPr>
        <a:ln>
          <a:solidFill>
            <a:srgbClr val="FFFF00"/>
          </a:solidFill>
        </a:ln>
      </dgm:spPr>
      <dgm:t>
        <a:bodyPr/>
        <a:lstStyle/>
        <a:p>
          <a:endParaRPr lang="sv-SE"/>
        </a:p>
      </dgm:t>
    </dgm:pt>
    <dgm:pt modelId="{E99146AF-E252-4CEA-8F84-A31B6D7A7322}" type="sibTrans" cxnId="{2C264903-A6FD-4E55-8520-0B556A67C90F}">
      <dgm:prSet/>
      <dgm:spPr/>
      <dgm:t>
        <a:bodyPr/>
        <a:lstStyle/>
        <a:p>
          <a:endParaRPr lang="sv-SE"/>
        </a:p>
      </dgm:t>
    </dgm:pt>
    <dgm:pt modelId="{EEA5F38C-1EE2-40FA-A7FB-219CCAEEC74A}">
      <dgm:prSet phldrT="[Text]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dirty="0"/>
            <a:t>F16/17</a:t>
          </a:r>
        </a:p>
        <a:p>
          <a:r>
            <a:rPr lang="sv-SE" u="sng" dirty="0"/>
            <a:t>Tim Bernhardsson</a:t>
          </a:r>
        </a:p>
        <a:p>
          <a:r>
            <a:rPr lang="sv-SE" dirty="0"/>
            <a:t>Jamie Ström</a:t>
          </a:r>
        </a:p>
        <a:p>
          <a:r>
            <a:rPr lang="sv-SE" dirty="0"/>
            <a:t>Andreas Nedell</a:t>
          </a:r>
        </a:p>
      </dgm:t>
    </dgm:pt>
    <dgm:pt modelId="{25AC8697-4C8F-4D97-818E-01FF25265A47}" type="parTrans" cxnId="{4B2648EC-EEFE-4F65-AD83-1B2038B54C2F}">
      <dgm:prSet/>
      <dgm:spPr>
        <a:ln>
          <a:solidFill>
            <a:srgbClr val="FFFF00"/>
          </a:solidFill>
        </a:ln>
      </dgm:spPr>
      <dgm:t>
        <a:bodyPr/>
        <a:lstStyle/>
        <a:p>
          <a:endParaRPr lang="sv-SE"/>
        </a:p>
      </dgm:t>
    </dgm:pt>
    <dgm:pt modelId="{8DB418E7-4B63-41B3-AB37-6C221CB2765B}" type="sibTrans" cxnId="{4B2648EC-EEFE-4F65-AD83-1B2038B54C2F}">
      <dgm:prSet/>
      <dgm:spPr/>
      <dgm:t>
        <a:bodyPr/>
        <a:lstStyle/>
        <a:p>
          <a:endParaRPr lang="sv-SE"/>
        </a:p>
      </dgm:t>
    </dgm:pt>
    <dgm:pt modelId="{0657AC06-1E0B-4122-A755-C971D3D733F6}" type="pres">
      <dgm:prSet presAssocID="{30BC0040-8120-4AAE-BB48-C5C4ECBC75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35EA463-A21F-40F7-B178-C5373ECDF4CB}" type="pres">
      <dgm:prSet presAssocID="{1A7B0E94-D303-415B-B705-6CDDB84FF023}" presName="hierRoot1" presStyleCnt="0">
        <dgm:presLayoutVars>
          <dgm:hierBranch val="init"/>
        </dgm:presLayoutVars>
      </dgm:prSet>
      <dgm:spPr/>
    </dgm:pt>
    <dgm:pt modelId="{886CD7C6-666B-4D0E-A44A-0CF55247E402}" type="pres">
      <dgm:prSet presAssocID="{1A7B0E94-D303-415B-B705-6CDDB84FF023}" presName="rootComposite1" presStyleCnt="0"/>
      <dgm:spPr/>
    </dgm:pt>
    <dgm:pt modelId="{90B3AD44-A2B8-4D4B-A9F1-6C33C2797F74}" type="pres">
      <dgm:prSet presAssocID="{1A7B0E94-D303-415B-B705-6CDDB84FF023}" presName="rootText1" presStyleLbl="node0" presStyleIdx="0" presStyleCnt="1">
        <dgm:presLayoutVars>
          <dgm:chPref val="3"/>
        </dgm:presLayoutVars>
      </dgm:prSet>
      <dgm:spPr/>
    </dgm:pt>
    <dgm:pt modelId="{5921A747-46F8-40F2-B866-3B828C9426A0}" type="pres">
      <dgm:prSet presAssocID="{1A7B0E94-D303-415B-B705-6CDDB84FF023}" presName="rootConnector1" presStyleLbl="node1" presStyleIdx="0" presStyleCnt="0"/>
      <dgm:spPr/>
    </dgm:pt>
    <dgm:pt modelId="{78F91DB2-D549-4780-BA41-479545C96596}" type="pres">
      <dgm:prSet presAssocID="{1A7B0E94-D303-415B-B705-6CDDB84FF023}" presName="hierChild2" presStyleCnt="0"/>
      <dgm:spPr/>
    </dgm:pt>
    <dgm:pt modelId="{BAA21CA2-1F53-4369-BFBB-BEC5410B2DE0}" type="pres">
      <dgm:prSet presAssocID="{99C7D578-A61A-4DB3-A15A-AB3D5DCDFFC2}" presName="Name37" presStyleLbl="parChTrans1D2" presStyleIdx="0" presStyleCnt="2"/>
      <dgm:spPr/>
    </dgm:pt>
    <dgm:pt modelId="{7D056218-8CB2-4CDE-8DAE-F82C921C6E7E}" type="pres">
      <dgm:prSet presAssocID="{9F3BBDE9-DEBD-4712-B2F8-CD95707E461F}" presName="hierRoot2" presStyleCnt="0">
        <dgm:presLayoutVars>
          <dgm:hierBranch val="init"/>
        </dgm:presLayoutVars>
      </dgm:prSet>
      <dgm:spPr/>
    </dgm:pt>
    <dgm:pt modelId="{534B2F3A-CF7A-4E99-9500-0E88290726AE}" type="pres">
      <dgm:prSet presAssocID="{9F3BBDE9-DEBD-4712-B2F8-CD95707E461F}" presName="rootComposite" presStyleCnt="0"/>
      <dgm:spPr/>
    </dgm:pt>
    <dgm:pt modelId="{A42266E9-D6C7-47C8-8756-0F41962484B6}" type="pres">
      <dgm:prSet presAssocID="{9F3BBDE9-DEBD-4712-B2F8-CD95707E461F}" presName="rootText" presStyleLbl="node2" presStyleIdx="0" presStyleCnt="2">
        <dgm:presLayoutVars>
          <dgm:chPref val="3"/>
        </dgm:presLayoutVars>
      </dgm:prSet>
      <dgm:spPr/>
    </dgm:pt>
    <dgm:pt modelId="{517ABC00-802E-46AF-BA03-2904E694918F}" type="pres">
      <dgm:prSet presAssocID="{9F3BBDE9-DEBD-4712-B2F8-CD95707E461F}" presName="rootConnector" presStyleLbl="node2" presStyleIdx="0" presStyleCnt="2"/>
      <dgm:spPr/>
    </dgm:pt>
    <dgm:pt modelId="{34DCC8E8-E1BB-40C2-BE4D-48548AA2C5B1}" type="pres">
      <dgm:prSet presAssocID="{9F3BBDE9-DEBD-4712-B2F8-CD95707E461F}" presName="hierChild4" presStyleCnt="0"/>
      <dgm:spPr/>
    </dgm:pt>
    <dgm:pt modelId="{BC197E5F-A5C9-4761-B083-EA734E0B457B}" type="pres">
      <dgm:prSet presAssocID="{9F3BBDE9-DEBD-4712-B2F8-CD95707E461F}" presName="hierChild5" presStyleCnt="0"/>
      <dgm:spPr/>
    </dgm:pt>
    <dgm:pt modelId="{68A00E4A-6D66-477E-99AD-812213E48A72}" type="pres">
      <dgm:prSet presAssocID="{25AC8697-4C8F-4D97-818E-01FF25265A47}" presName="Name37" presStyleLbl="parChTrans1D2" presStyleIdx="1" presStyleCnt="2"/>
      <dgm:spPr/>
    </dgm:pt>
    <dgm:pt modelId="{9851BEBD-5383-445D-B685-7D5CCE1CF401}" type="pres">
      <dgm:prSet presAssocID="{EEA5F38C-1EE2-40FA-A7FB-219CCAEEC74A}" presName="hierRoot2" presStyleCnt="0">
        <dgm:presLayoutVars>
          <dgm:hierBranch val="init"/>
        </dgm:presLayoutVars>
      </dgm:prSet>
      <dgm:spPr/>
    </dgm:pt>
    <dgm:pt modelId="{C5AA2B92-6917-4DA1-9E9F-D2AD48AE22B9}" type="pres">
      <dgm:prSet presAssocID="{EEA5F38C-1EE2-40FA-A7FB-219CCAEEC74A}" presName="rootComposite" presStyleCnt="0"/>
      <dgm:spPr/>
    </dgm:pt>
    <dgm:pt modelId="{FDD6D0B6-66AF-4FD1-97A1-EA8F333F0E86}" type="pres">
      <dgm:prSet presAssocID="{EEA5F38C-1EE2-40FA-A7FB-219CCAEEC74A}" presName="rootText" presStyleLbl="node2" presStyleIdx="1" presStyleCnt="2">
        <dgm:presLayoutVars>
          <dgm:chPref val="3"/>
        </dgm:presLayoutVars>
      </dgm:prSet>
      <dgm:spPr/>
    </dgm:pt>
    <dgm:pt modelId="{EC2B77DE-ADBF-4309-8699-7380AD59156A}" type="pres">
      <dgm:prSet presAssocID="{EEA5F38C-1EE2-40FA-A7FB-219CCAEEC74A}" presName="rootConnector" presStyleLbl="node2" presStyleIdx="1" presStyleCnt="2"/>
      <dgm:spPr/>
    </dgm:pt>
    <dgm:pt modelId="{F82A89CF-74D5-4C4E-B346-6988E44D2F1E}" type="pres">
      <dgm:prSet presAssocID="{EEA5F38C-1EE2-40FA-A7FB-219CCAEEC74A}" presName="hierChild4" presStyleCnt="0"/>
      <dgm:spPr/>
    </dgm:pt>
    <dgm:pt modelId="{EF3A57B2-DB53-42D8-A3C5-10C4334768CE}" type="pres">
      <dgm:prSet presAssocID="{EEA5F38C-1EE2-40FA-A7FB-219CCAEEC74A}" presName="hierChild5" presStyleCnt="0"/>
      <dgm:spPr/>
    </dgm:pt>
    <dgm:pt modelId="{BF5E60B0-4B2C-484B-9D19-DC1C0F62979E}" type="pres">
      <dgm:prSet presAssocID="{1A7B0E94-D303-415B-B705-6CDDB84FF023}" presName="hierChild3" presStyleCnt="0"/>
      <dgm:spPr/>
    </dgm:pt>
  </dgm:ptLst>
  <dgm:cxnLst>
    <dgm:cxn modelId="{2C264903-A6FD-4E55-8520-0B556A67C90F}" srcId="{1A7B0E94-D303-415B-B705-6CDDB84FF023}" destId="{9F3BBDE9-DEBD-4712-B2F8-CD95707E461F}" srcOrd="0" destOrd="0" parTransId="{99C7D578-A61A-4DB3-A15A-AB3D5DCDFFC2}" sibTransId="{E99146AF-E252-4CEA-8F84-A31B6D7A7322}"/>
    <dgm:cxn modelId="{78DCC705-FCB7-4001-A166-38FBC7AADCD2}" srcId="{30BC0040-8120-4AAE-BB48-C5C4ECBC75DA}" destId="{1A7B0E94-D303-415B-B705-6CDDB84FF023}" srcOrd="0" destOrd="0" parTransId="{F186F4ED-5B89-480C-8457-38ED97344BFC}" sibTransId="{3399FE15-4509-453D-9BA8-44423C1B72C6}"/>
    <dgm:cxn modelId="{C3855D25-825D-4D38-BBC1-330C86F4C159}" type="presOf" srcId="{EEA5F38C-1EE2-40FA-A7FB-219CCAEEC74A}" destId="{EC2B77DE-ADBF-4309-8699-7380AD59156A}" srcOrd="1" destOrd="0" presId="urn:microsoft.com/office/officeart/2005/8/layout/orgChart1"/>
    <dgm:cxn modelId="{3EBF213A-AE17-4668-A8DD-4C8E1FAFD859}" type="presOf" srcId="{9F3BBDE9-DEBD-4712-B2F8-CD95707E461F}" destId="{A42266E9-D6C7-47C8-8756-0F41962484B6}" srcOrd="0" destOrd="0" presId="urn:microsoft.com/office/officeart/2005/8/layout/orgChart1"/>
    <dgm:cxn modelId="{A7C32C68-0959-4B53-BD61-1432917E44F7}" type="presOf" srcId="{99C7D578-A61A-4DB3-A15A-AB3D5DCDFFC2}" destId="{BAA21CA2-1F53-4369-BFBB-BEC5410B2DE0}" srcOrd="0" destOrd="0" presId="urn:microsoft.com/office/officeart/2005/8/layout/orgChart1"/>
    <dgm:cxn modelId="{EC821FA0-F427-4DF9-963E-2B6B486B890C}" type="presOf" srcId="{9F3BBDE9-DEBD-4712-B2F8-CD95707E461F}" destId="{517ABC00-802E-46AF-BA03-2904E694918F}" srcOrd="1" destOrd="0" presId="urn:microsoft.com/office/officeart/2005/8/layout/orgChart1"/>
    <dgm:cxn modelId="{1AA266B2-99FE-45C0-913D-881116BFFE05}" type="presOf" srcId="{EEA5F38C-1EE2-40FA-A7FB-219CCAEEC74A}" destId="{FDD6D0B6-66AF-4FD1-97A1-EA8F333F0E86}" srcOrd="0" destOrd="0" presId="urn:microsoft.com/office/officeart/2005/8/layout/orgChart1"/>
    <dgm:cxn modelId="{C25C40B7-9B06-49E8-87A5-14D6248F9839}" type="presOf" srcId="{30BC0040-8120-4AAE-BB48-C5C4ECBC75DA}" destId="{0657AC06-1E0B-4122-A755-C971D3D733F6}" srcOrd="0" destOrd="0" presId="urn:microsoft.com/office/officeart/2005/8/layout/orgChart1"/>
    <dgm:cxn modelId="{C25FDDE0-5447-4FB9-BB4A-71D0A031D23B}" type="presOf" srcId="{25AC8697-4C8F-4D97-818E-01FF25265A47}" destId="{68A00E4A-6D66-477E-99AD-812213E48A72}" srcOrd="0" destOrd="0" presId="urn:microsoft.com/office/officeart/2005/8/layout/orgChart1"/>
    <dgm:cxn modelId="{4B2648EC-EEFE-4F65-AD83-1B2038B54C2F}" srcId="{1A7B0E94-D303-415B-B705-6CDDB84FF023}" destId="{EEA5F38C-1EE2-40FA-A7FB-219CCAEEC74A}" srcOrd="1" destOrd="0" parTransId="{25AC8697-4C8F-4D97-818E-01FF25265A47}" sibTransId="{8DB418E7-4B63-41B3-AB37-6C221CB2765B}"/>
    <dgm:cxn modelId="{3B0978F0-86B9-443E-A4B2-FAC891ACA9E7}" type="presOf" srcId="{1A7B0E94-D303-415B-B705-6CDDB84FF023}" destId="{5921A747-46F8-40F2-B866-3B828C9426A0}" srcOrd="1" destOrd="0" presId="urn:microsoft.com/office/officeart/2005/8/layout/orgChart1"/>
    <dgm:cxn modelId="{F5D91DF4-51C4-4570-BC2E-91C2DEDDB858}" type="presOf" srcId="{1A7B0E94-D303-415B-B705-6CDDB84FF023}" destId="{90B3AD44-A2B8-4D4B-A9F1-6C33C2797F74}" srcOrd="0" destOrd="0" presId="urn:microsoft.com/office/officeart/2005/8/layout/orgChart1"/>
    <dgm:cxn modelId="{7C783AFB-A468-410A-92BE-E75150FABD8F}" type="presParOf" srcId="{0657AC06-1E0B-4122-A755-C971D3D733F6}" destId="{D35EA463-A21F-40F7-B178-C5373ECDF4CB}" srcOrd="0" destOrd="0" presId="urn:microsoft.com/office/officeart/2005/8/layout/orgChart1"/>
    <dgm:cxn modelId="{05FDFEC8-20F7-4C95-A318-5CBC201401AC}" type="presParOf" srcId="{D35EA463-A21F-40F7-B178-C5373ECDF4CB}" destId="{886CD7C6-666B-4D0E-A44A-0CF55247E402}" srcOrd="0" destOrd="0" presId="urn:microsoft.com/office/officeart/2005/8/layout/orgChart1"/>
    <dgm:cxn modelId="{F746956B-A42C-44C2-A76F-3AABED6C2593}" type="presParOf" srcId="{886CD7C6-666B-4D0E-A44A-0CF55247E402}" destId="{90B3AD44-A2B8-4D4B-A9F1-6C33C2797F74}" srcOrd="0" destOrd="0" presId="urn:microsoft.com/office/officeart/2005/8/layout/orgChart1"/>
    <dgm:cxn modelId="{78ADCA89-813A-4252-BE65-399242FE9177}" type="presParOf" srcId="{886CD7C6-666B-4D0E-A44A-0CF55247E402}" destId="{5921A747-46F8-40F2-B866-3B828C9426A0}" srcOrd="1" destOrd="0" presId="urn:microsoft.com/office/officeart/2005/8/layout/orgChart1"/>
    <dgm:cxn modelId="{A3B0129F-8B43-442E-A42C-227A658E3D71}" type="presParOf" srcId="{D35EA463-A21F-40F7-B178-C5373ECDF4CB}" destId="{78F91DB2-D549-4780-BA41-479545C96596}" srcOrd="1" destOrd="0" presId="urn:microsoft.com/office/officeart/2005/8/layout/orgChart1"/>
    <dgm:cxn modelId="{845B4D75-19F8-4D04-9274-D913849AF13E}" type="presParOf" srcId="{78F91DB2-D549-4780-BA41-479545C96596}" destId="{BAA21CA2-1F53-4369-BFBB-BEC5410B2DE0}" srcOrd="0" destOrd="0" presId="urn:microsoft.com/office/officeart/2005/8/layout/orgChart1"/>
    <dgm:cxn modelId="{A119C7B5-B966-4B9E-9949-9C79E4761A31}" type="presParOf" srcId="{78F91DB2-D549-4780-BA41-479545C96596}" destId="{7D056218-8CB2-4CDE-8DAE-F82C921C6E7E}" srcOrd="1" destOrd="0" presId="urn:microsoft.com/office/officeart/2005/8/layout/orgChart1"/>
    <dgm:cxn modelId="{14870BC4-32B0-4371-92A7-8F953D712BE0}" type="presParOf" srcId="{7D056218-8CB2-4CDE-8DAE-F82C921C6E7E}" destId="{534B2F3A-CF7A-4E99-9500-0E88290726AE}" srcOrd="0" destOrd="0" presId="urn:microsoft.com/office/officeart/2005/8/layout/orgChart1"/>
    <dgm:cxn modelId="{47645989-451A-4505-908D-40F7C233660E}" type="presParOf" srcId="{534B2F3A-CF7A-4E99-9500-0E88290726AE}" destId="{A42266E9-D6C7-47C8-8756-0F41962484B6}" srcOrd="0" destOrd="0" presId="urn:microsoft.com/office/officeart/2005/8/layout/orgChart1"/>
    <dgm:cxn modelId="{E47B196B-5C5C-40F2-92D6-8B927F7646A5}" type="presParOf" srcId="{534B2F3A-CF7A-4E99-9500-0E88290726AE}" destId="{517ABC00-802E-46AF-BA03-2904E694918F}" srcOrd="1" destOrd="0" presId="urn:microsoft.com/office/officeart/2005/8/layout/orgChart1"/>
    <dgm:cxn modelId="{0BF2A08E-5274-4728-98A2-F1890CE42548}" type="presParOf" srcId="{7D056218-8CB2-4CDE-8DAE-F82C921C6E7E}" destId="{34DCC8E8-E1BB-40C2-BE4D-48548AA2C5B1}" srcOrd="1" destOrd="0" presId="urn:microsoft.com/office/officeart/2005/8/layout/orgChart1"/>
    <dgm:cxn modelId="{B5BE87F6-EA7E-499E-8714-8D9FE70033E1}" type="presParOf" srcId="{7D056218-8CB2-4CDE-8DAE-F82C921C6E7E}" destId="{BC197E5F-A5C9-4761-B083-EA734E0B457B}" srcOrd="2" destOrd="0" presId="urn:microsoft.com/office/officeart/2005/8/layout/orgChart1"/>
    <dgm:cxn modelId="{E682AD18-013B-4DBD-B328-F695D121F83D}" type="presParOf" srcId="{78F91DB2-D549-4780-BA41-479545C96596}" destId="{68A00E4A-6D66-477E-99AD-812213E48A72}" srcOrd="2" destOrd="0" presId="urn:microsoft.com/office/officeart/2005/8/layout/orgChart1"/>
    <dgm:cxn modelId="{3A67DDE1-6629-4887-9A74-541E77A035ED}" type="presParOf" srcId="{78F91DB2-D549-4780-BA41-479545C96596}" destId="{9851BEBD-5383-445D-B685-7D5CCE1CF401}" srcOrd="3" destOrd="0" presId="urn:microsoft.com/office/officeart/2005/8/layout/orgChart1"/>
    <dgm:cxn modelId="{C903E00E-0AE1-49B2-A656-758F77668B98}" type="presParOf" srcId="{9851BEBD-5383-445D-B685-7D5CCE1CF401}" destId="{C5AA2B92-6917-4DA1-9E9F-D2AD48AE22B9}" srcOrd="0" destOrd="0" presId="urn:microsoft.com/office/officeart/2005/8/layout/orgChart1"/>
    <dgm:cxn modelId="{E5763CC9-DBD2-47F6-B123-DAC89EAF516A}" type="presParOf" srcId="{C5AA2B92-6917-4DA1-9E9F-D2AD48AE22B9}" destId="{FDD6D0B6-66AF-4FD1-97A1-EA8F333F0E86}" srcOrd="0" destOrd="0" presId="urn:microsoft.com/office/officeart/2005/8/layout/orgChart1"/>
    <dgm:cxn modelId="{C45C69FC-CFE4-4D68-A407-5630512DF989}" type="presParOf" srcId="{C5AA2B92-6917-4DA1-9E9F-D2AD48AE22B9}" destId="{EC2B77DE-ADBF-4309-8699-7380AD59156A}" srcOrd="1" destOrd="0" presId="urn:microsoft.com/office/officeart/2005/8/layout/orgChart1"/>
    <dgm:cxn modelId="{5A8F0C45-926E-4CAA-A675-465060CB61FE}" type="presParOf" srcId="{9851BEBD-5383-445D-B685-7D5CCE1CF401}" destId="{F82A89CF-74D5-4C4E-B346-6988E44D2F1E}" srcOrd="1" destOrd="0" presId="urn:microsoft.com/office/officeart/2005/8/layout/orgChart1"/>
    <dgm:cxn modelId="{42A245CA-D880-4B55-B75B-F738D7D07745}" type="presParOf" srcId="{9851BEBD-5383-445D-B685-7D5CCE1CF401}" destId="{EF3A57B2-DB53-42D8-A3C5-10C4334768CE}" srcOrd="2" destOrd="0" presId="urn:microsoft.com/office/officeart/2005/8/layout/orgChart1"/>
    <dgm:cxn modelId="{7EBE0E10-5B0C-48F7-AAE3-A664E6EC3213}" type="presParOf" srcId="{D35EA463-A21F-40F7-B178-C5373ECDF4CB}" destId="{BF5E60B0-4B2C-484B-9D19-DC1C0F6297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93564-F1A4-4077-BB02-8A54CB65D108}">
      <dsp:nvSpPr>
        <dsp:cNvPr id="0" name=""/>
        <dsp:cNvSpPr/>
      </dsp:nvSpPr>
      <dsp:spPr>
        <a:xfrm>
          <a:off x="5045272" y="1694436"/>
          <a:ext cx="3461056" cy="300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169"/>
              </a:lnTo>
              <a:lnTo>
                <a:pt x="3461056" y="150169"/>
              </a:lnTo>
              <a:lnTo>
                <a:pt x="3461056" y="300339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FA4C04-431F-4758-932E-7E14CC5AF0FC}">
      <dsp:nvSpPr>
        <dsp:cNvPr id="0" name=""/>
        <dsp:cNvSpPr/>
      </dsp:nvSpPr>
      <dsp:spPr>
        <a:xfrm>
          <a:off x="5045272" y="1694436"/>
          <a:ext cx="1730528" cy="3003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169"/>
              </a:lnTo>
              <a:lnTo>
                <a:pt x="1730528" y="150169"/>
              </a:lnTo>
              <a:lnTo>
                <a:pt x="1730528" y="300339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607BA0-22A6-47DE-9236-C14CDA90D260}">
      <dsp:nvSpPr>
        <dsp:cNvPr id="0" name=""/>
        <dsp:cNvSpPr/>
      </dsp:nvSpPr>
      <dsp:spPr>
        <a:xfrm>
          <a:off x="4999552" y="1694436"/>
          <a:ext cx="91440" cy="3003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0339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96688C-EDE9-4E50-AEE7-AD54966A0921}">
      <dsp:nvSpPr>
        <dsp:cNvPr id="0" name=""/>
        <dsp:cNvSpPr/>
      </dsp:nvSpPr>
      <dsp:spPr>
        <a:xfrm>
          <a:off x="3314743" y="1694436"/>
          <a:ext cx="1730528" cy="300339"/>
        </a:xfrm>
        <a:custGeom>
          <a:avLst/>
          <a:gdLst/>
          <a:ahLst/>
          <a:cxnLst/>
          <a:rect l="0" t="0" r="0" b="0"/>
          <a:pathLst>
            <a:path>
              <a:moveTo>
                <a:pt x="1730528" y="0"/>
              </a:moveTo>
              <a:lnTo>
                <a:pt x="1730528" y="150169"/>
              </a:lnTo>
              <a:lnTo>
                <a:pt x="0" y="150169"/>
              </a:lnTo>
              <a:lnTo>
                <a:pt x="0" y="300339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E0414-BBBF-40E1-92E9-66EBD9492CCD}">
      <dsp:nvSpPr>
        <dsp:cNvPr id="0" name=""/>
        <dsp:cNvSpPr/>
      </dsp:nvSpPr>
      <dsp:spPr>
        <a:xfrm>
          <a:off x="1568154" y="2701839"/>
          <a:ext cx="166230" cy="1681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351"/>
              </a:lnTo>
              <a:lnTo>
                <a:pt x="166230" y="1681351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DA9B1A-E24B-4D2D-A0F7-832B9F06E2F7}">
      <dsp:nvSpPr>
        <dsp:cNvPr id="0" name=""/>
        <dsp:cNvSpPr/>
      </dsp:nvSpPr>
      <dsp:spPr>
        <a:xfrm>
          <a:off x="1434045" y="2701839"/>
          <a:ext cx="134108" cy="1681351"/>
        </a:xfrm>
        <a:custGeom>
          <a:avLst/>
          <a:gdLst/>
          <a:ahLst/>
          <a:cxnLst/>
          <a:rect l="0" t="0" r="0" b="0"/>
          <a:pathLst>
            <a:path>
              <a:moveTo>
                <a:pt x="134108" y="0"/>
              </a:moveTo>
              <a:lnTo>
                <a:pt x="134108" y="1681351"/>
              </a:lnTo>
              <a:lnTo>
                <a:pt x="0" y="1681351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61F3EB-CDF9-49EE-9EAB-34E2C317EBEF}">
      <dsp:nvSpPr>
        <dsp:cNvPr id="0" name=""/>
        <dsp:cNvSpPr/>
      </dsp:nvSpPr>
      <dsp:spPr>
        <a:xfrm>
          <a:off x="1568154" y="2701839"/>
          <a:ext cx="166230" cy="665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5917"/>
              </a:lnTo>
              <a:lnTo>
                <a:pt x="166230" y="665917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884B1-F9AA-45A0-8BD6-B4AC5F3F4AF0}">
      <dsp:nvSpPr>
        <dsp:cNvPr id="0" name=""/>
        <dsp:cNvSpPr/>
      </dsp:nvSpPr>
      <dsp:spPr>
        <a:xfrm>
          <a:off x="1434045" y="2701839"/>
          <a:ext cx="134108" cy="665917"/>
        </a:xfrm>
        <a:custGeom>
          <a:avLst/>
          <a:gdLst/>
          <a:ahLst/>
          <a:cxnLst/>
          <a:rect l="0" t="0" r="0" b="0"/>
          <a:pathLst>
            <a:path>
              <a:moveTo>
                <a:pt x="134108" y="0"/>
              </a:moveTo>
              <a:lnTo>
                <a:pt x="134108" y="665917"/>
              </a:lnTo>
              <a:lnTo>
                <a:pt x="0" y="665917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3EACEA-5AFB-4768-85B4-7F862231E85E}">
      <dsp:nvSpPr>
        <dsp:cNvPr id="0" name=""/>
        <dsp:cNvSpPr/>
      </dsp:nvSpPr>
      <dsp:spPr>
        <a:xfrm>
          <a:off x="1568154" y="1694436"/>
          <a:ext cx="3477117" cy="292309"/>
        </a:xfrm>
        <a:custGeom>
          <a:avLst/>
          <a:gdLst/>
          <a:ahLst/>
          <a:cxnLst/>
          <a:rect l="0" t="0" r="0" b="0"/>
          <a:pathLst>
            <a:path>
              <a:moveTo>
                <a:pt x="3477117" y="0"/>
              </a:moveTo>
              <a:lnTo>
                <a:pt x="3477117" y="142139"/>
              </a:lnTo>
              <a:lnTo>
                <a:pt x="0" y="142139"/>
              </a:lnTo>
              <a:lnTo>
                <a:pt x="0" y="292309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A186B-AC89-42E1-9321-F4848CF7AD49}">
      <dsp:nvSpPr>
        <dsp:cNvPr id="0" name=""/>
        <dsp:cNvSpPr/>
      </dsp:nvSpPr>
      <dsp:spPr>
        <a:xfrm>
          <a:off x="4330177" y="979341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Organisation</a:t>
          </a:r>
        </a:p>
      </dsp:txBody>
      <dsp:txXfrm>
        <a:off x="4330177" y="979341"/>
        <a:ext cx="1430188" cy="715094"/>
      </dsp:txXfrm>
    </dsp:sp>
    <dsp:sp modelId="{58505FEE-94A2-438E-970A-DD14347B3740}">
      <dsp:nvSpPr>
        <dsp:cNvPr id="0" name=""/>
        <dsp:cNvSpPr/>
      </dsp:nvSpPr>
      <dsp:spPr>
        <a:xfrm>
          <a:off x="853060" y="1986745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Basse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Lagledare/Tränare</a:t>
          </a:r>
        </a:p>
      </dsp:txBody>
      <dsp:txXfrm>
        <a:off x="853060" y="1986745"/>
        <a:ext cx="1430188" cy="715094"/>
      </dsp:txXfrm>
    </dsp:sp>
    <dsp:sp modelId="{8E352791-14AD-464A-950E-090A06DCDC97}">
      <dsp:nvSpPr>
        <dsp:cNvPr id="0" name=""/>
        <dsp:cNvSpPr/>
      </dsp:nvSpPr>
      <dsp:spPr>
        <a:xfrm>
          <a:off x="3857" y="3010209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kern="1200" dirty="0"/>
            <a:t>Stefan </a:t>
          </a:r>
        </a:p>
        <a:p>
          <a:pPr marL="0"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Kiosk</a:t>
          </a:r>
        </a:p>
      </dsp:txBody>
      <dsp:txXfrm>
        <a:off x="3857" y="3010209"/>
        <a:ext cx="1430188" cy="715094"/>
      </dsp:txXfrm>
    </dsp:sp>
    <dsp:sp modelId="{52AB73A4-7A7D-4477-B603-3877A9185164}">
      <dsp:nvSpPr>
        <dsp:cNvPr id="0" name=""/>
        <dsp:cNvSpPr/>
      </dsp:nvSpPr>
      <dsp:spPr>
        <a:xfrm>
          <a:off x="1734385" y="3010209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David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 err="1"/>
            <a:t>Bollis</a:t>
          </a:r>
          <a:endParaRPr lang="sv-SE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 </a:t>
          </a:r>
        </a:p>
      </dsp:txBody>
      <dsp:txXfrm>
        <a:off x="1734385" y="3010209"/>
        <a:ext cx="1430188" cy="715094"/>
      </dsp:txXfrm>
    </dsp:sp>
    <dsp:sp modelId="{27D03BDB-86C7-4BD9-9926-9A09CAE3BE9E}">
      <dsp:nvSpPr>
        <dsp:cNvPr id="0" name=""/>
        <dsp:cNvSpPr/>
      </dsp:nvSpPr>
      <dsp:spPr>
        <a:xfrm>
          <a:off x="3857" y="4025643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kern="1200" dirty="0"/>
            <a:t>Olle, Linda o Vilhelm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Sälj</a:t>
          </a:r>
        </a:p>
      </dsp:txBody>
      <dsp:txXfrm>
        <a:off x="3857" y="4025643"/>
        <a:ext cx="1430188" cy="715094"/>
      </dsp:txXfrm>
    </dsp:sp>
    <dsp:sp modelId="{A045D23A-104F-44C1-91D4-B0EDDF55F495}">
      <dsp:nvSpPr>
        <dsp:cNvPr id="0" name=""/>
        <dsp:cNvSpPr/>
      </dsp:nvSpPr>
      <dsp:spPr>
        <a:xfrm>
          <a:off x="1734385" y="4025643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kern="1200" dirty="0"/>
            <a:t>Cecilia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Klubbhäften</a:t>
          </a:r>
        </a:p>
      </dsp:txBody>
      <dsp:txXfrm>
        <a:off x="1734385" y="4025643"/>
        <a:ext cx="1430188" cy="715094"/>
      </dsp:txXfrm>
    </dsp:sp>
    <dsp:sp modelId="{6969FCDA-B0ED-4129-9FF0-EC3977433E1D}">
      <dsp:nvSpPr>
        <dsp:cNvPr id="0" name=""/>
        <dsp:cNvSpPr/>
      </dsp:nvSpPr>
      <dsp:spPr>
        <a:xfrm>
          <a:off x="2599649" y="1994775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Anna-Karin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Tränare</a:t>
          </a:r>
        </a:p>
      </dsp:txBody>
      <dsp:txXfrm>
        <a:off x="2599649" y="1994775"/>
        <a:ext cx="1430188" cy="715094"/>
      </dsp:txXfrm>
    </dsp:sp>
    <dsp:sp modelId="{5EA937DB-6859-48F1-BF99-7C4276528174}">
      <dsp:nvSpPr>
        <dsp:cNvPr id="0" name=""/>
        <dsp:cNvSpPr/>
      </dsp:nvSpPr>
      <dsp:spPr>
        <a:xfrm>
          <a:off x="4330177" y="1994775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Tomas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Tränare</a:t>
          </a:r>
        </a:p>
      </dsp:txBody>
      <dsp:txXfrm>
        <a:off x="4330177" y="1994775"/>
        <a:ext cx="1430188" cy="715094"/>
      </dsp:txXfrm>
    </dsp:sp>
    <dsp:sp modelId="{3C63A9B4-03F8-408D-8E2C-A6DFA4A71C5C}">
      <dsp:nvSpPr>
        <dsp:cNvPr id="0" name=""/>
        <dsp:cNvSpPr/>
      </dsp:nvSpPr>
      <dsp:spPr>
        <a:xfrm>
          <a:off x="6060706" y="1994775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David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Resurs</a:t>
          </a:r>
        </a:p>
      </dsp:txBody>
      <dsp:txXfrm>
        <a:off x="6060706" y="1994775"/>
        <a:ext cx="1430188" cy="715094"/>
      </dsp:txXfrm>
    </dsp:sp>
    <dsp:sp modelId="{78C1DFC9-D41E-443A-A080-D8CE82D351FF}">
      <dsp:nvSpPr>
        <dsp:cNvPr id="0" name=""/>
        <dsp:cNvSpPr/>
      </dsp:nvSpPr>
      <dsp:spPr>
        <a:xfrm>
          <a:off x="7791234" y="1994775"/>
          <a:ext cx="1430188" cy="71509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</a:rPr>
            <a:t>Marie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>
              <a:solidFill>
                <a:schemeClr val="tx1"/>
              </a:solidFill>
            </a:rPr>
            <a:t>Resurs/</a:t>
          </a:r>
          <a:r>
            <a:rPr lang="sv-SE" sz="1400" b="1" kern="1200" dirty="0" err="1">
              <a:solidFill>
                <a:schemeClr val="tx1"/>
              </a:solidFill>
            </a:rPr>
            <a:t>Admin</a:t>
          </a:r>
          <a:endParaRPr lang="sv-SE" sz="1400" b="1" kern="1200" dirty="0">
            <a:solidFill>
              <a:schemeClr val="tx1"/>
            </a:solidFill>
          </a:endParaRPr>
        </a:p>
      </dsp:txBody>
      <dsp:txXfrm>
        <a:off x="7791234" y="1994775"/>
        <a:ext cx="1430188" cy="715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00E4A-6D66-477E-99AD-812213E48A72}">
      <dsp:nvSpPr>
        <dsp:cNvPr id="0" name=""/>
        <dsp:cNvSpPr/>
      </dsp:nvSpPr>
      <dsp:spPr>
        <a:xfrm>
          <a:off x="3016115" y="1634842"/>
          <a:ext cx="1650560" cy="57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460"/>
              </a:lnTo>
              <a:lnTo>
                <a:pt x="1650560" y="286460"/>
              </a:lnTo>
              <a:lnTo>
                <a:pt x="1650560" y="572921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21CA2-1F53-4369-BFBB-BEC5410B2DE0}">
      <dsp:nvSpPr>
        <dsp:cNvPr id="0" name=""/>
        <dsp:cNvSpPr/>
      </dsp:nvSpPr>
      <dsp:spPr>
        <a:xfrm>
          <a:off x="1365554" y="1634842"/>
          <a:ext cx="1650560" cy="572921"/>
        </a:xfrm>
        <a:custGeom>
          <a:avLst/>
          <a:gdLst/>
          <a:ahLst/>
          <a:cxnLst/>
          <a:rect l="0" t="0" r="0" b="0"/>
          <a:pathLst>
            <a:path>
              <a:moveTo>
                <a:pt x="1650560" y="0"/>
              </a:moveTo>
              <a:lnTo>
                <a:pt x="1650560" y="286460"/>
              </a:lnTo>
              <a:lnTo>
                <a:pt x="0" y="286460"/>
              </a:lnTo>
              <a:lnTo>
                <a:pt x="0" y="572921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3AD44-A2B8-4D4B-A9F1-6C33C2797F74}">
      <dsp:nvSpPr>
        <dsp:cNvPr id="0" name=""/>
        <dsp:cNvSpPr/>
      </dsp:nvSpPr>
      <dsp:spPr>
        <a:xfrm>
          <a:off x="1652015" y="270742"/>
          <a:ext cx="2728199" cy="1364099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1" kern="1200" dirty="0"/>
            <a:t>Sportchef/Elitettan </a:t>
          </a:r>
          <a:r>
            <a:rPr lang="sv-SE" sz="1800" b="1" kern="1200" dirty="0" err="1"/>
            <a:t>tr</a:t>
          </a:r>
          <a:endParaRPr lang="sv-SE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Fredrik Bernhardsson</a:t>
          </a:r>
        </a:p>
      </dsp:txBody>
      <dsp:txXfrm>
        <a:off x="1652015" y="270742"/>
        <a:ext cx="2728199" cy="1364099"/>
      </dsp:txXfrm>
    </dsp:sp>
    <dsp:sp modelId="{A42266E9-D6C7-47C8-8756-0F41962484B6}">
      <dsp:nvSpPr>
        <dsp:cNvPr id="0" name=""/>
        <dsp:cNvSpPr/>
      </dsp:nvSpPr>
      <dsp:spPr>
        <a:xfrm>
          <a:off x="1454" y="2207763"/>
          <a:ext cx="2728199" cy="1364099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SM17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u="sng" kern="1200" dirty="0"/>
            <a:t>Joachim Gellerstedt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Daniel </a:t>
          </a:r>
          <a:r>
            <a:rPr lang="sv-SE" sz="1800" kern="1200" dirty="0" err="1"/>
            <a:t>Alvinder</a:t>
          </a:r>
          <a:endParaRPr lang="sv-SE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Leonard Pohl</a:t>
          </a:r>
        </a:p>
      </dsp:txBody>
      <dsp:txXfrm>
        <a:off x="1454" y="2207763"/>
        <a:ext cx="2728199" cy="1364099"/>
      </dsp:txXfrm>
    </dsp:sp>
    <dsp:sp modelId="{FDD6D0B6-66AF-4FD1-97A1-EA8F333F0E86}">
      <dsp:nvSpPr>
        <dsp:cNvPr id="0" name=""/>
        <dsp:cNvSpPr/>
      </dsp:nvSpPr>
      <dsp:spPr>
        <a:xfrm>
          <a:off x="3302575" y="2207763"/>
          <a:ext cx="2728199" cy="1364099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F16/17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u="sng" kern="1200" dirty="0"/>
            <a:t>Tim Bernhardsson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Jamie Ström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Andreas Nedell</a:t>
          </a:r>
        </a:p>
      </dsp:txBody>
      <dsp:txXfrm>
        <a:off x="3302575" y="2207763"/>
        <a:ext cx="2728199" cy="1364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036F05-140B-448E-8656-5CDF3B15C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FE1644-BF25-4E2B-8700-E8B288EF7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F9D794-2A18-4E34-ADCB-05730C0D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BAA85C-DAEF-4150-9DF1-95AB22B1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A672DC-6B90-40FF-A5FF-9D1DA9B8E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58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0B6E83-3912-457C-B75B-B4D7D533F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BC5CC47-52B5-41A9-B17D-351CB95EE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779581-7A63-4879-BCEA-9FB40D31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055853-CCCE-49B1-969C-52A0D0A20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0A9194-3CD7-44E3-A61C-4772467E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325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63D8DF0-A895-43BD-8139-BB70F53F1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C6D58F7-FB0F-4759-B1ED-F06DC75D4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9E6D65-A2AF-4AE9-80A5-78BAB353D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874298-29F8-4FEF-889B-3835EC86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4685FC-DE93-4C4B-9952-17FCC591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06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A8F6E6-70FF-4392-90CD-80C50B562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DFB5E1-1B0C-4A74-BCC4-AEC628A82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45A1A1-217E-4857-B791-83C7D5927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D38954-BDEF-4491-A98B-6072FD9ED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0F95A7-9E13-47CC-808D-D6B7F69D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472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B7C001-EFF7-4140-92D9-E2487F5A1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BCA842-898B-4EEE-9954-1602EF126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E5AD13-2C28-40D9-8041-8F5F38983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B5E98B-2FAB-4818-9BC0-F90FACCF0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2E0803-89E1-4F2C-83B8-E4F1A7562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35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F4E9D2-3516-4395-BFE5-7D9CFCAC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6E59B7-49A0-4B58-9B8A-B79399898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1FEB1AB-E797-4CE5-82F1-188DA4426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4FE8AA-670C-429B-8697-B02FD7F45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A1FFF0-6E15-46AF-97FC-0359E674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2EDB63-8E0E-4B08-9772-07155D809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936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48C12-82B9-42BB-AEA2-071E01291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B178B8-00F3-4D6F-91F3-61DF0BE63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FC2FFD-8A22-41B2-8BC4-B4A187AAD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2D83DFA-4575-4E1A-91C3-138AEAD55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4A7B819-1740-4B84-B36B-A36CDB0D4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F6FB781-B709-4250-B170-3C568FBF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752D6F7-FE64-4C5B-9E20-C4D0D8B5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F0B039A-2A5E-4772-9E44-A0075028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824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3A978-2F5F-4640-ACAB-8B4AEBE2A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D9E8EB-E78F-45CC-90BF-FD845C19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EE50743-CBE8-4F6D-BC8D-4F4E0709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677BC5C-3A04-4EB0-86B9-F900C731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429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3431619-96BF-4304-AE48-4B3590C8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24795DB-AEC8-4C79-9B4A-8BE64E41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C4EF8B8-B2A4-40F4-B0B1-D2E7EF46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419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963EC-5D74-4EFC-833D-02E2918F3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80E940-0AE1-4CFF-9AC5-90C9F124E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6E43D0-15A9-49DA-B936-B472F3552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3011370-36F1-48B7-BB73-1025FDE71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39EC3E-3495-4C43-B98C-B84DFF11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D6F7F6-1D73-4641-BA09-7201E272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669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F833F5-CF69-4B02-837E-715AC3A0A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E2C079A-81BC-4676-8559-72E26F7C2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B1FECD-CF10-49D3-9229-602B30DE0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E5DE29-0E9F-48B9-8BCF-9DE797FEE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59F729B-DCBF-4DFD-B326-982980CE9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7969102-F906-408C-AC4F-1D9D0102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962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6E9455E-CA2C-4046-86FA-A50BD53BD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7F2A0A7-CD2C-4E4F-B1C3-7E0AC09DA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AFA3009-6A6A-4F52-847B-EA33B0AEE8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38A5F-398A-492F-AE09-94C539905818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7FCA62-9208-4CB2-9642-0E6F8F9CE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618B1F7-F785-4129-85CB-6181186BD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90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482BD70C-C4A0-46C4-9518-A731098B4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685BBB8-122B-4FC8-AA5D-66C7C83F4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3535" y="3640254"/>
            <a:ext cx="6177524" cy="2076333"/>
          </a:xfrm>
        </p:spPr>
        <p:txBody>
          <a:bodyPr anchor="t">
            <a:normAutofit/>
          </a:bodyPr>
          <a:lstStyle/>
          <a:p>
            <a:pPr algn="l"/>
            <a:r>
              <a:rPr lang="sv-SE" sz="4800" dirty="0">
                <a:solidFill>
                  <a:schemeClr val="bg1"/>
                </a:solidFill>
              </a:rPr>
              <a:t>Föräldramöte GUSK F10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558E81A-BE62-458C-A7FF-5A11F943B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72446" y="2668075"/>
            <a:ext cx="5319431" cy="972180"/>
          </a:xfrm>
        </p:spPr>
        <p:txBody>
          <a:bodyPr anchor="b"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29 januari 2024</a:t>
            </a: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B74A45-BDDD-4892-B8C0-B290C0944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79352" cy="6374535"/>
          </a:xfrm>
          <a:custGeom>
            <a:avLst/>
            <a:gdLst>
              <a:gd name="connsiteX0" fmla="*/ 609861 w 5379352"/>
              <a:gd name="connsiteY0" fmla="*/ 6374535 h 6374535"/>
              <a:gd name="connsiteX1" fmla="*/ 3449004 w 5379352"/>
              <a:gd name="connsiteY1" fmla="*/ 6374535 h 6374535"/>
              <a:gd name="connsiteX2" fmla="*/ 3628245 w 5379352"/>
              <a:gd name="connsiteY2" fmla="*/ 6288190 h 6374535"/>
              <a:gd name="connsiteX3" fmla="*/ 5379352 w 5379352"/>
              <a:gd name="connsiteY3" fmla="*/ 3346018 h 6374535"/>
              <a:gd name="connsiteX4" fmla="*/ 2033334 w 5379352"/>
              <a:gd name="connsiteY4" fmla="*/ 0 h 6374535"/>
              <a:gd name="connsiteX5" fmla="*/ 129310 w 5379352"/>
              <a:gd name="connsiteY5" fmla="*/ 594192 h 6374535"/>
              <a:gd name="connsiteX6" fmla="*/ 0 w 5379352"/>
              <a:gd name="connsiteY6" fmla="*/ 692103 h 6374535"/>
              <a:gd name="connsiteX7" fmla="*/ 0 w 5379352"/>
              <a:gd name="connsiteY7" fmla="*/ 5999934 h 6374535"/>
              <a:gd name="connsiteX8" fmla="*/ 129311 w 5379352"/>
              <a:gd name="connsiteY8" fmla="*/ 6097845 h 6374535"/>
              <a:gd name="connsiteX9" fmla="*/ 367831 w 5379352"/>
              <a:gd name="connsiteY9" fmla="*/ 6248727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79352" h="6374535">
                <a:moveTo>
                  <a:pt x="609861" y="6374535"/>
                </a:moveTo>
                <a:lnTo>
                  <a:pt x="3449004" y="6374535"/>
                </a:lnTo>
                <a:lnTo>
                  <a:pt x="3628245" y="6288190"/>
                </a:lnTo>
                <a:cubicBezTo>
                  <a:pt x="4671283" y="5721578"/>
                  <a:pt x="5379352" y="4616487"/>
                  <a:pt x="5379352" y="3346018"/>
                </a:cubicBezTo>
                <a:cubicBezTo>
                  <a:pt x="5379352" y="1498063"/>
                  <a:pt x="3881289" y="0"/>
                  <a:pt x="2033334" y="0"/>
                </a:cubicBezTo>
                <a:cubicBezTo>
                  <a:pt x="1325914" y="0"/>
                  <a:pt x="669769" y="219535"/>
                  <a:pt x="129310" y="594192"/>
                </a:cubicBezTo>
                <a:lnTo>
                  <a:pt x="0" y="692103"/>
                </a:lnTo>
                <a:lnTo>
                  <a:pt x="0" y="5999934"/>
                </a:lnTo>
                <a:lnTo>
                  <a:pt x="129311" y="6097845"/>
                </a:lnTo>
                <a:cubicBezTo>
                  <a:pt x="206519" y="6151367"/>
                  <a:pt x="286089" y="6201724"/>
                  <a:pt x="367831" y="6248727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C516C73E-9465-4C9E-9B86-9E58FB326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9" y="0"/>
            <a:ext cx="5210147" cy="6210629"/>
          </a:xfrm>
          <a:custGeom>
            <a:avLst/>
            <a:gdLst>
              <a:gd name="connsiteX0" fmla="*/ 1058223 w 5210147"/>
              <a:gd name="connsiteY0" fmla="*/ 0 h 6210629"/>
              <a:gd name="connsiteX1" fmla="*/ 3003078 w 5210147"/>
              <a:gd name="connsiteY1" fmla="*/ 0 h 6210629"/>
              <a:gd name="connsiteX2" fmla="*/ 3266657 w 5210147"/>
              <a:gd name="connsiteY2" fmla="*/ 96471 h 6210629"/>
              <a:gd name="connsiteX3" fmla="*/ 5210147 w 5210147"/>
              <a:gd name="connsiteY3" fmla="*/ 3028517 h 6210629"/>
              <a:gd name="connsiteX4" fmla="*/ 2028035 w 5210147"/>
              <a:gd name="connsiteY4" fmla="*/ 6210629 h 6210629"/>
              <a:gd name="connsiteX5" fmla="*/ 3916 w 5210147"/>
              <a:gd name="connsiteY5" fmla="*/ 5483989 h 6210629"/>
              <a:gd name="connsiteX6" fmla="*/ 0 w 5210147"/>
              <a:gd name="connsiteY6" fmla="*/ 5480430 h 6210629"/>
              <a:gd name="connsiteX7" fmla="*/ 0 w 5210147"/>
              <a:gd name="connsiteY7" fmla="*/ 576603 h 6210629"/>
              <a:gd name="connsiteX8" fmla="*/ 3916 w 5210147"/>
              <a:gd name="connsiteY8" fmla="*/ 573044 h 6210629"/>
              <a:gd name="connsiteX9" fmla="*/ 933918 w 5210147"/>
              <a:gd name="connsiteY9" fmla="*/ 39494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10147" h="6210629">
                <a:moveTo>
                  <a:pt x="1058223" y="0"/>
                </a:moveTo>
                <a:lnTo>
                  <a:pt x="3003078" y="0"/>
                </a:lnTo>
                <a:lnTo>
                  <a:pt x="3266657" y="96471"/>
                </a:lnTo>
                <a:cubicBezTo>
                  <a:pt x="4408765" y="579542"/>
                  <a:pt x="5210147" y="1710443"/>
                  <a:pt x="5210147" y="3028517"/>
                </a:cubicBezTo>
                <a:cubicBezTo>
                  <a:pt x="5210147" y="4785949"/>
                  <a:pt x="3785467" y="6210629"/>
                  <a:pt x="2028035" y="6210629"/>
                </a:cubicBezTo>
                <a:cubicBezTo>
                  <a:pt x="1259159" y="6210629"/>
                  <a:pt x="553973" y="5937936"/>
                  <a:pt x="3916" y="5483989"/>
                </a:cubicBezTo>
                <a:lnTo>
                  <a:pt x="0" y="5480430"/>
                </a:lnTo>
                <a:lnTo>
                  <a:pt x="0" y="576603"/>
                </a:lnTo>
                <a:lnTo>
                  <a:pt x="3916" y="573044"/>
                </a:lnTo>
                <a:cubicBezTo>
                  <a:pt x="278945" y="346070"/>
                  <a:pt x="592755" y="164410"/>
                  <a:pt x="933918" y="394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BKV-BLOGG: GUSK">
            <a:extLst>
              <a:ext uri="{FF2B5EF4-FFF2-40B4-BE49-F238E27FC236}">
                <a16:creationId xmlns:a16="http://schemas.microsoft.com/office/drawing/2014/main" id="{81307F02-58A6-4C6F-82A8-B6665BE64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941" y="2058486"/>
            <a:ext cx="3440610" cy="1926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776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22F9207-AF93-4B76-8879-6648792D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BCF0D2-1CE3-46FA-9139-9A91652EF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9053" y="1338218"/>
            <a:ext cx="7994432" cy="4538980"/>
          </a:xfrm>
        </p:spPr>
        <p:txBody>
          <a:bodyPr anchor="t">
            <a:normAutofit/>
          </a:bodyPr>
          <a:lstStyle/>
          <a:p>
            <a:r>
              <a:rPr lang="sv-SE" sz="2400" dirty="0"/>
              <a:t>Avgifter (</a:t>
            </a:r>
            <a:r>
              <a:rPr lang="sv-SE" sz="2400" dirty="0" err="1"/>
              <a:t>medl.avg</a:t>
            </a:r>
            <a:r>
              <a:rPr lang="sv-SE" sz="2400" dirty="0"/>
              <a:t>. o </a:t>
            </a:r>
            <a:r>
              <a:rPr lang="sv-SE" sz="2400" dirty="0" err="1"/>
              <a:t>deltagaravg</a:t>
            </a:r>
            <a:r>
              <a:rPr lang="sv-SE" sz="2400" dirty="0"/>
              <a:t>.) + lagkassa (300kr/spelare)</a:t>
            </a:r>
          </a:p>
          <a:p>
            <a:r>
              <a:rPr lang="sv-SE" sz="2400" dirty="0"/>
              <a:t>Lagkassan per 14/1 ca 135kkr </a:t>
            </a:r>
            <a:endParaRPr lang="sv-SE" sz="2400" u="sng" dirty="0"/>
          </a:p>
          <a:p>
            <a:r>
              <a:rPr lang="sv-SE" sz="2400" dirty="0"/>
              <a:t>Under året:</a:t>
            </a:r>
          </a:p>
          <a:p>
            <a:pPr lvl="1"/>
            <a:r>
              <a:rPr lang="sv-SE" sz="2000" dirty="0" err="1"/>
              <a:t>Vårcup</a:t>
            </a:r>
            <a:endParaRPr lang="sv-SE" sz="2000" dirty="0"/>
          </a:p>
          <a:p>
            <a:pPr lvl="1"/>
            <a:r>
              <a:rPr lang="sv-SE" sz="2000" dirty="0" err="1"/>
              <a:t>Dalecarliacup</a:t>
            </a:r>
            <a:endParaRPr lang="sv-SE" sz="2000" dirty="0"/>
          </a:p>
          <a:p>
            <a:pPr lvl="1"/>
            <a:r>
              <a:rPr lang="sv-SE" sz="2000" dirty="0"/>
              <a:t>Rimbo</a:t>
            </a:r>
          </a:p>
          <a:p>
            <a:pPr lvl="1"/>
            <a:r>
              <a:rPr lang="sv-SE" sz="2000" dirty="0" err="1"/>
              <a:t>Höstcup</a:t>
            </a:r>
            <a:endParaRPr lang="sv-SE" sz="2000" dirty="0"/>
          </a:p>
          <a:p>
            <a:pPr lvl="1"/>
            <a:r>
              <a:rPr lang="sv-SE" sz="2000" dirty="0"/>
              <a:t>Sociala aktiviteter</a:t>
            </a:r>
          </a:p>
          <a:p>
            <a:pPr lvl="1"/>
            <a:r>
              <a:rPr lang="sv-SE" sz="2000" dirty="0"/>
              <a:t>Fysträning</a:t>
            </a:r>
          </a:p>
          <a:p>
            <a:pPr lvl="1"/>
            <a:r>
              <a:rPr lang="sv-SE" sz="2000" dirty="0"/>
              <a:t>Målvaktsträning</a:t>
            </a:r>
          </a:p>
          <a:p>
            <a:pPr lvl="1"/>
            <a:r>
              <a:rPr lang="sv-SE" sz="2000" dirty="0"/>
              <a:t>Material</a:t>
            </a:r>
          </a:p>
        </p:txBody>
      </p:sp>
      <p:sp>
        <p:nvSpPr>
          <p:cNvPr id="4" name="Höger klammerparentes 3">
            <a:extLst>
              <a:ext uri="{FF2B5EF4-FFF2-40B4-BE49-F238E27FC236}">
                <a16:creationId xmlns:a16="http://schemas.microsoft.com/office/drawing/2014/main" id="{AFC9DE37-C37D-2D18-0E6D-4E17CD9B4E42}"/>
              </a:ext>
            </a:extLst>
          </p:cNvPr>
          <p:cNvSpPr/>
          <p:nvPr/>
        </p:nvSpPr>
        <p:spPr>
          <a:xfrm>
            <a:off x="4850674" y="2686785"/>
            <a:ext cx="470263" cy="1288238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F8C62C4-9893-7384-A33B-04218DCD6372}"/>
              </a:ext>
            </a:extLst>
          </p:cNvPr>
          <p:cNvSpPr txBox="1"/>
          <p:nvPr/>
        </p:nvSpPr>
        <p:spPr>
          <a:xfrm>
            <a:off x="5425439" y="3135086"/>
            <a:ext cx="2420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Tar ut en avgift/spelare</a:t>
            </a:r>
          </a:p>
        </p:txBody>
      </p:sp>
    </p:spTree>
    <p:extLst>
      <p:ext uri="{BB962C8B-B14F-4D97-AF65-F5344CB8AC3E}">
        <p14:creationId xmlns:p14="http://schemas.microsoft.com/office/powerpoint/2010/main" val="353210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DED518-03B8-434B-AE25-5655CDA14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7C0D7-8CE4-4818-8164-0D282BA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631696"/>
            <a:ext cx="7860863" cy="4024884"/>
          </a:xfrm>
        </p:spPr>
        <p:txBody>
          <a:bodyPr anchor="t">
            <a:noAutofit/>
          </a:bodyPr>
          <a:lstStyle/>
          <a:p>
            <a:r>
              <a:rPr lang="sv-SE" sz="2000" dirty="0"/>
              <a:t>Sponsorer</a:t>
            </a:r>
          </a:p>
          <a:p>
            <a:pPr lvl="1"/>
            <a:r>
              <a:rPr lang="sv-SE" sz="2000" dirty="0"/>
              <a:t>Gärna fler? Privata donationer går också bra.</a:t>
            </a:r>
          </a:p>
          <a:p>
            <a:pPr lvl="1"/>
            <a:r>
              <a:rPr lang="sv-SE" sz="2000" dirty="0"/>
              <a:t>Stort tack till våra sponsorer (följ/dela/like på sociala medier) 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  <a:p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0E95F42-4B4F-B6F3-9918-157513B32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67" y="2735579"/>
            <a:ext cx="3724275" cy="1228725"/>
          </a:xfrm>
          <a:prstGeom prst="rect">
            <a:avLst/>
          </a:prstGeom>
        </p:spPr>
      </p:pic>
      <p:pic>
        <p:nvPicPr>
          <p:cNvPr id="1026" name="Picture 2" descr="Brann">
            <a:extLst>
              <a:ext uri="{FF2B5EF4-FFF2-40B4-BE49-F238E27FC236}">
                <a16:creationId xmlns:a16="http://schemas.microsoft.com/office/drawing/2014/main" id="{0B1303F1-D545-28D8-66C3-2F3F8601D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667" y="2768599"/>
            <a:ext cx="2095164" cy="1446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örändringens vindar blåser och som... - Nordström Advokater | Facebook">
            <a:extLst>
              <a:ext uri="{FF2B5EF4-FFF2-40B4-BE49-F238E27FC236}">
                <a16:creationId xmlns:a16="http://schemas.microsoft.com/office/drawing/2014/main" id="{F486C9B7-2DC2-1B70-B129-785A977CE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236" y="4314913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änsförsäkringar Uppsala">
            <a:extLst>
              <a:ext uri="{FF2B5EF4-FFF2-40B4-BE49-F238E27FC236}">
                <a16:creationId xmlns:a16="http://schemas.microsoft.com/office/drawing/2014/main" id="{31491514-F163-7107-9CC3-E1936FE1A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67" y="4239576"/>
            <a:ext cx="391477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Jobbet.se - Relita söker nu en PRODUKTIONSLEDARE till... | Facebook">
            <a:extLst>
              <a:ext uri="{FF2B5EF4-FFF2-40B4-BE49-F238E27FC236}">
                <a16:creationId xmlns:a16="http://schemas.microsoft.com/office/drawing/2014/main" id="{19935A71-9A9C-EFDA-13E7-A864F3B83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066" y="2768599"/>
            <a:ext cx="29622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tart | weldomax">
            <a:extLst>
              <a:ext uri="{FF2B5EF4-FFF2-40B4-BE49-F238E27FC236}">
                <a16:creationId xmlns:a16="http://schemas.microsoft.com/office/drawing/2014/main" id="{B67A27E6-009A-9279-1CA7-B7AF411F8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4" y="5500097"/>
            <a:ext cx="440055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973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DED518-03B8-434B-AE25-5655CDA14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Övrigt</a:t>
            </a:r>
            <a:endParaRPr lang="sv-SE">
              <a:solidFill>
                <a:srgbClr val="FFFF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7C0D7-8CE4-4818-8164-0D282BA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631696"/>
            <a:ext cx="7860863" cy="4024884"/>
          </a:xfrm>
        </p:spPr>
        <p:txBody>
          <a:bodyPr anchor="t">
            <a:noAutofit/>
          </a:bodyPr>
          <a:lstStyle/>
          <a:p>
            <a:r>
              <a:rPr lang="sv-SE" sz="2000" dirty="0"/>
              <a:t>Kläder- köpa in t-shirt</a:t>
            </a:r>
          </a:p>
          <a:p>
            <a:r>
              <a:rPr lang="sv-SE" sz="2000" dirty="0"/>
              <a:t>Domarutbildning</a:t>
            </a:r>
          </a:p>
          <a:p>
            <a:r>
              <a:rPr lang="sv-SE" sz="2000" dirty="0"/>
              <a:t>Spelarna bör ha </a:t>
            </a:r>
            <a:r>
              <a:rPr lang="sv-SE" sz="2000" dirty="0" err="1"/>
              <a:t>inlogg</a:t>
            </a:r>
            <a:r>
              <a:rPr lang="sv-SE" sz="2000" dirty="0"/>
              <a:t> till laget.se</a:t>
            </a:r>
          </a:p>
          <a:p>
            <a:r>
              <a:rPr lang="sv-SE" sz="2000" dirty="0"/>
              <a:t>Samkör till träningarna, använd Gästboken</a:t>
            </a:r>
          </a:p>
          <a:p>
            <a:r>
              <a:rPr lang="sv-SE" sz="2000" dirty="0"/>
              <a:t>Följ oss på </a:t>
            </a:r>
            <a:r>
              <a:rPr lang="sv-SE" sz="2000" dirty="0" err="1"/>
              <a:t>Instagram</a:t>
            </a:r>
            <a:r>
              <a:rPr lang="sv-SE" sz="2000" dirty="0"/>
              <a:t> o </a:t>
            </a:r>
            <a:r>
              <a:rPr lang="sv-SE" sz="2000" dirty="0" err="1"/>
              <a:t>Fb</a:t>
            </a:r>
            <a:endParaRPr lang="sv-SE" sz="2000" dirty="0"/>
          </a:p>
          <a:p>
            <a:r>
              <a:rPr lang="sv-SE" sz="2000" dirty="0" err="1"/>
              <a:t>Fotbollsläger</a:t>
            </a:r>
            <a:r>
              <a:rPr lang="sv-SE" sz="2000" dirty="0"/>
              <a:t> i sommar</a:t>
            </a:r>
          </a:p>
          <a:p>
            <a:pPr lvl="1"/>
            <a:r>
              <a:rPr lang="sv-SE" sz="2000" dirty="0"/>
              <a:t>Spelaren i centrum (GUSK)</a:t>
            </a:r>
          </a:p>
          <a:p>
            <a:pPr lvl="1"/>
            <a:r>
              <a:rPr lang="sv-SE" sz="2000" dirty="0"/>
              <a:t>HSB Camp (IK Uppsala)</a:t>
            </a:r>
          </a:p>
          <a:p>
            <a:r>
              <a:rPr lang="sv-SE" sz="2000" dirty="0"/>
              <a:t>Utvecklingssamtal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8159799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DED518-03B8-434B-AE25-5655CDA14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2024 – Nu kör vi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7C0D7-8CE4-4818-8164-0D282BA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625600"/>
            <a:ext cx="7860863" cy="4030980"/>
          </a:xfrm>
        </p:spPr>
        <p:txBody>
          <a:bodyPr anchor="t">
            <a:noAutofit/>
          </a:bodyPr>
          <a:lstStyle/>
          <a:p>
            <a:r>
              <a:rPr lang="sv-SE" dirty="0"/>
              <a:t>Tack </a:t>
            </a:r>
          </a:p>
          <a:p>
            <a:pPr lvl="1"/>
            <a:r>
              <a:rPr lang="sv-SE" sz="2800" dirty="0"/>
              <a:t>För ert engagemang och att ni ställer upp</a:t>
            </a:r>
          </a:p>
          <a:p>
            <a:pPr lvl="1"/>
            <a:r>
              <a:rPr lang="sv-SE" sz="2800" dirty="0"/>
              <a:t>För att vi får träna er tjejer – vi älskar det!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0224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Status i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04DBB4-DEBB-4410-9702-96361D8D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85000" lnSpcReduction="20000"/>
          </a:bodyPr>
          <a:lstStyle/>
          <a:p>
            <a:r>
              <a:rPr lang="sv-SE" sz="2400" dirty="0"/>
              <a:t>Statistik 2023</a:t>
            </a:r>
          </a:p>
          <a:p>
            <a:pPr lvl="1"/>
            <a:r>
              <a:rPr lang="sv-SE" sz="2000" dirty="0"/>
              <a:t>Träningar 64st</a:t>
            </a:r>
          </a:p>
          <a:p>
            <a:pPr lvl="1"/>
            <a:r>
              <a:rPr lang="sv-SE" sz="2000" dirty="0"/>
              <a:t>Cuper 3st (anmäld till 4)</a:t>
            </a:r>
          </a:p>
          <a:p>
            <a:pPr lvl="1"/>
            <a:r>
              <a:rPr lang="sv-SE" sz="2000" dirty="0"/>
              <a:t>Matcher 75st</a:t>
            </a:r>
          </a:p>
          <a:p>
            <a:pPr lvl="1"/>
            <a:r>
              <a:rPr lang="sv-SE" sz="2000" dirty="0"/>
              <a:t>Läger 1st</a:t>
            </a:r>
          </a:p>
          <a:p>
            <a:r>
              <a:rPr lang="sv-SE" sz="2400" dirty="0"/>
              <a:t>25 spelare</a:t>
            </a:r>
          </a:p>
          <a:p>
            <a:pPr lvl="1"/>
            <a:r>
              <a:rPr lang="sv-SE" sz="2000" dirty="0" err="1"/>
              <a:t>Lewhat</a:t>
            </a:r>
            <a:r>
              <a:rPr lang="sv-SE" sz="2000" dirty="0"/>
              <a:t> Laine och Ines </a:t>
            </a:r>
            <a:r>
              <a:rPr lang="sv-SE" sz="2000" dirty="0" err="1"/>
              <a:t>Graumann</a:t>
            </a:r>
            <a:r>
              <a:rPr lang="sv-SE" sz="2000" dirty="0"/>
              <a:t> slutar </a:t>
            </a:r>
          </a:p>
          <a:p>
            <a:pPr lvl="1"/>
            <a:r>
              <a:rPr lang="sv-SE" sz="2000" dirty="0"/>
              <a:t>Stella Östlund gått till IK Uppsala</a:t>
            </a:r>
          </a:p>
          <a:p>
            <a:pPr lvl="1"/>
            <a:r>
              <a:rPr lang="sv-SE" sz="2000" dirty="0"/>
              <a:t>Hilka började efter sommaren</a:t>
            </a:r>
          </a:p>
          <a:p>
            <a:pPr lvl="1"/>
            <a:r>
              <a:rPr lang="sv-SE" sz="2000" dirty="0" err="1"/>
              <a:t>Dilin</a:t>
            </a:r>
            <a:r>
              <a:rPr lang="sv-SE" sz="2000" dirty="0"/>
              <a:t> börjat nu</a:t>
            </a:r>
          </a:p>
          <a:p>
            <a:pPr lvl="1"/>
            <a:r>
              <a:rPr lang="sv-SE" sz="2000" dirty="0"/>
              <a:t>Provspelar: Amanda (VP), </a:t>
            </a:r>
            <a:r>
              <a:rPr lang="sv-SE" sz="2000" dirty="0" err="1"/>
              <a:t>Livia</a:t>
            </a:r>
            <a:r>
              <a:rPr lang="sv-SE" sz="2000" dirty="0"/>
              <a:t> (</a:t>
            </a:r>
            <a:r>
              <a:rPr lang="sv-SE" sz="2000" dirty="0" err="1"/>
              <a:t>Fyris</a:t>
            </a:r>
            <a:r>
              <a:rPr lang="sv-SE" sz="2000" dirty="0"/>
              <a:t>) och Ida (</a:t>
            </a:r>
            <a:r>
              <a:rPr lang="sv-SE" sz="2000" dirty="0" err="1"/>
              <a:t>Fyris</a:t>
            </a:r>
            <a:r>
              <a:rPr lang="sv-SE" sz="2000" dirty="0"/>
              <a:t>)</a:t>
            </a:r>
          </a:p>
          <a:p>
            <a:pPr lvl="1"/>
            <a:r>
              <a:rPr lang="sv-SE" sz="2000" dirty="0"/>
              <a:t>Fanny, Annie och Kajsa tillhör damjuniorerna numera</a:t>
            </a:r>
          </a:p>
          <a:p>
            <a:pPr marL="228600" lvl="1"/>
            <a:r>
              <a:rPr lang="sv-SE" sz="2000" dirty="0"/>
              <a:t>Hög närvaro just nu</a:t>
            </a:r>
          </a:p>
          <a:p>
            <a:pPr marL="228600" lvl="1"/>
            <a:r>
              <a:rPr lang="sv-SE" sz="2000" dirty="0"/>
              <a:t>Svara på kallelser</a:t>
            </a:r>
          </a:p>
          <a:p>
            <a:pPr marL="228600" lvl="1"/>
            <a:r>
              <a:rPr lang="sv-SE" sz="2000" dirty="0"/>
              <a:t>Utvecklingssamtal – spelarna trivs, olika ambitionsnivåer, serie spelar ingen roll</a:t>
            </a:r>
          </a:p>
          <a:p>
            <a:pPr lvl="1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087959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Organisation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9B1A116-250A-BFF8-B3C1-D3137EC9A1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9796568"/>
              </p:ext>
            </p:extLst>
          </p:nvPr>
        </p:nvGraphicFramePr>
        <p:xfrm>
          <a:off x="1574800" y="619760"/>
          <a:ext cx="9225280" cy="5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CA89735F-8CE9-613A-82E6-0B20782EBEE1}"/>
              </a:ext>
            </a:extLst>
          </p:cNvPr>
          <p:cNvSpPr txBox="1"/>
          <p:nvPr/>
        </p:nvSpPr>
        <p:spPr>
          <a:xfrm>
            <a:off x="6583680" y="4188823"/>
            <a:ext cx="3831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-Målvaktstränare ev. från i mars/april</a:t>
            </a:r>
          </a:p>
          <a:p>
            <a:endParaRPr lang="sv-SE" dirty="0"/>
          </a:p>
          <a:p>
            <a:r>
              <a:rPr lang="sv-SE" dirty="0"/>
              <a:t>Sökes:</a:t>
            </a:r>
          </a:p>
          <a:p>
            <a:r>
              <a:rPr lang="sv-SE" dirty="0"/>
              <a:t>-fler som kan vara resurser</a:t>
            </a:r>
          </a:p>
        </p:txBody>
      </p:sp>
    </p:spTree>
    <p:extLst>
      <p:ext uri="{BB962C8B-B14F-4D97-AF65-F5344CB8AC3E}">
        <p14:creationId xmlns:p14="http://schemas.microsoft.com/office/powerpoint/2010/main" val="11552194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Seriespel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04DBB4-DEBB-4410-9702-96361D8D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sv-SE" sz="2400" dirty="0"/>
              <a:t>Anmält lag till 2 serier </a:t>
            </a:r>
            <a:endParaRPr lang="sv-SE" sz="2000" dirty="0"/>
          </a:p>
          <a:p>
            <a:pPr lvl="1"/>
            <a:r>
              <a:rPr lang="sv-SE" sz="2000" dirty="0"/>
              <a:t>En avancerad och en grund-serie</a:t>
            </a:r>
          </a:p>
          <a:p>
            <a:pPr lvl="1"/>
            <a:r>
              <a:rPr lang="sv-SE" sz="2000" dirty="0"/>
              <a:t>Anpassa laget utifrån nivå, ambition och närvaro</a:t>
            </a:r>
          </a:p>
          <a:p>
            <a:pPr lvl="1"/>
            <a:r>
              <a:rPr lang="sv-SE" sz="2000" dirty="0"/>
              <a:t>Tona ner snacket om grund/avancerad</a:t>
            </a:r>
          </a:p>
          <a:p>
            <a:pPr lvl="1"/>
            <a:r>
              <a:rPr lang="sv-SE" sz="2000" dirty="0"/>
              <a:t>Resultat, tabell, skytteliga, live rapport – ladda ner Min Fotboll</a:t>
            </a:r>
          </a:p>
          <a:p>
            <a:r>
              <a:rPr lang="sv-SE" sz="2400" dirty="0"/>
              <a:t>Kalla 13-14 spelare/match =&gt; ca 1 match/vecka</a:t>
            </a:r>
          </a:p>
          <a:p>
            <a:r>
              <a:rPr lang="sv-SE" sz="2400" dirty="0"/>
              <a:t>Samarbete med F11 – vi kallar 2-4 spelare per omgång</a:t>
            </a:r>
          </a:p>
          <a:p>
            <a:r>
              <a:rPr lang="sv-SE" sz="2400" dirty="0"/>
              <a:t>Eventuellt kommer 09or att spela i avancerad</a:t>
            </a:r>
          </a:p>
          <a:p>
            <a:r>
              <a:rPr lang="sv-SE" sz="2400" dirty="0"/>
              <a:t>Kalla till flera matcher på en gång – svara gärna snabbt</a:t>
            </a:r>
          </a:p>
        </p:txBody>
      </p:sp>
    </p:spTree>
    <p:extLst>
      <p:ext uri="{BB962C8B-B14F-4D97-AF65-F5344CB8AC3E}">
        <p14:creationId xmlns:p14="http://schemas.microsoft.com/office/powerpoint/2010/main" val="799369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33714A-AFF2-4FB7-B9D0-82CF04D8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Mål och plan för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F207-5710-4815-96ED-8C4C7DA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990" y="1296416"/>
            <a:ext cx="8190810" cy="4024884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Mål för säsongen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Så många som möjligt ska spela fotboll så länge som möjligt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Ha kul med laget =&gt;bygga lagkänsla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På träningarna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Bolltouch/tillslag – passning o mottagning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Utveckla målvakterna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Mer </a:t>
            </a:r>
            <a:r>
              <a:rPr lang="sv-SE" sz="1400" dirty="0" err="1"/>
              <a:t>fys</a:t>
            </a:r>
            <a:r>
              <a:rPr lang="sv-SE" sz="1400" dirty="0"/>
              <a:t> och kondition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Teori/spelförståelse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sv-SE" sz="1400" dirty="0"/>
              <a:t>Förbereda inför 11v11</a:t>
            </a:r>
          </a:p>
          <a:p>
            <a:pPr marL="0" lvl="1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Upplägg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Sociala aktiviteter, titta på fotboll </a:t>
            </a:r>
            <a:r>
              <a:rPr lang="sv-SE" sz="1800" dirty="0" err="1"/>
              <a:t>etc</a:t>
            </a:r>
            <a:endParaRPr lang="sv-SE" sz="1800" dirty="0"/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3 träningar per vecka, ev. </a:t>
            </a:r>
            <a:r>
              <a:rPr lang="sv-SE" sz="1800" dirty="0" err="1"/>
              <a:t>xtra</a:t>
            </a:r>
            <a:r>
              <a:rPr lang="sv-SE" sz="1800" dirty="0"/>
              <a:t> träningar (IK Uppsala, egna)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r>
              <a:rPr lang="sv-SE" sz="1800" dirty="0"/>
              <a:t>Mycket matcher, cuper o läger (Rimbo, ev. endagsläger)</a:t>
            </a:r>
          </a:p>
          <a:p>
            <a:pPr marL="457200" lvl="2" indent="457200">
              <a:spcBef>
                <a:spcPts val="600"/>
              </a:spcBef>
              <a:spcAft>
                <a:spcPts val="600"/>
              </a:spcAft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689992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800A9E7-C78C-47DC-B9A9-C036B2711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sz="4100" dirty="0">
                <a:solidFill>
                  <a:srgbClr val="FFFF00"/>
                </a:solidFill>
              </a:rPr>
              <a:t>Matcher, positioner och spelsystem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2D4F58-7B1B-4E2C-AB48-2E06C2C12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203198"/>
            <a:ext cx="7860863" cy="4024884"/>
          </a:xfrm>
        </p:spPr>
        <p:txBody>
          <a:bodyPr anchor="t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sv-SE" sz="2000" dirty="0"/>
          </a:p>
          <a:p>
            <a:pPr>
              <a:spcAft>
                <a:spcPts val="600"/>
              </a:spcAft>
            </a:pPr>
            <a:r>
              <a:rPr lang="sv-SE" sz="2000" dirty="0"/>
              <a:t>Vi vill att spelarna får prova olika positioner men vi vill också att de känner sig trygga på sin position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Uppmuntra till att behandla bollen, inte bara sparka, prioritera passningsspel, vara beredd/lyfta blicken och att använda hela planen 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Måste öka snacket på plan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Attityd – prata om kämpa, vinnarmentalitet och våga. Jubla och fira mål o segrar.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Viktigt att passa tider, äta och sova</a:t>
            </a:r>
          </a:p>
          <a:p>
            <a:pPr lvl="1">
              <a:spcAft>
                <a:spcPts val="600"/>
              </a:spcAft>
            </a:pPr>
            <a:r>
              <a:rPr lang="sv-SE" sz="2000" dirty="0"/>
              <a:t>Förbereda sig inför match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Samling även </a:t>
            </a:r>
            <a:r>
              <a:rPr lang="sv-SE" sz="2000" u="sng" dirty="0"/>
              <a:t>efter</a:t>
            </a:r>
            <a:r>
              <a:rPr lang="sv-SE" sz="2000" dirty="0"/>
              <a:t> matcherna</a:t>
            </a:r>
          </a:p>
        </p:txBody>
      </p:sp>
    </p:spTree>
    <p:extLst>
      <p:ext uri="{BB962C8B-B14F-4D97-AF65-F5344CB8AC3E}">
        <p14:creationId xmlns:p14="http://schemas.microsoft.com/office/powerpoint/2010/main" val="692114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33714A-AFF2-4FB7-B9D0-82CF04D8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Kalendarium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F207-5710-4815-96ED-8C4C7DA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595" y="1469136"/>
            <a:ext cx="8190810" cy="4024884"/>
          </a:xfrm>
        </p:spPr>
        <p:txBody>
          <a:bodyPr anchor="t">
            <a:noAutofit/>
          </a:bodyPr>
          <a:lstStyle/>
          <a:p>
            <a:r>
              <a:rPr lang="sv-SE" sz="1800" dirty="0"/>
              <a:t>Januari-april </a:t>
            </a:r>
          </a:p>
          <a:p>
            <a:pPr lvl="1"/>
            <a:r>
              <a:rPr lang="sv-SE" sz="1400" dirty="0"/>
              <a:t>träningar 3ggr/vecka</a:t>
            </a:r>
          </a:p>
          <a:p>
            <a:pPr lvl="1"/>
            <a:r>
              <a:rPr lang="sv-SE" sz="1400" dirty="0"/>
              <a:t>IK Uppsala öppna träningar (onsdagar)</a:t>
            </a:r>
          </a:p>
          <a:p>
            <a:pPr lvl="1"/>
            <a:r>
              <a:rPr lang="sv-SE" sz="1400" dirty="0"/>
              <a:t>kanske </a:t>
            </a:r>
            <a:r>
              <a:rPr lang="sv-SE" sz="1400" dirty="0" err="1"/>
              <a:t>xtra</a:t>
            </a:r>
            <a:r>
              <a:rPr lang="sv-SE" sz="1400" dirty="0"/>
              <a:t> konditionspass</a:t>
            </a:r>
          </a:p>
          <a:p>
            <a:pPr lvl="1"/>
            <a:r>
              <a:rPr lang="sv-SE" sz="1400" dirty="0"/>
              <a:t>2-4 träningsmatcher (2 mars och 9 mars bokade)</a:t>
            </a:r>
          </a:p>
          <a:p>
            <a:pPr lvl="1"/>
            <a:r>
              <a:rPr lang="sv-SE" sz="1400" dirty="0" err="1"/>
              <a:t>Ev</a:t>
            </a:r>
            <a:r>
              <a:rPr lang="sv-SE" sz="1400" dirty="0"/>
              <a:t> cup under våren</a:t>
            </a:r>
          </a:p>
          <a:p>
            <a:r>
              <a:rPr lang="sv-SE" sz="1800" dirty="0"/>
              <a:t>April-augusti – DM </a:t>
            </a:r>
          </a:p>
          <a:p>
            <a:pPr lvl="1"/>
            <a:r>
              <a:rPr lang="sv-SE" sz="1400" dirty="0"/>
              <a:t>Gruppspel 16/3, 7/4 o 28/4</a:t>
            </a:r>
          </a:p>
          <a:p>
            <a:pPr lvl="1"/>
            <a:r>
              <a:rPr lang="sv-SE" sz="1400" dirty="0"/>
              <a:t>UIF, Danmark och Håbo</a:t>
            </a:r>
          </a:p>
          <a:p>
            <a:r>
              <a:rPr lang="sv-SE" sz="1800" dirty="0"/>
              <a:t>Maj-oktober </a:t>
            </a:r>
          </a:p>
          <a:p>
            <a:pPr lvl="1"/>
            <a:r>
              <a:rPr lang="sv-SE" sz="1400" dirty="0"/>
              <a:t>Seriespel, lag i 2 serier </a:t>
            </a:r>
          </a:p>
          <a:p>
            <a:pPr lvl="1"/>
            <a:r>
              <a:rPr lang="sv-SE" sz="1400" dirty="0"/>
              <a:t>Maj-oktober 2-3 träningar/vecka</a:t>
            </a:r>
          </a:p>
          <a:p>
            <a:r>
              <a:rPr lang="sv-SE" sz="1800" dirty="0"/>
              <a:t>27-30/6 – Dalecarlia cup (Borlänge)</a:t>
            </a:r>
          </a:p>
          <a:p>
            <a:r>
              <a:rPr lang="sv-SE" sz="1800" dirty="0"/>
              <a:t>2-4 aug – Rimbolägret</a:t>
            </a:r>
          </a:p>
          <a:p>
            <a:r>
              <a:rPr lang="sv-SE" sz="1800" dirty="0"/>
              <a:t>25 aug – GUSK-dagen</a:t>
            </a:r>
          </a:p>
          <a:p>
            <a:r>
              <a:rPr lang="sv-SE" sz="1800" dirty="0"/>
              <a:t>Oktober – ev. </a:t>
            </a:r>
            <a:r>
              <a:rPr lang="sv-SE" sz="1800" dirty="0" err="1"/>
              <a:t>McDonaldscupen</a:t>
            </a:r>
            <a:r>
              <a:rPr lang="sv-SE" sz="1800" dirty="0"/>
              <a:t>/</a:t>
            </a:r>
            <a:r>
              <a:rPr lang="sv-SE" sz="1800" dirty="0" err="1"/>
              <a:t>Select</a:t>
            </a:r>
            <a:r>
              <a:rPr lang="sv-SE" sz="1800" dirty="0"/>
              <a:t> cup o avslutning</a:t>
            </a:r>
          </a:p>
        </p:txBody>
      </p:sp>
      <p:sp>
        <p:nvSpPr>
          <p:cNvPr id="4" name="Höger klammerparentes 3">
            <a:extLst>
              <a:ext uri="{FF2B5EF4-FFF2-40B4-BE49-F238E27FC236}">
                <a16:creationId xmlns:a16="http://schemas.microsoft.com/office/drawing/2014/main" id="{90157260-2979-53F9-64B5-A84831C2B7C7}"/>
              </a:ext>
            </a:extLst>
          </p:cNvPr>
          <p:cNvSpPr/>
          <p:nvPr/>
        </p:nvSpPr>
        <p:spPr>
          <a:xfrm>
            <a:off x="5603211" y="4826234"/>
            <a:ext cx="492789" cy="694944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DA1C89B-8E8D-CB68-CDF1-30890F30CDD4}"/>
              </a:ext>
            </a:extLst>
          </p:cNvPr>
          <p:cNvSpPr txBox="1"/>
          <p:nvPr/>
        </p:nvSpPr>
        <p:spPr>
          <a:xfrm>
            <a:off x="6096000" y="4927199"/>
            <a:ext cx="193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Prioritera</a:t>
            </a:r>
          </a:p>
        </p:txBody>
      </p:sp>
    </p:spTree>
    <p:extLst>
      <p:ext uri="{BB962C8B-B14F-4D97-AF65-F5344CB8AC3E}">
        <p14:creationId xmlns:p14="http://schemas.microsoft.com/office/powerpoint/2010/main" val="2688041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7FCC74-BF30-4643-B2B4-60B5FC2DF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FB57F8-0B19-41A4-B03B-D7746B0C4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70000" lnSpcReduction="20000"/>
          </a:bodyPr>
          <a:lstStyle/>
          <a:p>
            <a:r>
              <a:rPr lang="sv-SE" sz="2400" dirty="0"/>
              <a:t>Syftet m cuper är främst </a:t>
            </a:r>
            <a:r>
              <a:rPr lang="sv-SE" sz="2400" dirty="0" err="1"/>
              <a:t>lagbyggande</a:t>
            </a:r>
            <a:endParaRPr lang="sv-SE" sz="2400" dirty="0"/>
          </a:p>
          <a:p>
            <a:r>
              <a:rPr lang="sv-SE" sz="2400" dirty="0"/>
              <a:t>Ev. Eskilstunacupen – 12-14 april</a:t>
            </a:r>
          </a:p>
          <a:p>
            <a:pPr lvl="1"/>
            <a:r>
              <a:rPr lang="sv-SE" sz="2000" dirty="0"/>
              <a:t>Om det finns spelare och ledare som vill åka</a:t>
            </a:r>
          </a:p>
          <a:p>
            <a:pPr lvl="1"/>
            <a:r>
              <a:rPr lang="sv-SE" sz="2000" dirty="0"/>
              <a:t>Åker i minibussar och vi bor i campingstugor</a:t>
            </a:r>
          </a:p>
          <a:p>
            <a:r>
              <a:rPr lang="sv-SE" sz="2400" dirty="0"/>
              <a:t>Dalecarlia (Borlänge) -29 juni-2 juli (</a:t>
            </a:r>
            <a:r>
              <a:rPr lang="sv-SE" sz="2400" u="sng" dirty="0"/>
              <a:t>Boka in redan nu</a:t>
            </a:r>
            <a:r>
              <a:rPr lang="sv-SE" sz="2400" dirty="0"/>
              <a:t>)</a:t>
            </a:r>
          </a:p>
          <a:p>
            <a:pPr lvl="1"/>
            <a:r>
              <a:rPr lang="sv-SE" sz="2000" dirty="0"/>
              <a:t>Laget bor ihop med ledare</a:t>
            </a:r>
          </a:p>
          <a:p>
            <a:pPr lvl="1"/>
            <a:r>
              <a:rPr lang="sv-SE" sz="2000" dirty="0"/>
              <a:t>Vi önskar att så många som möjligt åker med – viktigt för lagbygget</a:t>
            </a:r>
          </a:p>
          <a:p>
            <a:pPr lvl="1"/>
            <a:r>
              <a:rPr lang="sv-SE" sz="2000" dirty="0"/>
              <a:t>Önskar mycket supportrar (bokar eget boende)</a:t>
            </a:r>
          </a:p>
          <a:p>
            <a:pPr lvl="1"/>
            <a:r>
              <a:rPr lang="sv-SE" sz="2000" dirty="0"/>
              <a:t>Alla matcher på samma ställe</a:t>
            </a:r>
          </a:p>
          <a:p>
            <a:pPr lvl="1"/>
            <a:r>
              <a:rPr lang="sv-SE" sz="2000" dirty="0"/>
              <a:t>Bra möjligheter till bad/utflykter</a:t>
            </a:r>
          </a:p>
          <a:p>
            <a:pPr lvl="1"/>
            <a:r>
              <a:rPr lang="sv-SE" sz="2000" dirty="0" err="1"/>
              <a:t>Ev</a:t>
            </a:r>
            <a:r>
              <a:rPr lang="sv-SE" sz="2000" dirty="0"/>
              <a:t> en gemensam buss med andra GUSK-lag – annars ordnar man </a:t>
            </a:r>
            <a:r>
              <a:rPr lang="sv-SE" sz="2000" dirty="0" err="1"/>
              <a:t>tp</a:t>
            </a:r>
            <a:r>
              <a:rPr lang="sv-SE" sz="2000" dirty="0"/>
              <a:t> själv</a:t>
            </a:r>
          </a:p>
          <a:p>
            <a:r>
              <a:rPr lang="sv-SE" sz="2400" dirty="0"/>
              <a:t>Gruppspel och slutspel (A- och B-slutspel)</a:t>
            </a:r>
          </a:p>
          <a:p>
            <a:r>
              <a:rPr lang="sv-SE" sz="2400" dirty="0"/>
              <a:t>Anmälningar kommer, ”bindande”</a:t>
            </a:r>
          </a:p>
          <a:p>
            <a:r>
              <a:rPr lang="sv-SE" sz="2400" dirty="0"/>
              <a:t>Ekonomi – vi kommer att ta en avgift per spelare (Dalecarlia kostar totalt ca 50-60.000kr)</a:t>
            </a:r>
          </a:p>
        </p:txBody>
      </p:sp>
    </p:spTree>
    <p:extLst>
      <p:ext uri="{BB962C8B-B14F-4D97-AF65-F5344CB8AC3E}">
        <p14:creationId xmlns:p14="http://schemas.microsoft.com/office/powerpoint/2010/main" val="1516183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7FCC74-BF30-4643-B2B4-60B5FC2DF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Vad händer sen?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FB57F8-0B19-41A4-B03B-D7746B0C4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988" y="1353566"/>
            <a:ext cx="6147851" cy="4148709"/>
          </a:xfrm>
        </p:spPr>
        <p:txBody>
          <a:bodyPr anchor="t">
            <a:noAutofit/>
          </a:bodyPr>
          <a:lstStyle/>
          <a:p>
            <a:r>
              <a:rPr lang="sv-SE" sz="1600" dirty="0"/>
              <a:t>Idag så består damjuniorerna (DJ) av</a:t>
            </a:r>
          </a:p>
          <a:p>
            <a:pPr lvl="1"/>
            <a:r>
              <a:rPr lang="sv-SE" sz="1600" dirty="0"/>
              <a:t>Ca 45 spelare (inkl. Fanny, Annie o Kajsa)</a:t>
            </a:r>
          </a:p>
          <a:p>
            <a:pPr lvl="1"/>
            <a:r>
              <a:rPr lang="sv-SE" sz="1600" dirty="0"/>
              <a:t>Spelar i SM17 och F16/17 Avancerad</a:t>
            </a:r>
          </a:p>
          <a:p>
            <a:r>
              <a:rPr lang="sv-SE" sz="1600" dirty="0"/>
              <a:t>Tidigare har F14-lagen gått upp i DJ</a:t>
            </a:r>
          </a:p>
          <a:p>
            <a:r>
              <a:rPr lang="sv-SE" sz="1600" dirty="0"/>
              <a:t>Vad händer med F2010 i höst?</a:t>
            </a:r>
          </a:p>
          <a:p>
            <a:pPr marL="914400" lvl="1" indent="-457200">
              <a:buFont typeface="+mj-lt"/>
              <a:buAutoNum type="alphaLcParenR"/>
            </a:pPr>
            <a:r>
              <a:rPr lang="sv-SE" sz="1600" dirty="0"/>
              <a:t>Går upp i DJ, eller</a:t>
            </a:r>
          </a:p>
          <a:p>
            <a:pPr marL="914400" lvl="1" indent="-457200">
              <a:buFont typeface="+mj-lt"/>
              <a:buAutoNum type="alphaLcParenR"/>
            </a:pPr>
            <a:r>
              <a:rPr lang="sv-SE" sz="1600" dirty="0"/>
              <a:t>Fortsätter som F15-lag</a:t>
            </a:r>
          </a:p>
          <a:p>
            <a:r>
              <a:rPr lang="sv-SE" sz="1600" dirty="0"/>
              <a:t>Beror på antal spelare o ledare</a:t>
            </a:r>
          </a:p>
          <a:p>
            <a:r>
              <a:rPr lang="sv-SE" sz="1600" dirty="0"/>
              <a:t>Spelare erbjuds att flytta upp i F16/17 eller SM17</a:t>
            </a:r>
          </a:p>
          <a:p>
            <a:r>
              <a:rPr lang="sv-SE" sz="1600" dirty="0"/>
              <a:t>Hur får vi tjejerna att fortsätta? </a:t>
            </a:r>
          </a:p>
          <a:p>
            <a:pPr lvl="1"/>
            <a:r>
              <a:rPr lang="sv-SE" sz="1600" dirty="0"/>
              <a:t>Stimulerande träningsmiljö och </a:t>
            </a:r>
          </a:p>
          <a:p>
            <a:pPr marL="457200" lvl="1" indent="0">
              <a:buNone/>
            </a:pPr>
            <a:r>
              <a:rPr lang="sv-SE" sz="1600" dirty="0"/>
              <a:t>en bra lagkänsla</a:t>
            </a:r>
          </a:p>
          <a:p>
            <a:pPr lvl="1"/>
            <a:r>
              <a:rPr lang="sv-SE" sz="1600" dirty="0"/>
              <a:t>Kul med laget</a:t>
            </a:r>
          </a:p>
          <a:p>
            <a:pPr lvl="1"/>
            <a:r>
              <a:rPr lang="sv-SE" sz="1600" dirty="0"/>
              <a:t>Gothia sommaren 2025</a:t>
            </a:r>
          </a:p>
          <a:p>
            <a:pPr marL="0" indent="0">
              <a:buNone/>
            </a:pPr>
            <a:r>
              <a:rPr lang="sv-SE" sz="1600" dirty="0"/>
              <a:t>	=&gt;långsiktig ekonomisk plan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69EE65F-BEA0-7647-EC3A-317EA17C28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8052974"/>
              </p:ext>
            </p:extLst>
          </p:nvPr>
        </p:nvGraphicFramePr>
        <p:xfrm>
          <a:off x="5782922" y="2167669"/>
          <a:ext cx="6032230" cy="3842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986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</TotalTime>
  <Words>835</Words>
  <Application>Microsoft Office PowerPoint</Application>
  <PresentationFormat>Bredbild</PresentationFormat>
  <Paragraphs>169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Föräldramöte GUSK F10</vt:lpstr>
      <vt:lpstr>Status i laget</vt:lpstr>
      <vt:lpstr>Organisation</vt:lpstr>
      <vt:lpstr>Seriespel 2024</vt:lpstr>
      <vt:lpstr>Mål och plan för 2024</vt:lpstr>
      <vt:lpstr>Matcher, positioner och spelsystem</vt:lpstr>
      <vt:lpstr>Kalendarium 2024</vt:lpstr>
      <vt:lpstr>Cuper</vt:lpstr>
      <vt:lpstr>Vad händer sen?</vt:lpstr>
      <vt:lpstr>Ekonomi</vt:lpstr>
      <vt:lpstr>Ekonomi</vt:lpstr>
      <vt:lpstr>Övrigt</vt:lpstr>
      <vt:lpstr>2024 – Nu kör 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GUSK F10</dc:title>
  <dc:creator>Basse Asplund (BRANN AB)</dc:creator>
  <cp:lastModifiedBy>Basse Asplund (BRANN AB)</cp:lastModifiedBy>
  <cp:revision>42</cp:revision>
  <dcterms:created xsi:type="dcterms:W3CDTF">2022-03-03T21:13:46Z</dcterms:created>
  <dcterms:modified xsi:type="dcterms:W3CDTF">2024-01-29T12:15:44Z</dcterms:modified>
</cp:coreProperties>
</file>