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s Wikström" initials="AW" lastIdx="2" clrIdx="0">
    <p:extLst>
      <p:ext uri="{19B8F6BF-5375-455C-9EA6-DF929625EA0E}">
        <p15:presenceInfo xmlns:p15="http://schemas.microsoft.com/office/powerpoint/2012/main" userId="S-1-5-21-1987260124-1997891960-3372102037-806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 rot="21420000">
            <a:off x="750043" y="760469"/>
            <a:ext cx="9755187" cy="2766528"/>
          </a:xfrm>
        </p:spPr>
        <p:txBody>
          <a:bodyPr/>
          <a:lstStyle/>
          <a:p>
            <a:r>
              <a:rPr lang="sv-SE" dirty="0" smtClean="0"/>
              <a:t>ESKILSTUNA GUIF P-04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SÄSONG 2019/20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30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Frågor?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157" y="685800"/>
            <a:ext cx="4403027" cy="440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1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LEDARE/roller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804672" y="1837765"/>
            <a:ext cx="6565392" cy="3256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sv-SE" dirty="0" smtClean="0"/>
              <a:t>Kurt-Göran Limslätt 			Huvudtränare</a:t>
            </a: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sv-SE" dirty="0" smtClean="0"/>
              <a:t>Andreas </a:t>
            </a:r>
            <a:r>
              <a:rPr lang="sv-SE" dirty="0" err="1" smtClean="0"/>
              <a:t>Wiksktröm</a:t>
            </a:r>
            <a:r>
              <a:rPr lang="sv-SE" dirty="0" smtClean="0"/>
              <a:t>			Ass tränare</a:t>
            </a: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sv-SE" dirty="0" smtClean="0"/>
              <a:t>Axel </a:t>
            </a:r>
            <a:r>
              <a:rPr lang="sv-SE" dirty="0" err="1" smtClean="0"/>
              <a:t>Wärme</a:t>
            </a:r>
            <a:r>
              <a:rPr lang="sv-SE" dirty="0" smtClean="0"/>
              <a:t>				Ass tränare</a:t>
            </a: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sv-SE" dirty="0" smtClean="0"/>
              <a:t>Tina Stockenberg			</a:t>
            </a:r>
            <a:r>
              <a:rPr lang="sv-SE" dirty="0" err="1" smtClean="0"/>
              <a:t>Teambuilder</a:t>
            </a:r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645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Truppen 2019/20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685801" y="183776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/>
              <a:t>1	Viktor </a:t>
            </a:r>
            <a:r>
              <a:rPr lang="sv-SE" dirty="0" smtClean="0"/>
              <a:t>Lindhe				</a:t>
            </a:r>
            <a:endParaRPr lang="sv-SE" dirty="0"/>
          </a:p>
          <a:p>
            <a:r>
              <a:rPr lang="sv-SE" dirty="0"/>
              <a:t>2	Carl </a:t>
            </a:r>
            <a:r>
              <a:rPr lang="sv-SE" dirty="0" err="1"/>
              <a:t>Wärme</a:t>
            </a:r>
            <a:endParaRPr lang="sv-SE" dirty="0"/>
          </a:p>
          <a:p>
            <a:r>
              <a:rPr lang="sv-SE" dirty="0"/>
              <a:t>3	Pontus Widegren</a:t>
            </a:r>
          </a:p>
          <a:p>
            <a:r>
              <a:rPr lang="sv-SE" dirty="0"/>
              <a:t>4	Simon </a:t>
            </a:r>
            <a:r>
              <a:rPr lang="sv-SE" dirty="0" err="1"/>
              <a:t>Kun</a:t>
            </a:r>
            <a:endParaRPr lang="sv-SE" dirty="0"/>
          </a:p>
          <a:p>
            <a:r>
              <a:rPr lang="sv-SE" dirty="0"/>
              <a:t>5	Noel Dahlén</a:t>
            </a:r>
          </a:p>
          <a:p>
            <a:r>
              <a:rPr lang="sv-SE" dirty="0"/>
              <a:t>7	Simon  Wigren</a:t>
            </a:r>
          </a:p>
          <a:p>
            <a:r>
              <a:rPr lang="sv-SE" dirty="0"/>
              <a:t>8	Viktor Petterson </a:t>
            </a:r>
            <a:r>
              <a:rPr lang="sv-SE" dirty="0" err="1"/>
              <a:t>Cypriansen</a:t>
            </a:r>
            <a:endParaRPr lang="sv-SE" dirty="0"/>
          </a:p>
          <a:p>
            <a:r>
              <a:rPr lang="sv-SE" dirty="0"/>
              <a:t>9	Alex Wikström</a:t>
            </a:r>
          </a:p>
          <a:p>
            <a:r>
              <a:rPr lang="sv-SE" dirty="0"/>
              <a:t>10	Hugo Wingemark</a:t>
            </a:r>
          </a:p>
          <a:p>
            <a:r>
              <a:rPr lang="sv-SE" dirty="0"/>
              <a:t>11	Hannes </a:t>
            </a:r>
            <a:r>
              <a:rPr lang="sv-SE" dirty="0" smtClean="0"/>
              <a:t>Sund					</a:t>
            </a: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4264152" y="1837765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v-SE" dirty="0">
                <a:solidFill>
                  <a:prstClr val="black"/>
                </a:solidFill>
              </a:rPr>
              <a:t>20	Victor Jakobsson </a:t>
            </a:r>
          </a:p>
          <a:p>
            <a:pPr lvl="0"/>
            <a:r>
              <a:rPr lang="sv-SE" dirty="0">
                <a:solidFill>
                  <a:prstClr val="black"/>
                </a:solidFill>
              </a:rPr>
              <a:t>22	Isak Engdahl</a:t>
            </a:r>
          </a:p>
          <a:p>
            <a:pPr lvl="0"/>
            <a:r>
              <a:rPr lang="sv-SE" dirty="0">
                <a:solidFill>
                  <a:prstClr val="black"/>
                </a:solidFill>
              </a:rPr>
              <a:t>24	Casper Sällström</a:t>
            </a:r>
          </a:p>
          <a:p>
            <a:pPr lvl="0"/>
            <a:r>
              <a:rPr lang="sv-SE" dirty="0">
                <a:solidFill>
                  <a:prstClr val="black"/>
                </a:solidFill>
              </a:rPr>
              <a:t>25	Joel Hedström</a:t>
            </a:r>
          </a:p>
          <a:p>
            <a:pPr lvl="0"/>
            <a:r>
              <a:rPr lang="sv-SE" dirty="0">
                <a:solidFill>
                  <a:prstClr val="black"/>
                </a:solidFill>
              </a:rPr>
              <a:t>27	Hampus Sällström</a:t>
            </a:r>
          </a:p>
          <a:p>
            <a:pPr lvl="0"/>
            <a:r>
              <a:rPr lang="sv-SE" dirty="0">
                <a:solidFill>
                  <a:prstClr val="black"/>
                </a:solidFill>
              </a:rPr>
              <a:t>28	Philip </a:t>
            </a:r>
            <a:r>
              <a:rPr lang="sv-SE" dirty="0" err="1">
                <a:solidFill>
                  <a:prstClr val="black"/>
                </a:solidFill>
              </a:rPr>
              <a:t>Tikas</a:t>
            </a:r>
            <a:endParaRPr lang="sv-SE" dirty="0">
              <a:solidFill>
                <a:prstClr val="black"/>
              </a:solidFill>
            </a:endParaRPr>
          </a:p>
          <a:p>
            <a:pPr lvl="0"/>
            <a:r>
              <a:rPr lang="sv-SE" dirty="0">
                <a:solidFill>
                  <a:prstClr val="black"/>
                </a:solidFill>
              </a:rPr>
              <a:t>29	Marcus Nielsen</a:t>
            </a:r>
          </a:p>
          <a:p>
            <a:pPr lvl="0"/>
            <a:r>
              <a:rPr lang="sv-SE" dirty="0">
                <a:solidFill>
                  <a:prstClr val="black"/>
                </a:solidFill>
              </a:rPr>
              <a:t>36	Nils Lindström</a:t>
            </a:r>
          </a:p>
          <a:p>
            <a:pPr marL="342900" indent="-342900">
              <a:buAutoNum type="arabicPlain" startAt="99"/>
            </a:pPr>
            <a:r>
              <a:rPr lang="sv-SE" dirty="0" smtClean="0">
                <a:solidFill>
                  <a:prstClr val="black"/>
                </a:solidFill>
              </a:rPr>
              <a:t>   Karl Eriksson</a:t>
            </a:r>
            <a:endParaRPr lang="sv-SE" dirty="0" smtClean="0"/>
          </a:p>
          <a:p>
            <a:r>
              <a:rPr lang="sv-SE" dirty="0" smtClean="0"/>
              <a:t>12	Anton </a:t>
            </a:r>
            <a:r>
              <a:rPr lang="sv-SE" dirty="0" err="1"/>
              <a:t>Unkuri</a:t>
            </a:r>
            <a:r>
              <a:rPr lang="sv-SE" dirty="0"/>
              <a:t> Müller</a:t>
            </a:r>
          </a:p>
          <a:p>
            <a:r>
              <a:rPr lang="sv-SE" dirty="0"/>
              <a:t>14	Rasmus Lindblom</a:t>
            </a:r>
          </a:p>
          <a:p>
            <a:r>
              <a:rPr lang="sv-SE" dirty="0"/>
              <a:t>17	Pontus Wangenborn</a:t>
            </a:r>
          </a:p>
          <a:p>
            <a:r>
              <a:rPr lang="sv-SE" dirty="0"/>
              <a:t>19	Anton  Liljeholm</a:t>
            </a:r>
          </a:p>
          <a:p>
            <a:pPr lvl="0"/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Seriespel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1923893"/>
              </p:ext>
            </p:extLst>
          </p:nvPr>
        </p:nvGraphicFramePr>
        <p:xfrm>
          <a:off x="685801" y="1912048"/>
          <a:ext cx="3594100" cy="3689985"/>
        </p:xfrm>
        <a:graphic>
          <a:graphicData uri="http://schemas.openxmlformats.org/drawingml/2006/table">
            <a:tbl>
              <a:tblPr/>
              <a:tblGrid>
                <a:gridCol w="370820">
                  <a:extLst>
                    <a:ext uri="{9D8B030D-6E8A-4147-A177-3AD203B41FA5}">
                      <a16:colId xmlns:a16="http://schemas.microsoft.com/office/drawing/2014/main" val="1940513230"/>
                    </a:ext>
                  </a:extLst>
                </a:gridCol>
                <a:gridCol w="3223280">
                  <a:extLst>
                    <a:ext uri="{9D8B030D-6E8A-4147-A177-3AD203B41FA5}">
                      <a16:colId xmlns:a16="http://schemas.microsoft.com/office/drawing/2014/main" val="3579523322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Borlänge HK P15             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472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Eskilstuna Guif P15         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06694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Hallstahammars SK HK P15    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52789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HK Järnvägen P15            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65167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IFK Nora P15                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56174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IFK Nyköping P15            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2273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Katrineholms AIK P15        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84476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Lindeskolans IF P15         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52163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Ludvika HF P15              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5705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Norrköpings HK P15-16       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54458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Skåre HK P16 nivå 2         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41371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Vadstena HF P15             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2635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Örebros SK Handboll Herr U 16 UTV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410368"/>
                  </a:ext>
                </a:extLst>
              </a:tr>
            </a:tbl>
          </a:graphicData>
        </a:graphic>
      </p:graphicFrame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597031"/>
              </p:ext>
            </p:extLst>
          </p:nvPr>
        </p:nvGraphicFramePr>
        <p:xfrm>
          <a:off x="3922426" y="2005012"/>
          <a:ext cx="5066126" cy="2971800"/>
        </p:xfrm>
        <a:graphic>
          <a:graphicData uri="http://schemas.openxmlformats.org/drawingml/2006/table">
            <a:tbl>
              <a:tblPr/>
              <a:tblGrid>
                <a:gridCol w="522696">
                  <a:extLst>
                    <a:ext uri="{9D8B030D-6E8A-4147-A177-3AD203B41FA5}">
                      <a16:colId xmlns:a16="http://schemas.microsoft.com/office/drawing/2014/main" val="166751660"/>
                    </a:ext>
                  </a:extLst>
                </a:gridCol>
                <a:gridCol w="4543430">
                  <a:extLst>
                    <a:ext uri="{9D8B030D-6E8A-4147-A177-3AD203B41FA5}">
                      <a16:colId xmlns:a16="http://schemas.microsoft.com/office/drawing/2014/main" val="1618790932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Eskilstuna Guif  P16        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71123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Eskilstuna Guif P15         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03814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Falu HK P16                 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16697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HK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eRPing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P16             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47791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HK eRPing 2 P16             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03798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IFK Nyköping P16            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97555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Lindeskolans IF P16         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07193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Norrköpings HK P15-16       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81501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Eksjö/Nässjö                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567114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VästeråsIrsta HF P16 Elit   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91383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Örebros SK Handboll Herr U 16 elit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93913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Örebros SK Handboll Herr U 16 elit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709492"/>
                  </a:ext>
                </a:extLst>
              </a:tr>
            </a:tbl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4279392" y="164592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P-16 Elit A-Pojk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886968" y="1600200"/>
            <a:ext cx="167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P-16 </a:t>
            </a:r>
            <a:r>
              <a:rPr lang="sv-SE" dirty="0" err="1" smtClean="0"/>
              <a:t>Utv</a:t>
            </a:r>
            <a:r>
              <a:rPr lang="sv-SE" dirty="0" smtClean="0"/>
              <a:t> A-Pojk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327" y="1645920"/>
            <a:ext cx="4390356" cy="1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Planerade cuper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 err="1" smtClean="0"/>
              <a:t>Rekarne</a:t>
            </a:r>
            <a:r>
              <a:rPr lang="sv-SE" dirty="0" smtClean="0"/>
              <a:t> cup		1-3 november</a:t>
            </a:r>
          </a:p>
          <a:p>
            <a:r>
              <a:rPr lang="sv-SE" dirty="0" smtClean="0"/>
              <a:t>Lundaspelen		26-30 december</a:t>
            </a:r>
          </a:p>
          <a:p>
            <a:r>
              <a:rPr lang="sv-SE" dirty="0" err="1" smtClean="0"/>
              <a:t>Rödspätte</a:t>
            </a:r>
            <a:r>
              <a:rPr lang="sv-SE" dirty="0" smtClean="0"/>
              <a:t> cup	?</a:t>
            </a:r>
          </a:p>
          <a:p>
            <a:r>
              <a:rPr lang="sv-SE" dirty="0" smtClean="0"/>
              <a:t>Partille		29/6 – 5 juli</a:t>
            </a:r>
          </a:p>
          <a:p>
            <a:r>
              <a:rPr lang="sv-SE" dirty="0" smtClean="0"/>
              <a:t>Åhus	?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295" y="2063396"/>
            <a:ext cx="4910212" cy="227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1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träningar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7946136" cy="3311189"/>
          </a:xfrm>
        </p:spPr>
        <p:txBody>
          <a:bodyPr/>
          <a:lstStyle/>
          <a:p>
            <a:r>
              <a:rPr lang="sv-SE" dirty="0" smtClean="0"/>
              <a:t>Juni		Fredagar </a:t>
            </a:r>
            <a:r>
              <a:rPr lang="sv-SE" dirty="0" err="1" smtClean="0"/>
              <a:t>kl</a:t>
            </a:r>
            <a:r>
              <a:rPr lang="sv-SE" dirty="0" smtClean="0"/>
              <a:t>: 15.30 – 17.00 Guifhallen	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	Gym, </a:t>
            </a:r>
            <a:r>
              <a:rPr lang="sv-SE" dirty="0" err="1" smtClean="0"/>
              <a:t>fystid</a:t>
            </a:r>
            <a:r>
              <a:rPr lang="sv-SE" dirty="0" smtClean="0"/>
              <a:t> </a:t>
            </a:r>
            <a:r>
              <a:rPr lang="sv-SE" dirty="0" err="1" smtClean="0"/>
              <a:t>kl</a:t>
            </a:r>
            <a:r>
              <a:rPr lang="sv-SE" dirty="0" smtClean="0"/>
              <a:t>: 19.00 – 20.00 (veckodag ej klart)</a:t>
            </a:r>
          </a:p>
          <a:p>
            <a:r>
              <a:rPr lang="sv-SE" dirty="0" smtClean="0"/>
              <a:t>Juli 		Semester med individuellt träningsprogram 6v</a:t>
            </a:r>
          </a:p>
          <a:p>
            <a:r>
              <a:rPr lang="sv-SE" dirty="0" smtClean="0"/>
              <a:t>Augusti	semester till 18/8 därefter går vi igång med träning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080" y="685800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0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kläder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218" y="685800"/>
            <a:ext cx="3399465" cy="4731053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603" y="685800"/>
            <a:ext cx="3344894" cy="261198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964" y="3297780"/>
            <a:ext cx="4281533" cy="227101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1627632"/>
            <a:ext cx="2551285" cy="39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7232904" y="256032"/>
            <a:ext cx="329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Lista på Kanot center</a:t>
            </a:r>
            <a:endParaRPr lang="sv-SE" sz="28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5" y="100584"/>
            <a:ext cx="6698157" cy="522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föräldrargruppen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969264" y="2231136"/>
            <a:ext cx="5001768" cy="166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sv-SE" dirty="0" smtClean="0"/>
              <a:t>Linda Widegren		Samordning Guif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sv-SE" dirty="0" smtClean="0"/>
              <a:t>Teresa Da Ros		Samordning Guif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sv-SE" dirty="0" smtClean="0"/>
              <a:t>Madde Skoog		Ekonomi/ungdomsrådet</a:t>
            </a:r>
            <a:endParaRPr lang="sv-SE" dirty="0"/>
          </a:p>
        </p:txBody>
      </p:sp>
      <p:sp>
        <p:nvSpPr>
          <p:cNvPr id="4" name="AutoShape 2" descr="Bildresultat för föräldragrup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504" y="1739947"/>
            <a:ext cx="4764179" cy="355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vudhändelse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TM04033927[[fn=Huvudhändelse]]</Template>
  <TotalTime>272</TotalTime>
  <Words>151</Words>
  <Application>Microsoft Office PowerPoint</Application>
  <PresentationFormat>Bredbild</PresentationFormat>
  <Paragraphs>102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6" baseType="lpstr">
      <vt:lpstr>Arial</vt:lpstr>
      <vt:lpstr>Calibri</vt:lpstr>
      <vt:lpstr>Gill Sans MT</vt:lpstr>
      <vt:lpstr>Impact</vt:lpstr>
      <vt:lpstr>Wingdings</vt:lpstr>
      <vt:lpstr>Huvudhändelse</vt:lpstr>
      <vt:lpstr>ESKILSTUNA GUIF P-04</vt:lpstr>
      <vt:lpstr>LEDARE/roller</vt:lpstr>
      <vt:lpstr>Truppen 2019/20</vt:lpstr>
      <vt:lpstr>Seriespel</vt:lpstr>
      <vt:lpstr>Planerade cuper</vt:lpstr>
      <vt:lpstr>träningar</vt:lpstr>
      <vt:lpstr>kläder</vt:lpstr>
      <vt:lpstr>PowerPoint-presentation</vt:lpstr>
      <vt:lpstr>föräldrargruppen</vt:lpstr>
      <vt:lpstr>Frågor?</vt:lpstr>
    </vt:vector>
  </TitlesOfParts>
  <Company>Eskilstuna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ESKILSTUNA GUIF P-04</dc:title>
  <dc:creator>Andreas Wikström</dc:creator>
  <cp:lastModifiedBy>Andreas Wikström</cp:lastModifiedBy>
  <cp:revision>27</cp:revision>
  <dcterms:created xsi:type="dcterms:W3CDTF">2019-05-24T08:40:26Z</dcterms:created>
  <dcterms:modified xsi:type="dcterms:W3CDTF">2019-05-25T16:47:52Z</dcterms:modified>
</cp:coreProperties>
</file>