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3A9"/>
    <a:srgbClr val="382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F4B32-F076-43A5-9EF7-6DCBEE943179}" v="162" dt="2025-03-08T17:28:24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qvist, Marcus" userId="9085e040-f26b-4078-be45-cff03a70be5a" providerId="ADAL" clId="{642F4B32-F076-43A5-9EF7-6DCBEE943179}"/>
    <pc:docChg chg="undo custSel modSld">
      <pc:chgData name="Lindqvist, Marcus" userId="9085e040-f26b-4078-be45-cff03a70be5a" providerId="ADAL" clId="{642F4B32-F076-43A5-9EF7-6DCBEE943179}" dt="2025-03-09T09:39:01.866" v="365" actId="20577"/>
      <pc:docMkLst>
        <pc:docMk/>
      </pc:docMkLst>
      <pc:sldChg chg="addSp delSp modSp mod setBg">
        <pc:chgData name="Lindqvist, Marcus" userId="9085e040-f26b-4078-be45-cff03a70be5a" providerId="ADAL" clId="{642F4B32-F076-43A5-9EF7-6DCBEE943179}" dt="2025-03-08T18:39:30.794" v="363" actId="20577"/>
        <pc:sldMkLst>
          <pc:docMk/>
          <pc:sldMk cId="3034558865" sldId="256"/>
        </pc:sldMkLst>
        <pc:spChg chg="mod">
          <ac:chgData name="Lindqvist, Marcus" userId="9085e040-f26b-4078-be45-cff03a70be5a" providerId="ADAL" clId="{642F4B32-F076-43A5-9EF7-6DCBEE943179}" dt="2025-03-08T18:39:30.794" v="363" actId="20577"/>
          <ac:spMkLst>
            <pc:docMk/>
            <pc:sldMk cId="3034558865" sldId="256"/>
            <ac:spMk id="2" creationId="{80375FD8-AE9F-E6A2-765A-74A4E7B4628F}"/>
          </ac:spMkLst>
        </pc:spChg>
        <pc:spChg chg="del mod">
          <ac:chgData name="Lindqvist, Marcus" userId="9085e040-f26b-4078-be45-cff03a70be5a" providerId="ADAL" clId="{642F4B32-F076-43A5-9EF7-6DCBEE943179}" dt="2025-03-08T16:52:09.090" v="223" actId="478"/>
          <ac:spMkLst>
            <pc:docMk/>
            <pc:sldMk cId="3034558865" sldId="256"/>
            <ac:spMk id="3" creationId="{3A77038A-D4BB-14E2-7774-5EFD78CB1ABF}"/>
          </ac:spMkLst>
        </pc:spChg>
        <pc:spChg chg="add del">
          <ac:chgData name="Lindqvist, Marcus" userId="9085e040-f26b-4078-be45-cff03a70be5a" providerId="ADAL" clId="{642F4B32-F076-43A5-9EF7-6DCBEE943179}" dt="2025-03-08T16:42:20.924" v="124" actId="26606"/>
          <ac:spMkLst>
            <pc:docMk/>
            <pc:sldMk cId="3034558865" sldId="256"/>
            <ac:spMk id="1031" creationId="{A4E37431-20F0-4DD6-84A9-ED2B644943A2}"/>
          </ac:spMkLst>
        </pc:spChg>
        <pc:spChg chg="add del">
          <ac:chgData name="Lindqvist, Marcus" userId="9085e040-f26b-4078-be45-cff03a70be5a" providerId="ADAL" clId="{642F4B32-F076-43A5-9EF7-6DCBEE943179}" dt="2025-03-08T16:42:20.924" v="124" actId="26606"/>
          <ac:spMkLst>
            <pc:docMk/>
            <pc:sldMk cId="3034558865" sldId="256"/>
            <ac:spMk id="1033" creationId="{0AE98B72-66C6-4AB4-AF0D-BA830DE86393}"/>
          </ac:spMkLst>
        </pc:spChg>
        <pc:spChg chg="add">
          <ac:chgData name="Lindqvist, Marcus" userId="9085e040-f26b-4078-be45-cff03a70be5a" providerId="ADAL" clId="{642F4B32-F076-43A5-9EF7-6DCBEE943179}" dt="2025-03-08T17:28:08.794" v="309" actId="26606"/>
          <ac:spMkLst>
            <pc:docMk/>
            <pc:sldMk cId="3034558865" sldId="256"/>
            <ac:spMk id="1034" creationId="{9E597E2B-9478-4057-87A8-DEDBBC1778FB}"/>
          </ac:spMkLst>
        </pc:spChg>
        <pc:spChg chg="add del">
          <ac:chgData name="Lindqvist, Marcus" userId="9085e040-f26b-4078-be45-cff03a70be5a" providerId="ADAL" clId="{642F4B32-F076-43A5-9EF7-6DCBEE943179}" dt="2025-03-08T16:42:20.924" v="124" actId="26606"/>
          <ac:spMkLst>
            <pc:docMk/>
            <pc:sldMk cId="3034558865" sldId="256"/>
            <ac:spMk id="1035" creationId="{407EAFC6-733F-403D-BB4D-05A3A28742F1}"/>
          </ac:spMkLst>
        </pc:spChg>
        <pc:spChg chg="add">
          <ac:chgData name="Lindqvist, Marcus" userId="9085e040-f26b-4078-be45-cff03a70be5a" providerId="ADAL" clId="{642F4B32-F076-43A5-9EF7-6DCBEE943179}" dt="2025-03-08T17:28:08.794" v="309" actId="26606"/>
          <ac:spMkLst>
            <pc:docMk/>
            <pc:sldMk cId="3034558865" sldId="256"/>
            <ac:spMk id="1036" creationId="{5337FFD2-C623-4004-B7D7-36EA1BEA4AF8}"/>
          </ac:spMkLst>
        </pc:spChg>
        <pc:spChg chg="add del">
          <ac:chgData name="Lindqvist, Marcus" userId="9085e040-f26b-4078-be45-cff03a70be5a" providerId="ADAL" clId="{642F4B32-F076-43A5-9EF7-6DCBEE943179}" dt="2025-03-08T16:42:20.924" v="124" actId="26606"/>
          <ac:spMkLst>
            <pc:docMk/>
            <pc:sldMk cId="3034558865" sldId="256"/>
            <ac:spMk id="1037" creationId="{17A36730-4CB0-4F61-AD11-A44C9765833F}"/>
          </ac:spMkLst>
        </pc:spChg>
        <pc:spChg chg="add">
          <ac:chgData name="Lindqvist, Marcus" userId="9085e040-f26b-4078-be45-cff03a70be5a" providerId="ADAL" clId="{642F4B32-F076-43A5-9EF7-6DCBEE943179}" dt="2025-03-08T17:28:08.794" v="309" actId="26606"/>
          <ac:spMkLst>
            <pc:docMk/>
            <pc:sldMk cId="3034558865" sldId="256"/>
            <ac:spMk id="1038" creationId="{6B7B4DA4-15D9-44E2-A050-09A7629DA5CD}"/>
          </ac:spMkLst>
        </pc:spChg>
        <pc:spChg chg="add del">
          <ac:chgData name="Lindqvist, Marcus" userId="9085e040-f26b-4078-be45-cff03a70be5a" providerId="ADAL" clId="{642F4B32-F076-43A5-9EF7-6DCBEE943179}" dt="2025-03-08T16:42:20.924" v="124" actId="26606"/>
          <ac:spMkLst>
            <pc:docMk/>
            <pc:sldMk cId="3034558865" sldId="256"/>
            <ac:spMk id="1039" creationId="{C69C79E1-F916-4929-A4F3-DE763D4BFA57}"/>
          </ac:spMkLst>
        </pc:spChg>
        <pc:spChg chg="add del">
          <ac:chgData name="Lindqvist, Marcus" userId="9085e040-f26b-4078-be45-cff03a70be5a" providerId="ADAL" clId="{642F4B32-F076-43A5-9EF7-6DCBEE943179}" dt="2025-03-08T16:42:20.924" v="124" actId="26606"/>
          <ac:spMkLst>
            <pc:docMk/>
            <pc:sldMk cId="3034558865" sldId="256"/>
            <ac:spMk id="1041" creationId="{767334AB-16BD-4EC7-8C6B-4B5171600933}"/>
          </ac:spMkLst>
        </pc:spChg>
        <pc:picChg chg="add mod">
          <ac:chgData name="Lindqvist, Marcus" userId="9085e040-f26b-4078-be45-cff03a70be5a" providerId="ADAL" clId="{642F4B32-F076-43A5-9EF7-6DCBEE943179}" dt="2025-03-08T16:42:21.788" v="125" actId="1076"/>
          <ac:picMkLst>
            <pc:docMk/>
            <pc:sldMk cId="3034558865" sldId="256"/>
            <ac:picMk id="1026" creationId="{61954CCA-9AA4-F64C-6D99-3F3695BE8900}"/>
          </ac:picMkLst>
        </pc:picChg>
        <pc:picChg chg="add mod">
          <ac:chgData name="Lindqvist, Marcus" userId="9085e040-f26b-4078-be45-cff03a70be5a" providerId="ADAL" clId="{642F4B32-F076-43A5-9EF7-6DCBEE943179}" dt="2025-03-08T17:28:18.723" v="313" actId="1076"/>
          <ac:picMkLst>
            <pc:docMk/>
            <pc:sldMk cId="3034558865" sldId="256"/>
            <ac:picMk id="1028" creationId="{ED727BAF-E2A6-A391-707E-E797603C7BB6}"/>
          </ac:picMkLst>
        </pc:picChg>
        <pc:picChg chg="add mod">
          <ac:chgData name="Lindqvist, Marcus" userId="9085e040-f26b-4078-be45-cff03a70be5a" providerId="ADAL" clId="{642F4B32-F076-43A5-9EF7-6DCBEE943179}" dt="2025-03-08T16:51:39.030" v="221" actId="1076"/>
          <ac:picMkLst>
            <pc:docMk/>
            <pc:sldMk cId="3034558865" sldId="256"/>
            <ac:picMk id="1030" creationId="{B8DA3E7C-0329-365D-C180-0ADFD555D2E3}"/>
          </ac:picMkLst>
        </pc:picChg>
        <pc:picChg chg="add mod">
          <ac:chgData name="Lindqvist, Marcus" userId="9085e040-f26b-4078-be45-cff03a70be5a" providerId="ADAL" clId="{642F4B32-F076-43A5-9EF7-6DCBEE943179}" dt="2025-03-08T17:28:24.253" v="314" actId="1076"/>
          <ac:picMkLst>
            <pc:docMk/>
            <pc:sldMk cId="3034558865" sldId="256"/>
            <ac:picMk id="1032" creationId="{DC7479A7-9F88-3DD3-477C-DC0E77C69197}"/>
          </ac:picMkLst>
        </pc:picChg>
      </pc:sldChg>
      <pc:sldChg chg="addSp delSp modSp mod setBg setClrOvrMap">
        <pc:chgData name="Lindqvist, Marcus" userId="9085e040-f26b-4078-be45-cff03a70be5a" providerId="ADAL" clId="{642F4B32-F076-43A5-9EF7-6DCBEE943179}" dt="2025-03-08T18:34:01.214" v="347" actId="20577"/>
        <pc:sldMkLst>
          <pc:docMk/>
          <pc:sldMk cId="1864245439" sldId="257"/>
        </pc:sldMkLst>
        <pc:spChg chg="mod ord">
          <ac:chgData name="Lindqvist, Marcus" userId="9085e040-f26b-4078-be45-cff03a70be5a" providerId="ADAL" clId="{642F4B32-F076-43A5-9EF7-6DCBEE943179}" dt="2025-03-08T17:26:08.558" v="303" actId="26606"/>
          <ac:spMkLst>
            <pc:docMk/>
            <pc:sldMk cId="1864245439" sldId="257"/>
            <ac:spMk id="2" creationId="{49A46E20-F18A-CA54-DF30-C65C889B105F}"/>
          </ac:spMkLst>
        </pc:spChg>
        <pc:spChg chg="mod">
          <ac:chgData name="Lindqvist, Marcus" userId="9085e040-f26b-4078-be45-cff03a70be5a" providerId="ADAL" clId="{642F4B32-F076-43A5-9EF7-6DCBEE943179}" dt="2025-03-08T18:34:01.214" v="347" actId="20577"/>
          <ac:spMkLst>
            <pc:docMk/>
            <pc:sldMk cId="1864245439" sldId="257"/>
            <ac:spMk id="3" creationId="{DF8B3840-F56C-E056-B99E-A5D87E3860A2}"/>
          </ac:spMkLst>
        </pc:spChg>
        <pc:spChg chg="add del">
          <ac:chgData name="Lindqvist, Marcus" userId="9085e040-f26b-4078-be45-cff03a70be5a" providerId="ADAL" clId="{642F4B32-F076-43A5-9EF7-6DCBEE943179}" dt="2025-03-08T17:26:08.543" v="302" actId="26606"/>
          <ac:spMkLst>
            <pc:docMk/>
            <pc:sldMk cId="1864245439" sldId="257"/>
            <ac:spMk id="8" creationId="{052BEFF1-896C-45B1-B02C-96A6A1BC389A}"/>
          </ac:spMkLst>
        </pc:spChg>
        <pc:spChg chg="add del">
          <ac:chgData name="Lindqvist, Marcus" userId="9085e040-f26b-4078-be45-cff03a70be5a" providerId="ADAL" clId="{642F4B32-F076-43A5-9EF7-6DCBEE943179}" dt="2025-03-08T17:26:08.543" v="302" actId="26606"/>
          <ac:spMkLst>
            <pc:docMk/>
            <pc:sldMk cId="1864245439" sldId="257"/>
            <ac:spMk id="10" creationId="{0BA768A8-4FED-4ED8-9E46-6BE72188ECD2}"/>
          </ac:spMkLst>
        </pc:spChg>
        <pc:spChg chg="add del">
          <ac:chgData name="Lindqvist, Marcus" userId="9085e040-f26b-4078-be45-cff03a70be5a" providerId="ADAL" clId="{642F4B32-F076-43A5-9EF7-6DCBEE943179}" dt="2025-03-08T17:26:08.543" v="302" actId="26606"/>
          <ac:spMkLst>
            <pc:docMk/>
            <pc:sldMk cId="1864245439" sldId="257"/>
            <ac:spMk id="12" creationId="{BB237A14-61B1-4C00-A670-5D8D68A8668E}"/>
          </ac:spMkLst>
        </pc:spChg>
        <pc:spChg chg="add del">
          <ac:chgData name="Lindqvist, Marcus" userId="9085e040-f26b-4078-be45-cff03a70be5a" providerId="ADAL" clId="{642F4B32-F076-43A5-9EF7-6DCBEE943179}" dt="2025-03-08T17:26:08.543" v="302" actId="26606"/>
          <ac:spMkLst>
            <pc:docMk/>
            <pc:sldMk cId="1864245439" sldId="257"/>
            <ac:spMk id="14" creationId="{8598F259-6F54-47A3-8D13-1603D786A328}"/>
          </ac:spMkLst>
        </pc:spChg>
        <pc:spChg chg="add">
          <ac:chgData name="Lindqvist, Marcus" userId="9085e040-f26b-4078-be45-cff03a70be5a" providerId="ADAL" clId="{642F4B32-F076-43A5-9EF7-6DCBEE943179}" dt="2025-03-08T17:26:08.558" v="303" actId="26606"/>
          <ac:spMkLst>
            <pc:docMk/>
            <pc:sldMk cId="1864245439" sldId="257"/>
            <ac:spMk id="16" creationId="{74CD14DB-BB81-479F-A1FC-1C75640E9F84}"/>
          </ac:spMkLst>
        </pc:spChg>
        <pc:spChg chg="add">
          <ac:chgData name="Lindqvist, Marcus" userId="9085e040-f26b-4078-be45-cff03a70be5a" providerId="ADAL" clId="{642F4B32-F076-43A5-9EF7-6DCBEE943179}" dt="2025-03-08T17:26:08.558" v="303" actId="26606"/>
          <ac:spMkLst>
            <pc:docMk/>
            <pc:sldMk cId="1864245439" sldId="257"/>
            <ac:spMk id="17" creationId="{C943A91B-7CA7-4592-A975-73B1BF8C4C74}"/>
          </ac:spMkLst>
        </pc:spChg>
        <pc:spChg chg="add">
          <ac:chgData name="Lindqvist, Marcus" userId="9085e040-f26b-4078-be45-cff03a70be5a" providerId="ADAL" clId="{642F4B32-F076-43A5-9EF7-6DCBEE943179}" dt="2025-03-08T17:26:08.558" v="303" actId="26606"/>
          <ac:spMkLst>
            <pc:docMk/>
            <pc:sldMk cId="1864245439" sldId="257"/>
            <ac:spMk id="18" creationId="{EC471314-E46A-414B-8D91-74880E84F187}"/>
          </ac:spMkLst>
        </pc:spChg>
        <pc:spChg chg="add">
          <ac:chgData name="Lindqvist, Marcus" userId="9085e040-f26b-4078-be45-cff03a70be5a" providerId="ADAL" clId="{642F4B32-F076-43A5-9EF7-6DCBEE943179}" dt="2025-03-08T17:26:08.558" v="303" actId="26606"/>
          <ac:spMkLst>
            <pc:docMk/>
            <pc:sldMk cId="1864245439" sldId="257"/>
            <ac:spMk id="19" creationId="{6A681326-1C9D-44A3-A627-3871BDAE4127}"/>
          </ac:spMkLst>
        </pc:spChg>
      </pc:sldChg>
      <pc:sldChg chg="addSp delSp modSp mod setBg delDesignElem">
        <pc:chgData name="Lindqvist, Marcus" userId="9085e040-f26b-4078-be45-cff03a70be5a" providerId="ADAL" clId="{642F4B32-F076-43A5-9EF7-6DCBEE943179}" dt="2025-03-08T17:25:32.679" v="300" actId="26606"/>
        <pc:sldMkLst>
          <pc:docMk/>
          <pc:sldMk cId="1689102988" sldId="258"/>
        </pc:sldMkLst>
        <pc:spChg chg="mod">
          <ac:chgData name="Lindqvist, Marcus" userId="9085e040-f26b-4078-be45-cff03a70be5a" providerId="ADAL" clId="{642F4B32-F076-43A5-9EF7-6DCBEE943179}" dt="2025-03-08T17:25:32.679" v="300" actId="26606"/>
          <ac:spMkLst>
            <pc:docMk/>
            <pc:sldMk cId="1689102988" sldId="258"/>
            <ac:spMk id="2" creationId="{3341FA25-041D-581B-7235-A88323A005C1}"/>
          </ac:spMkLst>
        </pc:spChg>
        <pc:spChg chg="mod">
          <ac:chgData name="Lindqvist, Marcus" userId="9085e040-f26b-4078-be45-cff03a70be5a" providerId="ADAL" clId="{642F4B32-F076-43A5-9EF7-6DCBEE943179}" dt="2025-03-08T17:25:32.679" v="300" actId="26606"/>
          <ac:spMkLst>
            <pc:docMk/>
            <pc:sldMk cId="1689102988" sldId="258"/>
            <ac:spMk id="3" creationId="{F5E62235-B2AF-A7AB-A653-467C62DE099C}"/>
          </ac:spMkLst>
        </pc:spChg>
        <pc:spChg chg="add del">
          <ac:chgData name="Lindqvist, Marcus" userId="9085e040-f26b-4078-be45-cff03a70be5a" providerId="ADAL" clId="{642F4B32-F076-43A5-9EF7-6DCBEE943179}" dt="2025-03-08T17:25:32.648" v="299" actId="26606"/>
          <ac:spMkLst>
            <pc:docMk/>
            <pc:sldMk cId="1689102988" sldId="258"/>
            <ac:spMk id="2054" creationId="{B86EAD8C-E6F5-45BA-86CF-3EED09D84756}"/>
          </ac:spMkLst>
        </pc:spChg>
        <pc:spChg chg="add del">
          <ac:chgData name="Lindqvist, Marcus" userId="9085e040-f26b-4078-be45-cff03a70be5a" providerId="ADAL" clId="{642F4B32-F076-43A5-9EF7-6DCBEE943179}" dt="2025-03-08T17:16:15.221" v="256"/>
          <ac:spMkLst>
            <pc:docMk/>
            <pc:sldMk cId="1689102988" sldId="258"/>
            <ac:spMk id="2057" creationId="{04812C46-200A-4DEB-A05E-3ED6C68C2387}"/>
          </ac:spMkLst>
        </pc:spChg>
        <pc:spChg chg="add del">
          <ac:chgData name="Lindqvist, Marcus" userId="9085e040-f26b-4078-be45-cff03a70be5a" providerId="ADAL" clId="{642F4B32-F076-43A5-9EF7-6DCBEE943179}" dt="2025-03-08T17:16:15.221" v="256"/>
          <ac:spMkLst>
            <pc:docMk/>
            <pc:sldMk cId="1689102988" sldId="258"/>
            <ac:spMk id="2059" creationId="{D1EA859B-E555-4109-94F3-6700E046E008}"/>
          </ac:spMkLst>
        </pc:spChg>
        <pc:picChg chg="add del mod">
          <ac:chgData name="Lindqvist, Marcus" userId="9085e040-f26b-4078-be45-cff03a70be5a" providerId="ADAL" clId="{642F4B32-F076-43A5-9EF7-6DCBEE943179}" dt="2025-03-08T17:02:49.870" v="242" actId="478"/>
          <ac:picMkLst>
            <pc:docMk/>
            <pc:sldMk cId="1689102988" sldId="258"/>
            <ac:picMk id="2050" creationId="{E54032D9-EA34-9CD7-2C0E-5396D8A848A4}"/>
          </ac:picMkLst>
        </pc:picChg>
        <pc:picChg chg="add mod ord">
          <ac:chgData name="Lindqvist, Marcus" userId="9085e040-f26b-4078-be45-cff03a70be5a" providerId="ADAL" clId="{642F4B32-F076-43A5-9EF7-6DCBEE943179}" dt="2025-03-08T17:25:32.679" v="300" actId="26606"/>
          <ac:picMkLst>
            <pc:docMk/>
            <pc:sldMk cId="1689102988" sldId="258"/>
            <ac:picMk id="2052" creationId="{10DC3E94-8630-629B-8C31-E9DC73EB9369}"/>
          </ac:picMkLst>
        </pc:picChg>
      </pc:sldChg>
      <pc:sldChg chg="addSp delSp modSp mod setBg delDesignElem">
        <pc:chgData name="Lindqvist, Marcus" userId="9085e040-f26b-4078-be45-cff03a70be5a" providerId="ADAL" clId="{642F4B32-F076-43A5-9EF7-6DCBEE943179}" dt="2025-03-09T09:39:01.866" v="365" actId="20577"/>
        <pc:sldMkLst>
          <pc:docMk/>
          <pc:sldMk cId="1827532265" sldId="259"/>
        </pc:sldMkLst>
        <pc:spChg chg="mod">
          <ac:chgData name="Lindqvist, Marcus" userId="9085e040-f26b-4078-be45-cff03a70be5a" providerId="ADAL" clId="{642F4B32-F076-43A5-9EF7-6DCBEE943179}" dt="2025-03-09T09:39:01.866" v="365" actId="20577"/>
          <ac:spMkLst>
            <pc:docMk/>
            <pc:sldMk cId="1827532265" sldId="259"/>
            <ac:spMk id="2" creationId="{303C1CFA-4A3B-EDF4-6345-7F0E51F2B749}"/>
          </ac:spMkLst>
        </pc:spChg>
        <pc:spChg chg="mod">
          <ac:chgData name="Lindqvist, Marcus" userId="9085e040-f26b-4078-be45-cff03a70be5a" providerId="ADAL" clId="{642F4B32-F076-43A5-9EF7-6DCBEE943179}" dt="2025-03-08T17:29:17.345" v="326" actId="20577"/>
          <ac:spMkLst>
            <pc:docMk/>
            <pc:sldMk cId="1827532265" sldId="259"/>
            <ac:spMk id="3" creationId="{B81A87F0-DF70-734C-65ED-13F8D2B2B990}"/>
          </ac:spMkLst>
        </pc:spChg>
        <pc:spChg chg="add">
          <ac:chgData name="Lindqvist, Marcus" userId="9085e040-f26b-4078-be45-cff03a70be5a" providerId="ADAL" clId="{642F4B32-F076-43A5-9EF7-6DCBEE943179}" dt="2025-03-08T17:26:58.954" v="306" actId="26606"/>
          <ac:spMkLst>
            <pc:docMk/>
            <pc:sldMk cId="1827532265" sldId="259"/>
            <ac:spMk id="3076" creationId="{B86EAD8C-E6F5-45BA-86CF-3EED09D84756}"/>
          </ac:spMkLst>
        </pc:spChg>
        <pc:spChg chg="add del">
          <ac:chgData name="Lindqvist, Marcus" userId="9085e040-f26b-4078-be45-cff03a70be5a" providerId="ADAL" clId="{642F4B32-F076-43A5-9EF7-6DCBEE943179}" dt="2025-03-08T17:16:15.221" v="256"/>
          <ac:spMkLst>
            <pc:docMk/>
            <pc:sldMk cId="1827532265" sldId="259"/>
            <ac:spMk id="3079" creationId="{04812C46-200A-4DEB-A05E-3ED6C68C2387}"/>
          </ac:spMkLst>
        </pc:spChg>
        <pc:spChg chg="add del">
          <ac:chgData name="Lindqvist, Marcus" userId="9085e040-f26b-4078-be45-cff03a70be5a" providerId="ADAL" clId="{642F4B32-F076-43A5-9EF7-6DCBEE943179}" dt="2025-03-08T17:16:15.221" v="256"/>
          <ac:spMkLst>
            <pc:docMk/>
            <pc:sldMk cId="1827532265" sldId="259"/>
            <ac:spMk id="3081" creationId="{D1EA859B-E555-4109-94F3-6700E046E008}"/>
          </ac:spMkLst>
        </pc:spChg>
        <pc:picChg chg="add mod ord">
          <ac:chgData name="Lindqvist, Marcus" userId="9085e040-f26b-4078-be45-cff03a70be5a" providerId="ADAL" clId="{642F4B32-F076-43A5-9EF7-6DCBEE943179}" dt="2025-03-08T17:26:58.954" v="306" actId="26606"/>
          <ac:picMkLst>
            <pc:docMk/>
            <pc:sldMk cId="1827532265" sldId="259"/>
            <ac:picMk id="3074" creationId="{6DB730D6-472B-6217-5AD4-288A7B21AADE}"/>
          </ac:picMkLst>
        </pc:picChg>
      </pc:sldChg>
      <pc:sldChg chg="addSp delSp modSp mod setBg delDesignElem">
        <pc:chgData name="Lindqvist, Marcus" userId="9085e040-f26b-4078-be45-cff03a70be5a" providerId="ADAL" clId="{642F4B32-F076-43A5-9EF7-6DCBEE943179}" dt="2025-03-08T18:34:10.403" v="361" actId="20577"/>
        <pc:sldMkLst>
          <pc:docMk/>
          <pc:sldMk cId="348171967" sldId="260"/>
        </pc:sldMkLst>
        <pc:spChg chg="mod">
          <ac:chgData name="Lindqvist, Marcus" userId="9085e040-f26b-4078-be45-cff03a70be5a" providerId="ADAL" clId="{642F4B32-F076-43A5-9EF7-6DCBEE943179}" dt="2025-03-08T17:27:10.664" v="307" actId="26606"/>
          <ac:spMkLst>
            <pc:docMk/>
            <pc:sldMk cId="348171967" sldId="260"/>
            <ac:spMk id="2" creationId="{53B9C266-4442-FB8D-7A03-D6EDA65318B4}"/>
          </ac:spMkLst>
        </pc:spChg>
        <pc:spChg chg="mod">
          <ac:chgData name="Lindqvist, Marcus" userId="9085e040-f26b-4078-be45-cff03a70be5a" providerId="ADAL" clId="{642F4B32-F076-43A5-9EF7-6DCBEE943179}" dt="2025-03-08T18:34:10.403" v="361" actId="20577"/>
          <ac:spMkLst>
            <pc:docMk/>
            <pc:sldMk cId="348171967" sldId="260"/>
            <ac:spMk id="3" creationId="{42AC92BF-5981-37DF-5C6A-7AFB56774DFC}"/>
          </ac:spMkLst>
        </pc:spChg>
        <pc:spChg chg="add">
          <ac:chgData name="Lindqvist, Marcus" userId="9085e040-f26b-4078-be45-cff03a70be5a" providerId="ADAL" clId="{642F4B32-F076-43A5-9EF7-6DCBEE943179}" dt="2025-03-08T17:27:10.664" v="307" actId="26606"/>
          <ac:spMkLst>
            <pc:docMk/>
            <pc:sldMk cId="348171967" sldId="260"/>
            <ac:spMk id="4100" creationId="{B86EAD8C-E6F5-45BA-86CF-3EED09D84756}"/>
          </ac:spMkLst>
        </pc:spChg>
        <pc:spChg chg="add del">
          <ac:chgData name="Lindqvist, Marcus" userId="9085e040-f26b-4078-be45-cff03a70be5a" providerId="ADAL" clId="{642F4B32-F076-43A5-9EF7-6DCBEE943179}" dt="2025-03-08T17:16:15.221" v="256"/>
          <ac:spMkLst>
            <pc:docMk/>
            <pc:sldMk cId="348171967" sldId="260"/>
            <ac:spMk id="4103" creationId="{04812C46-200A-4DEB-A05E-3ED6C68C2387}"/>
          </ac:spMkLst>
        </pc:spChg>
        <pc:spChg chg="add del">
          <ac:chgData name="Lindqvist, Marcus" userId="9085e040-f26b-4078-be45-cff03a70be5a" providerId="ADAL" clId="{642F4B32-F076-43A5-9EF7-6DCBEE943179}" dt="2025-03-08T17:16:15.221" v="256"/>
          <ac:spMkLst>
            <pc:docMk/>
            <pc:sldMk cId="348171967" sldId="260"/>
            <ac:spMk id="4105" creationId="{D1EA859B-E555-4109-94F3-6700E046E008}"/>
          </ac:spMkLst>
        </pc:spChg>
        <pc:picChg chg="add mod ord">
          <ac:chgData name="Lindqvist, Marcus" userId="9085e040-f26b-4078-be45-cff03a70be5a" providerId="ADAL" clId="{642F4B32-F076-43A5-9EF7-6DCBEE943179}" dt="2025-03-08T17:27:14" v="308" actId="27614"/>
          <ac:picMkLst>
            <pc:docMk/>
            <pc:sldMk cId="348171967" sldId="260"/>
            <ac:picMk id="4098" creationId="{8F02F350-58DA-06C1-6680-F9E3C78D70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4AB3-639F-445A-AAE7-08604D226138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63AC2-E188-49BA-8C8D-5605EC65B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9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63AC2-E188-49BA-8C8D-5605EC65B3E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989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3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1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40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03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6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6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88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30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36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46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62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8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22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2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50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30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06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66F702-E6DD-40E2-9E21-815105789BF9}" type="datetimeFigureOut">
              <a:rPr lang="sv-SE" smtClean="0"/>
              <a:t>2025-03-08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9083-E77B-4B82-AE13-2C119C9636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542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75FD8-AE9F-E6A2-765A-74A4E7B46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1" y="1447800"/>
            <a:ext cx="5108601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900" dirty="0"/>
              <a:t>Gästrikland/Hälsingland</a:t>
            </a:r>
            <a:br>
              <a:rPr lang="sv-SE" sz="2900" dirty="0"/>
            </a:br>
            <a:r>
              <a:rPr lang="sv-SE" sz="2900" dirty="0"/>
              <a:t>Säsongen 2025</a:t>
            </a:r>
          </a:p>
        </p:txBody>
      </p:sp>
      <p:sp>
        <p:nvSpPr>
          <p:cNvPr id="1034" name="Rectangle 1036">
            <a:extLst>
              <a:ext uri="{FF2B5EF4-FFF2-40B4-BE49-F238E27FC236}">
                <a16:creationId xmlns:a16="http://schemas.microsoft.com/office/drawing/2014/main" id="{9E597E2B-9478-4057-87A8-DEDBBC17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7">
            <a:extLst>
              <a:ext uri="{FF2B5EF4-FFF2-40B4-BE49-F238E27FC236}">
                <a16:creationId xmlns:a16="http://schemas.microsoft.com/office/drawing/2014/main" id="{5337FFD2-C623-4004-B7D7-36EA1BEA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5">
            <a:extLst>
              <a:ext uri="{FF2B5EF4-FFF2-40B4-BE49-F238E27FC236}">
                <a16:creationId xmlns:a16="http://schemas.microsoft.com/office/drawing/2014/main" id="{6B7B4DA4-15D9-44E2-A050-09A7629D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727BAF-E2A6-A391-707E-E797603C7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1"/>
          <a:stretch/>
        </p:blipFill>
        <p:spPr bwMode="auto">
          <a:xfrm>
            <a:off x="1966890" y="2094306"/>
            <a:ext cx="1914319" cy="18026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C7479A7-9F88-3DD3-477C-DC0E77C69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4" r="76283" b="-8441"/>
          <a:stretch/>
        </p:blipFill>
        <p:spPr bwMode="auto">
          <a:xfrm>
            <a:off x="79830" y="1974562"/>
            <a:ext cx="1852318" cy="20421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5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A46E20-F18A-CA54-DF30-C65C889B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Vi runt omkring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8B3840-F56C-E056-B99E-A5D87E38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sv-SE" dirty="0"/>
              <a:t>Johanna Malmström –  Ansvarig</a:t>
            </a:r>
          </a:p>
          <a:p>
            <a:r>
              <a:rPr lang="sv-SE" dirty="0"/>
              <a:t>Malin Axelsson – Förbundskapten</a:t>
            </a:r>
          </a:p>
          <a:p>
            <a:r>
              <a:rPr lang="sv-SE" dirty="0"/>
              <a:t>Marcus Lindqvist – Förbundskapten</a:t>
            </a:r>
          </a:p>
          <a:p>
            <a:r>
              <a:rPr lang="sv-SE" dirty="0"/>
              <a:t>Per-Olov Nilsson – Målvaktstränare</a:t>
            </a:r>
          </a:p>
          <a:p>
            <a:r>
              <a:rPr lang="sv-SE" dirty="0"/>
              <a:t>Maria Åkermark – Lagledare</a:t>
            </a:r>
          </a:p>
          <a:p>
            <a:r>
              <a:rPr lang="sv-SE" dirty="0"/>
              <a:t>Emil Hansen – Materiellare</a:t>
            </a:r>
          </a:p>
        </p:txBody>
      </p:sp>
    </p:spTree>
    <p:extLst>
      <p:ext uri="{BB962C8B-B14F-4D97-AF65-F5344CB8AC3E}">
        <p14:creationId xmlns:p14="http://schemas.microsoft.com/office/powerpoint/2010/main" val="1864245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1FA25-041D-581B-7235-A88323A0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sv-SE"/>
              <a:t>Vårt tänk</a:t>
            </a:r>
          </a:p>
        </p:txBody>
      </p:sp>
      <p:pic>
        <p:nvPicPr>
          <p:cNvPr id="2052" name="Picture 4" descr="En bild som visar sport, skridskoåkning, hockey, hjälm&#10;&#10;AI-genererat innehåll kan vara felaktigt.">
            <a:extLst>
              <a:ext uri="{FF2B5EF4-FFF2-40B4-BE49-F238E27FC236}">
                <a16:creationId xmlns:a16="http://schemas.microsoft.com/office/drawing/2014/main" id="{10DC3E94-8630-629B-8C31-E9DC73EB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r="39017" b="-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E62235-B2AF-A7AB-A653-467C62DE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sv-SE"/>
              <a:t>Utveckla tjejer i distriktet.</a:t>
            </a:r>
          </a:p>
          <a:p>
            <a:r>
              <a:rPr lang="sv-SE"/>
              <a:t>Bygga en gemenskap och laganda.</a:t>
            </a:r>
          </a:p>
          <a:p>
            <a:r>
              <a:rPr lang="sv-SE"/>
              <a:t>Få mäta sig med de bästa tjejerna från andra distrikt.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10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3C1CFA-4A3B-EDF4-6345-7F0E51F2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sv-SE"/>
              <a:t>Säsongen 2025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B730D6-472B-6217-5AD4-288A7B21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r="18444" b="-1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3078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1A87F0-DF70-734C-65ED-13F8D2B2B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sv-SE" dirty="0"/>
              <a:t>Regionsmästerskapen i Sunne, 4-6 april.</a:t>
            </a:r>
          </a:p>
          <a:p>
            <a:r>
              <a:rPr lang="sv-SE" dirty="0"/>
              <a:t>Uppstart efter  sommaren.</a:t>
            </a:r>
          </a:p>
          <a:p>
            <a:r>
              <a:rPr lang="sv-SE" dirty="0"/>
              <a:t>Regionscupen?</a:t>
            </a:r>
          </a:p>
          <a:p>
            <a:r>
              <a:rPr lang="sv-SE" dirty="0"/>
              <a:t>Kval?</a:t>
            </a:r>
          </a:p>
          <a:p>
            <a:r>
              <a:rPr lang="sv-SE" dirty="0"/>
              <a:t>Slutspel i </a:t>
            </a:r>
            <a:r>
              <a:rPr lang="sv-SE" dirty="0" err="1"/>
              <a:t>klamar</a:t>
            </a:r>
            <a:r>
              <a:rPr lang="sv-SE" dirty="0"/>
              <a:t>, 30 oktober – 2 november</a:t>
            </a:r>
          </a:p>
        </p:txBody>
      </p:sp>
    </p:spTree>
    <p:extLst>
      <p:ext uri="{BB962C8B-B14F-4D97-AF65-F5344CB8AC3E}">
        <p14:creationId xmlns:p14="http://schemas.microsoft.com/office/powerpoint/2010/main" val="182753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9C266-4442-FB8D-7A03-D6EDA653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sv-SE"/>
              <a:t>Sponsring</a:t>
            </a:r>
          </a:p>
        </p:txBody>
      </p:sp>
      <p:pic>
        <p:nvPicPr>
          <p:cNvPr id="4098" name="Picture 2" descr="En bild som visar sport, idrott, sportutrustning, hockey&#10;&#10;AI-genererat innehåll kan vara felaktigt.">
            <a:extLst>
              <a:ext uri="{FF2B5EF4-FFF2-40B4-BE49-F238E27FC236}">
                <a16:creationId xmlns:a16="http://schemas.microsoft.com/office/drawing/2014/main" id="{8F02F350-58DA-06C1-6680-F9E3C78D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r="9652" b="-1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102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AC92BF-5981-37DF-5C6A-7AFB5677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sv-SE" dirty="0"/>
              <a:t>Finns det någon intresserade hör av er till.</a:t>
            </a:r>
          </a:p>
          <a:p>
            <a:endParaRPr lang="sv-SE" dirty="0"/>
          </a:p>
          <a:p>
            <a:r>
              <a:rPr lang="sv-SE" dirty="0"/>
              <a:t>Johanna Malmström </a:t>
            </a:r>
          </a:p>
          <a:p>
            <a:pPr marL="0" indent="0">
              <a:buNone/>
            </a:pPr>
            <a:r>
              <a:rPr lang="sv-SE" dirty="0"/>
              <a:t>johanna.malmstrom@gastrikehockey.com</a:t>
            </a:r>
          </a:p>
        </p:txBody>
      </p:sp>
    </p:spTree>
    <p:extLst>
      <p:ext uri="{BB962C8B-B14F-4D97-AF65-F5344CB8AC3E}">
        <p14:creationId xmlns:p14="http://schemas.microsoft.com/office/powerpoint/2010/main" val="348171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0b37e60-f0b3-4466-b894-128ac99e40b8}" enabled="1" method="Standard" siteId="{f3015282-1dac-43e2-b2f3-7ed3707b25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1053</TotalTime>
  <Words>104</Words>
  <Application>Microsoft Office PowerPoint</Application>
  <PresentationFormat>Bredbild</PresentationFormat>
  <Paragraphs>24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Aptos</vt:lpstr>
      <vt:lpstr>Century Gothic</vt:lpstr>
      <vt:lpstr>Wingdings 3</vt:lpstr>
      <vt:lpstr>Jon</vt:lpstr>
      <vt:lpstr>Gästrikland/Hälsingland Säsongen 2025</vt:lpstr>
      <vt:lpstr>Vi runt omkring laget</vt:lpstr>
      <vt:lpstr>Vårt tänk</vt:lpstr>
      <vt:lpstr>Säsongen 2025</vt:lpstr>
      <vt:lpstr>Sponsring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Lindqvist, Marcus</dc:creator>
  <cp:lastModifiedBy>Lindqvist, Marcus</cp:lastModifiedBy>
  <cp:revision>1</cp:revision>
  <dcterms:created xsi:type="dcterms:W3CDTF">2025-03-08T13:52:42Z</dcterms:created>
  <dcterms:modified xsi:type="dcterms:W3CDTF">2025-03-09T09:39:09Z</dcterms:modified>
</cp:coreProperties>
</file>