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8" r:id="rId4"/>
    <p:sldId id="259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1890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0097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5247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803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8901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1209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8227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0004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4099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706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416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5968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laget.se/GOTENEIFP2/News/4469317/Foraldramote-den13-3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google.se/url?sa=i&amp;rct=j&amp;q=&amp;esrc=s&amp;source=images&amp;cd=&amp;cad=rja&amp;uact=8&amp;ved=0ahUKEwjT3-2Gh7vLAhUkYZoKHRKZC9UQjRwIBw&amp;url=http%3A%2F%2Fwww.svenskafans.com%2Ffotboll%2FJubelscener-422874.aspx&amp;psig=AFQjCNE74AFE82PqN3j1tiwG0UyLm36oSA&amp;ust=145786851741253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get.se/GOTENEIFP2/News/4469317/Foraldramote-den13-3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3999" y="0"/>
            <a:ext cx="9144000" cy="2387600"/>
          </a:xfrm>
        </p:spPr>
        <p:txBody>
          <a:bodyPr/>
          <a:lstStyle/>
          <a:p>
            <a:r>
              <a:rPr lang="sv-SE" b="1" dirty="0" smtClean="0">
                <a:solidFill>
                  <a:srgbClr val="0070C0"/>
                </a:solidFill>
              </a:rPr>
              <a:t>Lagsammanhållning</a:t>
            </a:r>
            <a:endParaRPr lang="sv-SE" b="1" dirty="0">
              <a:solidFill>
                <a:srgbClr val="0070C0"/>
              </a:solidFill>
            </a:endParaRPr>
          </a:p>
        </p:txBody>
      </p:sp>
      <p:pic>
        <p:nvPicPr>
          <p:cNvPr id="4" name="Bildobjekt 3" descr="Klubbmärke">
            <a:hlinkClick r:id="rId2"/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423" t="-4358" r="-4423" b="-4358"/>
          <a:stretch/>
        </p:blipFill>
        <p:spPr bwMode="auto">
          <a:xfrm>
            <a:off x="2809476" y="3233680"/>
            <a:ext cx="6573047" cy="36243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30355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8501" y="373488"/>
            <a:ext cx="6936873" cy="11298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83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0943"/>
          </a:xfrm>
        </p:spPr>
        <p:txBody>
          <a:bodyPr>
            <a:normAutofit/>
          </a:bodyPr>
          <a:lstStyle/>
          <a:p>
            <a:pPr algn="ctr"/>
            <a:r>
              <a:rPr lang="sv-SE" sz="3200" cap="small" dirty="0" smtClean="0"/>
              <a:t>Lagsammanhållning2002</a:t>
            </a: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4220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v-SE" dirty="0" smtClean="0"/>
              <a:t>VAD JAG SJÄLV VILL FÅ UT AV ATT SPELA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sz="1600" dirty="0" smtClean="0"/>
              <a:t>SKA VINNA				ÄR BÄST I SJÄLVFÖRTROENDE		SKA HJÄLPA LAGET</a:t>
            </a:r>
          </a:p>
          <a:p>
            <a:pPr marL="0" indent="0">
              <a:buNone/>
            </a:pPr>
            <a:r>
              <a:rPr lang="sv-SE" sz="1600" dirty="0" smtClean="0"/>
              <a:t>ALDRIG GE UPP			TYCKER DET ÄR ROLIGT		TRÖSTA</a:t>
            </a:r>
          </a:p>
          <a:p>
            <a:pPr marL="0" indent="0">
              <a:buNone/>
            </a:pPr>
            <a:r>
              <a:rPr lang="sv-SE" sz="1600" dirty="0" smtClean="0"/>
              <a:t>GE FÖRSLAG PÅ HUR MAN KAN GÖRA	JAG TRÖSTAR LAGET			GE TANKAR OM VAD DEN KAN 									GÖRA</a:t>
            </a:r>
          </a:p>
          <a:p>
            <a:pPr marL="0" indent="0">
              <a:buNone/>
            </a:pPr>
            <a:r>
              <a:rPr lang="sv-SE" sz="1600" dirty="0" smtClean="0"/>
              <a:t>TRO			</a:t>
            </a:r>
            <a:r>
              <a:rPr lang="sv-SE" sz="1600" dirty="0"/>
              <a:t>	</a:t>
            </a:r>
            <a:r>
              <a:rPr lang="sv-SE" sz="1600" dirty="0" smtClean="0"/>
              <a:t>KÄMPA				GE ALDRIG UPP</a:t>
            </a:r>
          </a:p>
          <a:p>
            <a:pPr marL="0" indent="0">
              <a:buNone/>
            </a:pPr>
            <a:r>
              <a:rPr lang="sv-SE" sz="1600" dirty="0" smtClean="0"/>
              <a:t>PRATA MER			TÄNKA POSITIVT			VARA SNÄLL MOT ALLA</a:t>
            </a:r>
          </a:p>
          <a:p>
            <a:pPr marL="0" indent="0">
              <a:buNone/>
            </a:pPr>
            <a:r>
              <a:rPr lang="sv-SE" sz="1600" dirty="0" smtClean="0"/>
              <a:t>PEPPA ALLA			PEPPA MER			TRÖSTA LAGET</a:t>
            </a:r>
          </a:p>
          <a:p>
            <a:pPr marL="0" indent="0">
              <a:buNone/>
            </a:pPr>
            <a:r>
              <a:rPr lang="sv-SE" sz="1600" dirty="0" smtClean="0"/>
              <a:t>BÄTTRE PÅ FOTBOLL			FÖRSÖKA ATT ALLTID VARA SCHYST	PUSHA ANDRA</a:t>
            </a:r>
          </a:p>
          <a:p>
            <a:pPr marL="0" indent="0">
              <a:buNone/>
            </a:pPr>
            <a:r>
              <a:rPr lang="sv-SE" sz="1600" dirty="0" smtClean="0"/>
              <a:t>DET ÄR KUL MED FOTBOLL		TRO PÅ MIG SJÄLV			TYCKER DET ÄR ROLIGT ATT SPELA 								FOTBOLL</a:t>
            </a:r>
          </a:p>
          <a:p>
            <a:pPr marL="0" indent="0">
              <a:buNone/>
            </a:pPr>
            <a:r>
              <a:rPr lang="sv-SE" sz="1600" dirty="0" smtClean="0"/>
              <a:t>JAG ÄR SCHYST MOT ALLA OCH FÖRSÖKER</a:t>
            </a:r>
          </a:p>
          <a:p>
            <a:pPr marL="0" indent="0">
              <a:buNone/>
            </a:pPr>
            <a:r>
              <a:rPr lang="sv-SE" sz="1600" dirty="0" smtClean="0"/>
              <a:t>ATT VARA POSITIV HELA TIDEN</a:t>
            </a:r>
          </a:p>
          <a:p>
            <a:pPr marL="0" indent="0" algn="ctr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1779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0943"/>
          </a:xfrm>
        </p:spPr>
        <p:txBody>
          <a:bodyPr>
            <a:normAutofit/>
          </a:bodyPr>
          <a:lstStyle/>
          <a:p>
            <a:pPr algn="ctr"/>
            <a:r>
              <a:rPr lang="sv-SE" sz="3200" cap="small" dirty="0" smtClean="0"/>
              <a:t>Lagsammanhållning2002</a:t>
            </a: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4220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v-SE" cap="small" dirty="0"/>
              <a:t>Vad tillför jag laget och vad är viktigt för laget</a:t>
            </a:r>
            <a:endParaRPr lang="sv-SE" dirty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sz="1600" dirty="0" smtClean="0"/>
              <a:t>TRON				HA ROLIGT				VARA POSITIV</a:t>
            </a:r>
          </a:p>
          <a:p>
            <a:pPr marL="0" indent="0">
              <a:buNone/>
            </a:pPr>
            <a:r>
              <a:rPr lang="sv-SE" sz="1600" dirty="0" smtClean="0"/>
              <a:t>TRO				VARA POSITIV MOT VARANDRA		TRO</a:t>
            </a:r>
          </a:p>
          <a:p>
            <a:pPr marL="0" indent="0">
              <a:buNone/>
            </a:pPr>
            <a:r>
              <a:rPr lang="sv-SE" sz="1600" dirty="0" smtClean="0"/>
              <a:t>HÅLLA STÄMNINGEN			TRO				KÄMPA</a:t>
            </a:r>
          </a:p>
          <a:p>
            <a:pPr marL="0" indent="0">
              <a:buNone/>
            </a:pPr>
            <a:r>
              <a:rPr lang="sv-SE" sz="1600" dirty="0" smtClean="0"/>
              <a:t>GE ALDRIG UPP			PRATA MERA			MÅSTE HÅLLA IHOP</a:t>
            </a:r>
          </a:p>
          <a:p>
            <a:pPr marL="0" indent="0">
              <a:buNone/>
            </a:pPr>
            <a:r>
              <a:rPr lang="sv-SE" sz="1600" dirty="0" smtClean="0"/>
              <a:t>PEPPA LAGET			HÅLLA IHOP, INTE BLI ARGA PÅ VARANDRA	POSITIVT</a:t>
            </a:r>
          </a:p>
          <a:p>
            <a:pPr marL="0" indent="0">
              <a:buNone/>
            </a:pPr>
            <a:r>
              <a:rPr lang="sv-SE" sz="1600" dirty="0" smtClean="0"/>
              <a:t>TRO				FÖRSÖKA ATT ALLTID VARA SCHYST	PUSHA ANDRA</a:t>
            </a:r>
          </a:p>
          <a:p>
            <a:pPr marL="0" indent="0">
              <a:buNone/>
            </a:pPr>
            <a:r>
              <a:rPr lang="sv-SE" sz="1600" dirty="0" smtClean="0"/>
              <a:t>DET ÄR KUL MED FOTBOLL		TRO PÅ SIG SJÄLV</a:t>
            </a:r>
          </a:p>
          <a:p>
            <a:pPr marL="0" indent="0">
              <a:buNone/>
            </a:pPr>
            <a:r>
              <a:rPr lang="sv-SE" sz="1600" dirty="0" smtClean="0"/>
              <a:t>DET ÄR VIKTIGT ATT MAN SKAPAR EN BRA KÄNSLA I LAGET OCH ATT MAN ÄR POSITIV OCH STÖTTAR VARANDRA</a:t>
            </a:r>
          </a:p>
          <a:p>
            <a:pPr marL="0" indent="0" algn="ctr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4963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50742" y="292245"/>
            <a:ext cx="10515600" cy="4392297"/>
          </a:xfrm>
        </p:spPr>
        <p:txBody>
          <a:bodyPr/>
          <a:lstStyle/>
          <a:p>
            <a:pPr marL="0" indent="0" algn="ctr">
              <a:buNone/>
            </a:pPr>
            <a:r>
              <a:rPr lang="sv-SE" dirty="0" smtClean="0"/>
              <a:t>FÖRHÅLLNINGSSÄTT</a:t>
            </a:r>
          </a:p>
          <a:p>
            <a:pPr marL="0" indent="0" algn="ctr">
              <a:buNone/>
            </a:pPr>
            <a:r>
              <a:rPr lang="sv-SE" dirty="0" smtClean="0"/>
              <a:t>Vad tränarna förväntar sig av dig som deltar:</a:t>
            </a:r>
          </a:p>
          <a:p>
            <a:pPr marL="0" indent="0">
              <a:buNone/>
            </a:pPr>
            <a:r>
              <a:rPr lang="sv-SE" dirty="0" smtClean="0"/>
              <a:t>•</a:t>
            </a:r>
            <a:r>
              <a:rPr lang="sv-SE" sz="2400" dirty="0" smtClean="0"/>
              <a:t>Fel vet den om som gjort det. Förstärkt det inte.</a:t>
            </a:r>
          </a:p>
          <a:p>
            <a:pPr marL="0" indent="0">
              <a:buNone/>
            </a:pPr>
            <a:r>
              <a:rPr lang="sv-SE" sz="2400" dirty="0" smtClean="0"/>
              <a:t>•Bekräfta rätt handling eller beteende med uppmuntringar (t ex tumme upp)</a:t>
            </a:r>
          </a:p>
          <a:p>
            <a:pPr marL="0" indent="0">
              <a:buNone/>
            </a:pPr>
            <a:r>
              <a:rPr lang="sv-SE" sz="2400" dirty="0" smtClean="0"/>
              <a:t>•Visa respekt mot varandra och andra, som du själv vill bli bemött bemöter du andra (även motståndare).</a:t>
            </a:r>
          </a:p>
          <a:p>
            <a:pPr marL="0" indent="0">
              <a:buNone/>
            </a:pPr>
            <a:r>
              <a:rPr lang="sv-SE" sz="2400" dirty="0" smtClean="0"/>
              <a:t>•Till träning och match kommer jag förberedd, såsom alla saker är med och jag har skaffat mig energi i rätt form för att må bra.</a:t>
            </a:r>
          </a:p>
          <a:p>
            <a:pPr marL="0" indent="0">
              <a:buNone/>
            </a:pPr>
            <a:r>
              <a:rPr lang="sv-SE" sz="2400" dirty="0" smtClean="0"/>
              <a:t>•Alla kan hjälpa och lära av varandra, både föräldrar, barn och ledare. Tänk alla som resurser.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1129" y="4332849"/>
            <a:ext cx="4314825" cy="2416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98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50742" y="292245"/>
            <a:ext cx="10515600" cy="6418043"/>
          </a:xfrm>
        </p:spPr>
        <p:txBody>
          <a:bodyPr/>
          <a:lstStyle/>
          <a:p>
            <a:pPr marL="0" indent="0" algn="ctr">
              <a:buNone/>
            </a:pPr>
            <a:r>
              <a:rPr lang="sv-SE" sz="4800" dirty="0" smtClean="0"/>
              <a:t>GODA </a:t>
            </a:r>
            <a:r>
              <a:rPr lang="sv-SE" sz="4800" dirty="0"/>
              <a:t>KÄNSLOR </a:t>
            </a:r>
            <a:r>
              <a:rPr lang="sv-SE" sz="4800" i="1" dirty="0"/>
              <a:t>JAG</a:t>
            </a:r>
            <a:r>
              <a:rPr lang="sv-SE" sz="4800" dirty="0"/>
              <a:t> VILL KÄNNA</a:t>
            </a:r>
          </a:p>
          <a:p>
            <a:pPr marL="0" indent="0">
              <a:buNone/>
            </a:pPr>
            <a:endParaRPr lang="sv-SE" sz="4800" dirty="0" smtClean="0"/>
          </a:p>
          <a:p>
            <a:pPr lvl="0"/>
            <a:r>
              <a:rPr lang="sv-SE" dirty="0"/>
              <a:t>ALLA KÄMPAR FÖR VARANDRA</a:t>
            </a:r>
          </a:p>
          <a:p>
            <a:pPr lvl="0"/>
            <a:r>
              <a:rPr lang="sv-SE" dirty="0"/>
              <a:t>JAG MÖTS AV KOMPISAR OCH VÄNNER</a:t>
            </a:r>
          </a:p>
          <a:p>
            <a:pPr lvl="0"/>
            <a:r>
              <a:rPr lang="sv-SE" dirty="0"/>
              <a:t>JAG TROR PÅ MIG SJÄLV I SVÅRA LÄGEN</a:t>
            </a:r>
          </a:p>
          <a:p>
            <a:pPr lvl="0"/>
            <a:r>
              <a:rPr lang="sv-SE" dirty="0"/>
              <a:t>JAG ÄR DELAKTIG I MÅL, BÅDE GENOM DEFENSIV </a:t>
            </a:r>
            <a:endParaRPr lang="sv-SE" dirty="0" smtClean="0"/>
          </a:p>
          <a:p>
            <a:pPr marL="0" lvl="0" indent="0">
              <a:buNone/>
            </a:pPr>
            <a:r>
              <a:rPr lang="sv-SE" dirty="0" smtClean="0"/>
              <a:t>OCH </a:t>
            </a:r>
            <a:r>
              <a:rPr lang="sv-SE" dirty="0"/>
              <a:t>OFFENSIV</a:t>
            </a:r>
          </a:p>
          <a:p>
            <a:pPr lvl="0"/>
            <a:r>
              <a:rPr lang="sv-SE" dirty="0"/>
              <a:t>HÖR JUBEL FRÅN PUBLIKEN</a:t>
            </a:r>
          </a:p>
          <a:p>
            <a:pPr lvl="0"/>
            <a:r>
              <a:rPr lang="sv-SE" dirty="0"/>
              <a:t>JAG KÄNNER MIG BÄST</a:t>
            </a:r>
          </a:p>
          <a:p>
            <a:pPr lvl="0"/>
            <a:r>
              <a:rPr lang="sv-SE" dirty="0"/>
              <a:t>JAG VINNER DUELLERNA</a:t>
            </a:r>
          </a:p>
          <a:p>
            <a:pPr lvl="0"/>
            <a:r>
              <a:rPr lang="sv-SE" dirty="0"/>
              <a:t>JAG KÄNNER GLÄDJE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312" y="1508760"/>
            <a:ext cx="3888486" cy="534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02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50742" y="292246"/>
            <a:ext cx="10515600" cy="449077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sv-SE" sz="4800" dirty="0"/>
              <a:t>VAD JAG GÖR FÖR </a:t>
            </a:r>
            <a:r>
              <a:rPr lang="sv-SE" sz="4800" dirty="0" smtClean="0"/>
              <a:t>LAGET</a:t>
            </a:r>
          </a:p>
          <a:p>
            <a:pPr marL="0" indent="0" algn="ctr">
              <a:buNone/>
            </a:pPr>
            <a:endParaRPr lang="sv-SE" sz="4800" dirty="0"/>
          </a:p>
          <a:p>
            <a:pPr lvl="0"/>
            <a:r>
              <a:rPr lang="sv-SE" dirty="0" smtClean="0"/>
              <a:t>JAG </a:t>
            </a:r>
            <a:r>
              <a:rPr lang="sv-SE" dirty="0"/>
              <a:t>ÄR SCHYST MOT ALLA OCH FÖRSÖKER VARA POSITIV HELA TIDEN</a:t>
            </a:r>
          </a:p>
          <a:p>
            <a:pPr lvl="0"/>
            <a:r>
              <a:rPr lang="sv-SE" dirty="0"/>
              <a:t>TROR PÅ LAGETS STYRKA FÖRE JAGET</a:t>
            </a:r>
          </a:p>
          <a:p>
            <a:pPr lvl="0"/>
            <a:r>
              <a:rPr lang="sv-SE" dirty="0"/>
              <a:t>GÖR MITT BÄSTA OCH KÄMPAR</a:t>
            </a:r>
          </a:p>
          <a:p>
            <a:pPr lvl="0"/>
            <a:r>
              <a:rPr lang="sv-SE" dirty="0"/>
              <a:t>DET FINNS ALLTID VINSTER ATT VINNA OAVSETT STORLEK ÄR MIN INSTÄLLNING</a:t>
            </a:r>
          </a:p>
          <a:p>
            <a:pPr lvl="0"/>
            <a:r>
              <a:rPr lang="sv-SE" dirty="0"/>
              <a:t>UPPMUNTRAR VARANDRA OCH SAMARBETAR</a:t>
            </a:r>
          </a:p>
          <a:p>
            <a:pPr lvl="0"/>
            <a:r>
              <a:rPr lang="sv-SE" dirty="0"/>
              <a:t>TAR ANSVAR FÖR DET JAG SÄGER, </a:t>
            </a:r>
            <a:endParaRPr lang="sv-SE" dirty="0" smtClean="0"/>
          </a:p>
          <a:p>
            <a:pPr marL="0" lvl="0" indent="0">
              <a:buNone/>
            </a:pPr>
            <a:r>
              <a:rPr lang="sv-SE" dirty="0" smtClean="0"/>
              <a:t>VINNER </a:t>
            </a:r>
            <a:r>
              <a:rPr lang="sv-SE" dirty="0"/>
              <a:t>VI GLÄDJE OCH </a:t>
            </a:r>
            <a:r>
              <a:rPr lang="sv-SE" dirty="0" smtClean="0"/>
              <a:t>VINSTER</a:t>
            </a:r>
          </a:p>
          <a:p>
            <a:pPr marL="0" lvl="0" indent="0">
              <a:buNone/>
            </a:pPr>
            <a:r>
              <a:rPr lang="sv-SE" dirty="0" smtClean="0"/>
              <a:t>AV </a:t>
            </a:r>
            <a:r>
              <a:rPr lang="sv-SE" dirty="0"/>
              <a:t>DET JAG SÄGER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1028" name="Picture 4" descr="http://www.svenskafans.com/image/7/146305/Lucka-23-Gladje-idel-gladje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3842" y="3376685"/>
            <a:ext cx="4762500" cy="3171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548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b="1" dirty="0"/>
              <a:t>JAG ÄR MED OCH SKAPAR LAGANDAN SOM GÖR OSS TILL INDIVIDUELLA </a:t>
            </a:r>
            <a:r>
              <a:rPr lang="sv-SE" b="1" dirty="0" smtClean="0"/>
              <a:t>MÄSTARE</a:t>
            </a:r>
            <a:endParaRPr lang="sv-SE" dirty="0"/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7010" y="1690688"/>
            <a:ext cx="6697980" cy="3760470"/>
          </a:xfrm>
        </p:spPr>
      </p:pic>
      <p:pic>
        <p:nvPicPr>
          <p:cNvPr id="5" name="Bildobjekt 4" descr="Klubbmärke">
            <a:hlinkClick r:id="rId3"/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423" t="-4358" r="-4423" b="-4358"/>
          <a:stretch/>
        </p:blipFill>
        <p:spPr bwMode="auto">
          <a:xfrm>
            <a:off x="4781390" y="5451158"/>
            <a:ext cx="2629219" cy="144972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1425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250</Words>
  <Application>Microsoft Office PowerPoint</Application>
  <PresentationFormat>Bredbild</PresentationFormat>
  <Paragraphs>54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Lagsammanhållning</vt:lpstr>
      <vt:lpstr>PowerPoint-presentation</vt:lpstr>
      <vt:lpstr>Lagsammanhållning2002</vt:lpstr>
      <vt:lpstr>Lagsammanhållning2002</vt:lpstr>
      <vt:lpstr>PowerPoint-presentation</vt:lpstr>
      <vt:lpstr>PowerPoint-presentation</vt:lpstr>
      <vt:lpstr>PowerPoint-presentation</vt:lpstr>
      <vt:lpstr>JAG ÄR MED OCH SKAPAR LAGANDAN SOM GÖR OSS TILL INDIVIDUELLA MÄSTARE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Andreas Strid</dc:creator>
  <cp:lastModifiedBy>Andreas Strid</cp:lastModifiedBy>
  <cp:revision>10</cp:revision>
  <dcterms:created xsi:type="dcterms:W3CDTF">2016-03-12T10:56:55Z</dcterms:created>
  <dcterms:modified xsi:type="dcterms:W3CDTF">2016-03-12T11:41:14Z</dcterms:modified>
</cp:coreProperties>
</file>