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16"/>
  </p:notesMasterIdLst>
  <p:sldIdLst>
    <p:sldId id="314" r:id="rId2"/>
    <p:sldId id="307" r:id="rId3"/>
    <p:sldId id="308" r:id="rId4"/>
    <p:sldId id="310" r:id="rId5"/>
    <p:sldId id="311" r:id="rId6"/>
    <p:sldId id="276" r:id="rId7"/>
    <p:sldId id="309" r:id="rId8"/>
    <p:sldId id="317" r:id="rId9"/>
    <p:sldId id="278" r:id="rId10"/>
    <p:sldId id="315" r:id="rId11"/>
    <p:sldId id="258" r:id="rId12"/>
    <p:sldId id="316" r:id="rId13"/>
    <p:sldId id="273" r:id="rId14"/>
    <p:sldId id="31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44197B-F29C-4280-BDCA-21F3333B9992}">
          <p14:sldIdLst>
            <p14:sldId id="314"/>
            <p14:sldId id="307"/>
            <p14:sldId id="308"/>
            <p14:sldId id="310"/>
            <p14:sldId id="311"/>
            <p14:sldId id="276"/>
            <p14:sldId id="309"/>
            <p14:sldId id="317"/>
            <p14:sldId id="278"/>
            <p14:sldId id="315"/>
          </p14:sldIdLst>
        </p14:section>
        <p14:section name="Kick-off 26-27 september" id="{1C75EFE3-55E6-4382-9B11-A78668DB7184}">
          <p14:sldIdLst>
            <p14:sldId id="258"/>
            <p14:sldId id="316"/>
            <p14:sldId id="273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0838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D3E255-30AB-4789-9A62-40731C11B160}" type="datetimeFigureOut">
              <a:rPr lang="sv-SE"/>
              <a:pPr>
                <a:defRPr/>
              </a:pPr>
              <a:t>2025-09-21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107AA6-6F5E-410A-8129-5A4BE51AC5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Slutat: Elia, Simon, Vilmer, Emil, Elton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302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77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45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Förra året, 1 sak som beskriver lite</a:t>
            </a:r>
            <a:r>
              <a:rPr lang="sv-SE" baseline="0" dirty="0"/>
              <a:t> om </a:t>
            </a:r>
            <a:r>
              <a:rPr lang="sv-SE" baseline="0"/>
              <a:t>sig själv.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5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63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7E43-E9A9-50EC-B564-D00289F17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3ED73-F6CE-54EB-2AA1-151E0AC8F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6035F-8613-0715-F5D3-A6C0F5129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DC97C-50FC-99F7-5113-23D86EB21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25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E&amp;B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77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E032C-1F00-F300-54E8-F3B5F33E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C7181-070F-7A96-249C-F8D0C5447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521171-9188-114F-E126-A2A7B2C21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E&amp;B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F9951-B535-F029-7D8D-3EED86BBD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200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E&amp;B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94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3592B-A026-DCBA-8D35-5B201094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5CFA3-B78A-A4F2-18DE-7104E1A25B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FC60B-955A-411E-DF48-14E3703B8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Prata bra &amp; dålig ”snurr”. Visa tillväxtkurva. Presentera löpning och styrketräning</a:t>
            </a:r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314BC-3C25-A2FB-2284-3B601CE35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6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3E36E-82ED-46B8-8EDE-02FEFC818167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368D3-E8E1-4602-93D2-6EE98D4CE4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7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BF8EE-A0A5-45BF-B813-882324B09400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2CF82-1815-4642-AE6D-1A6E7BDC0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BF8EE-A0A5-45BF-B813-882324B09400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2CF82-1815-4642-AE6D-1A6E7BDC0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38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BF8EE-A0A5-45BF-B813-882324B09400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2CF82-1815-4642-AE6D-1A6E7BDC0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52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BF8EE-A0A5-45BF-B813-882324B09400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2CF82-1815-4642-AE6D-1A6E7BDC0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80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BF8EE-A0A5-45BF-B813-882324B09400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2CF82-1815-4642-AE6D-1A6E7BDC0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4E9C6-A68D-45CD-864C-6B7B312E8445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18015-0383-4521-B700-2E202D208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671F2-E88C-4A69-9E61-79D89682CEAF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4BF9D-9C05-4BC5-9BA8-FAA44B6562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2EEF5-5D89-4A2C-96C1-B02169BF6F23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7C423-4CA8-4A93-95F2-A0A0FC1FF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3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92509-5B99-4170-AB53-25A0F0CE8792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C15C0-C581-4BC7-9C0E-7CE05F6399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1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38058-55B2-454E-B36D-2496184528AF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20AEE-C398-4DA2-87AA-BD94B72A6A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9A2A6-653B-44FF-89E9-6DEA264175FA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C0CF3-6175-4822-AF73-9EC768584E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783B2-7B42-4EA2-9A2B-8AEB4A4AA79F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DC5AC-F3FE-4DBD-A9FB-F7D13DEFE3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4CFE6-BC02-41BB-B809-947402A8DFED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E71DF-0158-4C0E-9570-56E7D7801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6FBE6-1067-42B7-B216-730E09F6A00B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5DEC7-E9C1-41E5-8406-F7C5B133D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8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4F4F6-1B62-4F7B-BE29-E309B627E906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05129-37F7-4392-AFD3-454848F761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2BF8EE-A0A5-45BF-B813-882324B09400}" type="datetimeFigureOut">
              <a:rPr lang="en-US" smtClean="0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452CF82-1815-4642-AE6D-1A6E7BDC0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80279-A336-95EC-A55A-94FC8255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2296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GK IBS P-13/14</a:t>
            </a:r>
            <a:br>
              <a:rPr lang="en-US" sz="4400" b="1" dirty="0"/>
            </a:br>
            <a:r>
              <a:rPr lang="en-US" sz="4400" dirty="0" err="1"/>
              <a:t>Föräldramöte</a:t>
            </a:r>
            <a:br>
              <a:rPr lang="en-US" sz="4400" dirty="0"/>
            </a:br>
            <a:r>
              <a:rPr lang="en-US" dirty="0"/>
              <a:t>2025-09-21</a:t>
            </a:r>
          </a:p>
        </p:txBody>
      </p:sp>
    </p:spTree>
    <p:extLst>
      <p:ext uri="{BB962C8B-B14F-4D97-AF65-F5344CB8AC3E}">
        <p14:creationId xmlns:p14="http://schemas.microsoft.com/office/powerpoint/2010/main" val="117675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6897-8303-DC93-36B8-3E7018706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4DB4-4B67-8281-334C-F4A7C6B3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Mål för säsongen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83B5A16-22F5-3CBB-6093-D276DDD93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1597891"/>
            <a:ext cx="8555480" cy="4932218"/>
          </a:xfrm>
        </p:spPr>
        <p:txBody>
          <a:bodyPr>
            <a:normAutofit/>
          </a:bodyPr>
          <a:lstStyle/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Främja värdegrunder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Stärka lagsammanhållningen</a:t>
            </a:r>
            <a:endParaRPr lang="sv-S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Lära oss att </a:t>
            </a:r>
            <a:r>
              <a:rPr lang="sv-SE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spela 5+1-manna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innebandy</a:t>
            </a:r>
          </a:p>
          <a:p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</a:t>
            </a:r>
            <a:r>
              <a:rPr lang="sv-S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dition &amp; 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Styrka</a:t>
            </a:r>
          </a:p>
          <a:p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E778C3FA-8451-2F15-1D85-E4B1A387AAE4}"/>
              </a:ext>
            </a:extLst>
          </p:cNvPr>
          <p:cNvSpPr/>
          <p:nvPr/>
        </p:nvSpPr>
        <p:spPr>
          <a:xfrm>
            <a:off x="3808521" y="1318163"/>
            <a:ext cx="3009527" cy="889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Kick-offen viktig start för det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720CBF3-F760-4977-C182-0A405541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026" y="2367291"/>
            <a:ext cx="3941203" cy="2222514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FF9B4050-C951-E6E9-53BF-99D78EF9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955186"/>
              </p:ext>
            </p:extLst>
          </p:nvPr>
        </p:nvGraphicFramePr>
        <p:xfrm>
          <a:off x="749404" y="3699792"/>
          <a:ext cx="6068644" cy="889000"/>
        </p:xfrm>
        <a:graphic>
          <a:graphicData uri="http://schemas.openxmlformats.org/drawingml/2006/table">
            <a:tbl>
              <a:tblPr/>
              <a:tblGrid>
                <a:gridCol w="1855271">
                  <a:extLst>
                    <a:ext uri="{9D8B030D-6E8A-4147-A177-3AD203B41FA5}">
                      <a16:colId xmlns:a16="http://schemas.microsoft.com/office/drawing/2014/main" val="882467047"/>
                    </a:ext>
                  </a:extLst>
                </a:gridCol>
                <a:gridCol w="866949">
                  <a:extLst>
                    <a:ext uri="{9D8B030D-6E8A-4147-A177-3AD203B41FA5}">
                      <a16:colId xmlns:a16="http://schemas.microsoft.com/office/drawing/2014/main" val="3530346353"/>
                    </a:ext>
                  </a:extLst>
                </a:gridCol>
                <a:gridCol w="866949">
                  <a:extLst>
                    <a:ext uri="{9D8B030D-6E8A-4147-A177-3AD203B41FA5}">
                      <a16:colId xmlns:a16="http://schemas.microsoft.com/office/drawing/2014/main" val="3439008488"/>
                    </a:ext>
                  </a:extLst>
                </a:gridCol>
                <a:gridCol w="866949">
                  <a:extLst>
                    <a:ext uri="{9D8B030D-6E8A-4147-A177-3AD203B41FA5}">
                      <a16:colId xmlns:a16="http://schemas.microsoft.com/office/drawing/2014/main" val="3679224192"/>
                    </a:ext>
                  </a:extLst>
                </a:gridCol>
                <a:gridCol w="1612526">
                  <a:extLst>
                    <a:ext uri="{9D8B030D-6E8A-4147-A177-3AD203B41FA5}">
                      <a16:colId xmlns:a16="http://schemas.microsoft.com/office/drawing/2014/main" val="3877849484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>
                          <a:effectLst/>
                          <a:latin typeface="Calibri" panose="020F0502020204030204" pitchFamily="34" charset="0"/>
                        </a:rPr>
                        <a:t>Måndag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>
                          <a:effectLst/>
                          <a:latin typeface="Calibri" panose="020F0502020204030204" pitchFamily="34" charset="0"/>
                        </a:rPr>
                        <a:t>18-19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>
                          <a:effectLst/>
                          <a:latin typeface="Calibri" panose="020F0502020204030204" pitchFamily="34" charset="0"/>
                        </a:rPr>
                        <a:t>19-19:15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>
                          <a:effectLst/>
                          <a:latin typeface="Calibri" panose="020F0502020204030204" pitchFamily="34" charset="0"/>
                        </a:rPr>
                        <a:t>Änget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buNone/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Styrkeövningar efter träningen. Fokus Knäkontroll å skadeförebyggande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1787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>
                          <a:effectLst/>
                          <a:latin typeface="Calibri" panose="020F0502020204030204" pitchFamily="34" charset="0"/>
                        </a:rPr>
                        <a:t>Torsdag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>
                          <a:effectLst/>
                          <a:latin typeface="Calibri" panose="020F0502020204030204" pitchFamily="34" charset="0"/>
                        </a:rPr>
                        <a:t>19-20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>
                          <a:effectLst/>
                          <a:latin typeface="Calibri" panose="020F0502020204030204" pitchFamily="34" charset="0"/>
                        </a:rPr>
                        <a:t>18:30-18:50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>
                          <a:effectLst/>
                          <a:latin typeface="Calibri" panose="020F0502020204030204" pitchFamily="34" charset="0"/>
                        </a:rPr>
                        <a:t>Änget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sv-SE" sz="1100" b="0" dirty="0" err="1">
                          <a:effectLst/>
                          <a:latin typeface="Calibri" panose="020F0502020204030204" pitchFamily="34" charset="0"/>
                        </a:rPr>
                        <a:t>Löptur</a:t>
                      </a:r>
                      <a:r>
                        <a:rPr lang="sv-SE" sz="1100" b="0" dirty="0">
                          <a:effectLst/>
                          <a:latin typeface="Calibri" panose="020F0502020204030204" pitchFamily="34" charset="0"/>
                        </a:rPr>
                        <a:t> innan träningen.</a:t>
                      </a:r>
                    </a:p>
                  </a:txBody>
                  <a:tcPr marL="19050" marR="19050" marT="12700" marB="1270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11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301" y="423451"/>
            <a:ext cx="5451699" cy="10167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Kick off – </a:t>
            </a:r>
            <a:r>
              <a:rPr lang="en-US" sz="34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Bussby</a:t>
            </a:r>
            <a:b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Bildobjekt 5" descr="En bild som visar text, rita, Barnkonst, clipart&#10;&#10;AI-genererat innehåll kan vara felaktigt.">
            <a:extLst>
              <a:ext uri="{FF2B5EF4-FFF2-40B4-BE49-F238E27FC236}">
                <a16:creationId xmlns:a16="http://schemas.microsoft.com/office/drawing/2014/main" id="{BDCC28D8-04D3-AAE4-8FED-9CA9B1BE9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4" y="2093119"/>
            <a:ext cx="6138331" cy="3176587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A6CF6E3A-9EA9-D4C7-1291-547E7C4F36CC}"/>
              </a:ext>
            </a:extLst>
          </p:cNvPr>
          <p:cNvSpPr/>
          <p:nvPr/>
        </p:nvSpPr>
        <p:spPr>
          <a:xfrm>
            <a:off x="7303885" y="3589867"/>
            <a:ext cx="2313516" cy="12458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Positiv- snurr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6A2D1E9-E979-910C-2688-1DD6CBBA73C0}"/>
              </a:ext>
            </a:extLst>
          </p:cNvPr>
          <p:cNvSpPr/>
          <p:nvPr/>
        </p:nvSpPr>
        <p:spPr>
          <a:xfrm>
            <a:off x="7269792" y="4953000"/>
            <a:ext cx="2313516" cy="12458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Negativ snurr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7D02CB-FA11-40D8-92BF-087C27FC968C}"/>
              </a:ext>
            </a:extLst>
          </p:cNvPr>
          <p:cNvSpPr/>
          <p:nvPr/>
        </p:nvSpPr>
        <p:spPr>
          <a:xfrm>
            <a:off x="6929589" y="2074338"/>
            <a:ext cx="3863340" cy="13982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 Nya benämningar vi kommer att etablera på Kick-offen som kan vara bra för er att förstå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3D04B-4C78-3F72-CF00-47473C396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561E-0153-25A2-5868-2DC5989F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/>
              <a:t>Kick off – Bussby</a:t>
            </a:r>
            <a:br>
              <a:rPr lang="sv-SE" sz="2400" dirty="0"/>
            </a:br>
            <a:r>
              <a:rPr lang="sv-SE" sz="2000" dirty="0">
                <a:solidFill>
                  <a:schemeClr val="tx1"/>
                </a:solidFill>
              </a:rPr>
              <a:t>18 anmälda spelare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0D877DB-6612-A4DE-0E80-5A9FB7C6B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94" y="2053175"/>
            <a:ext cx="4064149" cy="349594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v-SE" altLang="sv-SE" b="1" dirty="0"/>
              <a:t>Fredag</a:t>
            </a:r>
            <a:endParaRPr lang="sv-SE" altLang="sv-SE" sz="1600" dirty="0"/>
          </a:p>
          <a:p>
            <a:pPr eaLnBrk="1" hangingPunct="1"/>
            <a:r>
              <a:rPr lang="sv-SE" altLang="sv-SE" sz="1600" dirty="0"/>
              <a:t>16:00 Samling</a:t>
            </a:r>
          </a:p>
          <a:p>
            <a:pPr eaLnBrk="1" hangingPunct="1"/>
            <a:r>
              <a:rPr lang="sv-SE" altLang="sv-SE" sz="1600" dirty="0"/>
              <a:t>17:10 Middag (Saltmagasinet sponsrar)</a:t>
            </a:r>
          </a:p>
          <a:p>
            <a:pPr eaLnBrk="1" hangingPunct="1"/>
            <a:r>
              <a:rPr lang="sv-SE" altLang="sv-SE" sz="1600" dirty="0"/>
              <a:t>18:00 Lekar</a:t>
            </a:r>
          </a:p>
          <a:p>
            <a:pPr eaLnBrk="1" hangingPunct="1"/>
            <a:r>
              <a:rPr lang="sv-SE" altLang="sv-SE" sz="1600" dirty="0"/>
              <a:t>20:00 Kvällsfika</a:t>
            </a:r>
          </a:p>
          <a:p>
            <a:pPr eaLnBrk="1" hangingPunct="1"/>
            <a:r>
              <a:rPr lang="sv-SE" altLang="sv-SE" sz="1600" dirty="0"/>
              <a:t>20:45 Kvällsaktivitet</a:t>
            </a:r>
          </a:p>
          <a:p>
            <a:pPr eaLnBrk="1" hangingPunct="1"/>
            <a:r>
              <a:rPr lang="sv-SE" altLang="sv-SE" sz="1600" dirty="0"/>
              <a:t>21:15 Mobiltid</a:t>
            </a:r>
          </a:p>
          <a:p>
            <a:pPr eaLnBrk="1" hangingPunct="1"/>
            <a:r>
              <a:rPr lang="sv-SE" altLang="sv-SE" sz="1600" dirty="0"/>
              <a:t>22:00 Godnatt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EBDD3D-630F-472C-6AE4-2795E18921C5}"/>
              </a:ext>
            </a:extLst>
          </p:cNvPr>
          <p:cNvSpPr txBox="1">
            <a:spLocks/>
          </p:cNvSpPr>
          <p:nvPr/>
        </p:nvSpPr>
        <p:spPr>
          <a:xfrm>
            <a:off x="5306686" y="2053175"/>
            <a:ext cx="4966068" cy="419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altLang="sv-SE" b="1" dirty="0"/>
              <a:t>Lördag</a:t>
            </a:r>
            <a:endParaRPr lang="sv-SE" altLang="sv-SE" sz="1600" b="1" dirty="0"/>
          </a:p>
          <a:p>
            <a:r>
              <a:rPr lang="sv-SE" altLang="sv-SE" sz="1600" dirty="0"/>
              <a:t>8:30 Bädda/packa</a:t>
            </a:r>
          </a:p>
          <a:p>
            <a:r>
              <a:rPr lang="sv-SE" altLang="sv-SE" sz="1600" dirty="0"/>
              <a:t>8:45 Föräldrar hämtar packning</a:t>
            </a:r>
          </a:p>
          <a:p>
            <a:r>
              <a:rPr lang="sv-SE" altLang="sv-SE" sz="1600" dirty="0"/>
              <a:t>9:00 Frukost</a:t>
            </a:r>
          </a:p>
          <a:p>
            <a:r>
              <a:rPr lang="sv-SE" altLang="sv-SE" sz="1600" dirty="0"/>
              <a:t>9:30 Teori (idrottspsykologi &amp; fysiologi)</a:t>
            </a:r>
          </a:p>
          <a:p>
            <a:r>
              <a:rPr lang="sv-SE" altLang="sv-SE" sz="1600" dirty="0"/>
              <a:t>10:30 Ombyte och löptur till Ängetskolan</a:t>
            </a:r>
          </a:p>
          <a:p>
            <a:r>
              <a:rPr lang="sv-SE" altLang="sv-SE" sz="1600" dirty="0"/>
              <a:t>11:30 Träning Änget inkl. styrkeövingar</a:t>
            </a:r>
          </a:p>
          <a:p>
            <a:r>
              <a:rPr lang="sv-SE" altLang="sv-SE" sz="1600" dirty="0"/>
              <a:t>12:30 Kick off slut</a:t>
            </a:r>
          </a:p>
        </p:txBody>
      </p:sp>
    </p:spTree>
    <p:extLst>
      <p:ext uri="{BB962C8B-B14F-4D97-AF65-F5344CB8AC3E}">
        <p14:creationId xmlns:p14="http://schemas.microsoft.com/office/powerpoint/2010/main" val="211232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/>
              <a:t>Inköp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41413" y="1817688"/>
            <a:ext cx="9906000" cy="3541712"/>
          </a:xfrm>
        </p:spPr>
        <p:txBody>
          <a:bodyPr>
            <a:normAutofit/>
          </a:bodyPr>
          <a:lstStyle/>
          <a:p>
            <a:pPr eaLnBrk="1" hangingPunct="1"/>
            <a:endParaRPr lang="sv-SE" altLang="sv-SE" dirty="0"/>
          </a:p>
          <a:p>
            <a:pPr eaLnBrk="1" hangingPunct="1"/>
            <a:endParaRPr lang="sv-SE" alt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ECFB2-83D4-927C-7A97-E33D8605E0C2}"/>
              </a:ext>
            </a:extLst>
          </p:cNvPr>
          <p:cNvSpPr txBox="1">
            <a:spLocks/>
          </p:cNvSpPr>
          <p:nvPr/>
        </p:nvSpPr>
        <p:spPr>
          <a:xfrm>
            <a:off x="816195" y="1681028"/>
            <a:ext cx="3693042" cy="456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v-SE" altLang="sv-SE" b="1" dirty="0"/>
              <a:t>Fredags kvällsfika</a:t>
            </a:r>
            <a:endParaRPr lang="sv-SE" altLang="sv-SE" sz="1600" b="1" dirty="0"/>
          </a:p>
          <a:p>
            <a:endParaRPr lang="sv-SE" altLang="sv-SE" sz="1600" dirty="0"/>
          </a:p>
          <a:p>
            <a:r>
              <a:rPr lang="sv-SE" altLang="sv-SE" sz="1600" dirty="0"/>
              <a:t>Polarkakor</a:t>
            </a:r>
          </a:p>
          <a:p>
            <a:r>
              <a:rPr lang="sv-SE" altLang="sv-SE" sz="1600" dirty="0"/>
              <a:t>Smör</a:t>
            </a:r>
          </a:p>
          <a:p>
            <a:r>
              <a:rPr lang="sv-SE" altLang="sv-SE" sz="1600" dirty="0"/>
              <a:t>Ost</a:t>
            </a:r>
          </a:p>
          <a:p>
            <a:r>
              <a:rPr lang="sv-SE" altLang="sv-SE" sz="1600" dirty="0"/>
              <a:t>Skinka</a:t>
            </a:r>
          </a:p>
          <a:p>
            <a:r>
              <a:rPr lang="sv-SE" altLang="sv-SE" sz="1600" dirty="0"/>
              <a:t>Gurka</a:t>
            </a:r>
          </a:p>
          <a:p>
            <a:r>
              <a:rPr lang="sv-SE" altLang="sv-SE" sz="1600" dirty="0"/>
              <a:t>Äpple</a:t>
            </a:r>
          </a:p>
          <a:p>
            <a:r>
              <a:rPr lang="sv-SE" altLang="sv-SE" sz="1600" dirty="0"/>
              <a:t>Bananer</a:t>
            </a:r>
          </a:p>
          <a:p>
            <a:r>
              <a:rPr lang="sv-SE" altLang="sv-SE" sz="1600" dirty="0"/>
              <a:t>Mjölk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37FB10-5486-9186-B338-5A7B144785AF}"/>
              </a:ext>
            </a:extLst>
          </p:cNvPr>
          <p:cNvSpPr txBox="1">
            <a:spLocks/>
          </p:cNvSpPr>
          <p:nvPr/>
        </p:nvSpPr>
        <p:spPr>
          <a:xfrm>
            <a:off x="4621145" y="1681028"/>
            <a:ext cx="3693042" cy="4567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v-SE" altLang="sv-SE" b="1" dirty="0"/>
              <a:t>Frukost</a:t>
            </a:r>
            <a:endParaRPr lang="sv-SE" altLang="sv-SE" sz="1600" b="1" dirty="0"/>
          </a:p>
          <a:p>
            <a:endParaRPr lang="sv-SE" altLang="sv-SE" sz="1600" dirty="0"/>
          </a:p>
          <a:p>
            <a:r>
              <a:rPr lang="sv-SE" altLang="sv-SE" sz="1600" dirty="0"/>
              <a:t>Fil</a:t>
            </a:r>
          </a:p>
          <a:p>
            <a:r>
              <a:rPr lang="sv-SE" altLang="sv-SE" sz="1600" dirty="0"/>
              <a:t>Flingor</a:t>
            </a:r>
          </a:p>
          <a:p>
            <a:r>
              <a:rPr lang="sv-SE" altLang="sv-SE" sz="1600" dirty="0"/>
              <a:t>Polarkakor</a:t>
            </a:r>
          </a:p>
          <a:p>
            <a:r>
              <a:rPr lang="sv-SE" altLang="sv-SE" sz="1600" dirty="0"/>
              <a:t>Smör</a:t>
            </a:r>
          </a:p>
          <a:p>
            <a:r>
              <a:rPr lang="sv-SE" altLang="sv-SE" sz="1600" dirty="0"/>
              <a:t>Ost</a:t>
            </a:r>
          </a:p>
          <a:p>
            <a:r>
              <a:rPr lang="sv-SE" altLang="sv-SE" sz="1600" dirty="0"/>
              <a:t>Skinka</a:t>
            </a:r>
          </a:p>
          <a:p>
            <a:r>
              <a:rPr lang="sv-SE" altLang="sv-SE" sz="1600" dirty="0"/>
              <a:t>Gurka</a:t>
            </a:r>
          </a:p>
          <a:p>
            <a:r>
              <a:rPr lang="sv-SE" altLang="sv-SE" sz="1600" dirty="0"/>
              <a:t>Äpple</a:t>
            </a:r>
          </a:p>
          <a:p>
            <a:r>
              <a:rPr lang="sv-SE" altLang="sv-SE" sz="1600" dirty="0"/>
              <a:t>Bananer</a:t>
            </a:r>
          </a:p>
          <a:p>
            <a:r>
              <a:rPr lang="sv-SE" altLang="sv-SE" sz="1600" dirty="0"/>
              <a:t>Mjölk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433CA6-637E-E0BB-B877-D28B75185F21}"/>
              </a:ext>
            </a:extLst>
          </p:cNvPr>
          <p:cNvSpPr txBox="1">
            <a:spLocks/>
          </p:cNvSpPr>
          <p:nvPr/>
        </p:nvSpPr>
        <p:spPr>
          <a:xfrm>
            <a:off x="677334" y="6069707"/>
            <a:ext cx="5165828" cy="623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v-SE" altLang="sv-SE" sz="1600" b="1" dirty="0"/>
              <a:t>Porslin och bestick finns på Bussby</a:t>
            </a:r>
          </a:p>
          <a:p>
            <a:pPr marL="0" indent="0">
              <a:buFont typeface="Wingdings 3" charset="2"/>
              <a:buNone/>
            </a:pPr>
            <a:r>
              <a:rPr lang="sv-SE" altLang="sv-SE" sz="1600" b="1" dirty="0"/>
              <a:t>Viktoria handlar</a:t>
            </a:r>
            <a:endParaRPr lang="sv-SE" altLang="sv-SE" sz="1600" dirty="0"/>
          </a:p>
          <a:p>
            <a:endParaRPr lang="sv-SE" altLang="sv-SE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Packlista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1414" y="1597891"/>
            <a:ext cx="8672437" cy="4932218"/>
          </a:xfrm>
        </p:spPr>
        <p:txBody>
          <a:bodyPr>
            <a:normAutofit/>
          </a:bodyPr>
          <a:lstStyle/>
          <a:p>
            <a:r>
              <a:rPr lang="sv-SE" altLang="sv-SE" dirty="0"/>
              <a:t>Sovsäck/täcke, kudde, madrass max 90 cm (om luftmadrass, ta med lakan att lägga under)</a:t>
            </a:r>
          </a:p>
          <a:p>
            <a:r>
              <a:rPr lang="sv-SE" altLang="sv-SE" dirty="0"/>
              <a:t>Pyjamas, handduk, underkläder, ombyte</a:t>
            </a:r>
          </a:p>
          <a:p>
            <a:r>
              <a:rPr lang="sv-SE" altLang="sv-SE" dirty="0"/>
              <a:t>Neccesär (tandborste, tandkräm mm)</a:t>
            </a:r>
          </a:p>
          <a:p>
            <a:r>
              <a:rPr lang="sv-SE" altLang="sv-SE" dirty="0"/>
              <a:t>Lämna smycken och värdesaker hemma</a:t>
            </a:r>
          </a:p>
          <a:p>
            <a:r>
              <a:rPr lang="sv-SE" altLang="sv-SE" dirty="0"/>
              <a:t>Klubba, vattenflaska, glasögon, inneskor</a:t>
            </a:r>
          </a:p>
          <a:p>
            <a:r>
              <a:rPr lang="sv-SE" altLang="sv-SE" dirty="0"/>
              <a:t>Kläder efter väder - Mössa, varm jacka, regnjacka eller paraply för uteaktivitet</a:t>
            </a:r>
          </a:p>
          <a:p>
            <a:r>
              <a:rPr lang="sv-SE" altLang="sv-SE" dirty="0"/>
              <a:t>Utelöparskor</a:t>
            </a:r>
          </a:p>
          <a:p>
            <a:r>
              <a:rPr lang="sv-SE" altLang="sv-SE" dirty="0"/>
              <a:t>Inget eget ätbart tas med</a:t>
            </a:r>
          </a:p>
          <a:p>
            <a:r>
              <a:rPr lang="sv-SE" altLang="sv-SE" dirty="0"/>
              <a:t>Lämna gärna </a:t>
            </a:r>
            <a:r>
              <a:rPr lang="sv-SE" altLang="sv-SE"/>
              <a:t>mobilen hemma (Mobiltid 15 min på fredag)</a:t>
            </a:r>
            <a:endParaRPr lang="sv-SE" alt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Om Laget - Generellt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1414" y="1597891"/>
            <a:ext cx="8140810" cy="49322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</a:pP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spelare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(14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 &amp; 4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2014)</a:t>
            </a:r>
          </a:p>
          <a:p>
            <a:pPr>
              <a:lnSpc>
                <a:spcPct val="107000"/>
              </a:lnSpc>
            </a:pP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 5 –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Röd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nivå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Seriespel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mot 6 (5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utespelare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MV)</a:t>
            </a:r>
          </a:p>
          <a:p>
            <a:pPr lvl="1">
              <a:lnSpc>
                <a:spcPct val="107000"/>
              </a:lnSpc>
            </a:pP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Matchtröja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låna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Blå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shorts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strumpor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köper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själv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Sport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Ringen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77.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Stanno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GKs sponsor</a:t>
            </a:r>
            <a:endParaRPr lang="en-US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Laget.se</a:t>
            </a:r>
          </a:p>
          <a:p>
            <a:pPr lvl="1">
              <a:lnSpc>
                <a:spcPct val="107000"/>
              </a:lnSpc>
            </a:pP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Installera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appen</a:t>
            </a:r>
            <a:endParaRPr 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kommunikation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från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email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gå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ändra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nivå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synlighet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jag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lägger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synliga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Träningstider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samling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Mån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17: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5-19:20 –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Änget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styrka</a:t>
            </a:r>
            <a:endParaRPr 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Torsdag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:30-20:00 –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Änget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ombytta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klara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löpning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utomhus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föräldrar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välkomna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Söndag</a:t>
            </a: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17:55-19:30 –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Högland</a:t>
            </a:r>
            <a:endParaRPr lang="en-US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alt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81E903-7BB2-93FA-0296-A3DC486F9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45" y="3215156"/>
            <a:ext cx="634494" cy="6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Om Laget - Roller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1413" y="1597891"/>
            <a:ext cx="10440987" cy="493221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Tränare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Emma &amp; Björn (Harry), Johan (Josef), Allan (Henrik), Fredrik (Adam)</a:t>
            </a:r>
          </a:p>
          <a:p>
            <a:pPr>
              <a:lnSpc>
                <a:spcPct val="107000"/>
              </a:lnSpc>
            </a:pP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Lagledare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Sandra (Kevin)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Styrelserepresentant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Louise (Alfred)</a:t>
            </a:r>
          </a:p>
          <a:p>
            <a:pPr>
              <a:lnSpc>
                <a:spcPct val="107000"/>
              </a:lnSpc>
            </a:pP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uppleant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ersättare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rep.frånvaro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Jenny (Oscar)</a:t>
            </a:r>
          </a:p>
          <a:p>
            <a:pPr>
              <a:lnSpc>
                <a:spcPct val="107000"/>
              </a:lnSpc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Kassör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Rikard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(Ludwig)</a:t>
            </a:r>
          </a:p>
          <a:p>
            <a:pPr>
              <a:lnSpc>
                <a:spcPct val="107000"/>
              </a:lnSpc>
            </a:pP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planerare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Emelie (Lucas)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Eva (Filip)</a:t>
            </a:r>
          </a:p>
          <a:p>
            <a:pPr>
              <a:lnSpc>
                <a:spcPct val="107000"/>
              </a:lnSpc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Säljteam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Victoria (Melker)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800" kern="1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akant</a:t>
            </a:r>
            <a:endParaRPr lang="en-US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Materialansvarig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Annika &amp; Roger (Rasmus)</a:t>
            </a:r>
          </a:p>
          <a:p>
            <a:pPr>
              <a:lnSpc>
                <a:spcPct val="107000"/>
              </a:lnSpc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Sekretariat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Alfred, Charlie, Ludwig, Oscar, </a:t>
            </a:r>
            <a:r>
              <a:rPr lang="en-U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Valgot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Kiosk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Filip, Mario, Mille, Nils</a:t>
            </a:r>
          </a:p>
          <a:p>
            <a:pPr>
              <a:lnSpc>
                <a:spcPct val="107000"/>
              </a:lnSpc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Matchvärd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Adam, Kevin, Lucas, Melker, Rasmus</a:t>
            </a:r>
          </a:p>
          <a:p>
            <a:pPr>
              <a:lnSpc>
                <a:spcPct val="107000"/>
              </a:lnSpc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Filmansarig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vakant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62144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Om Laget - Tränarutbildning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1414" y="1597891"/>
            <a:ext cx="8736234" cy="4932218"/>
          </a:xfrm>
        </p:spPr>
        <p:txBody>
          <a:bodyPr>
            <a:normAutofit/>
          </a:bodyPr>
          <a:lstStyle/>
          <a:p>
            <a:pPr marL="302850" indent="-285750">
              <a:spcBef>
                <a:spcPts val="1200"/>
              </a:spcBef>
            </a:pP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Tränarna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blir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erbjudna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olika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kurser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betalas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av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föreningen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Alla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gått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grundkursen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Steg 1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Röd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02850" indent="-285750">
              <a:spcBef>
                <a:spcPts val="1200"/>
              </a:spcBef>
              <a:spcAft>
                <a:spcPts val="800"/>
              </a:spcAft>
            </a:pPr>
            <a:r>
              <a:rPr 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rav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från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förbundet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alla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personerna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båset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vid match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ledarlicens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Grundutbildning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Steg 1 </a:t>
            </a:r>
            <a:r>
              <a:rPr lang="en-US" kern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Röd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Denna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säsong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kan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man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få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dispens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om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någon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är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kern="1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sjuk</a:t>
            </a:r>
            <a:r>
              <a:rPr 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428043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027" y="1618328"/>
            <a:ext cx="5680936" cy="388077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är anmälda med 1 lag</a:t>
            </a:r>
          </a:p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Spelar i Div 5B &amp; 5C</a:t>
            </a:r>
          </a:p>
          <a:p>
            <a:r>
              <a:rPr lang="sv-SE" alt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App: Innebandy Play</a:t>
            </a:r>
          </a:p>
          <a:p>
            <a:r>
              <a:rPr lang="sv-SE" alt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Första match 11/10 på Högland</a:t>
            </a:r>
            <a:endParaRPr lang="sv-S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sv-SE" alt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Kallelse skickas ut 2-3 v före match. Alla kallade tills annat sägs.</a:t>
            </a:r>
          </a:p>
          <a:p>
            <a:pPr eaLnBrk="1" hangingPunct="1"/>
            <a:r>
              <a:rPr lang="sv-SE" alt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Sista svarsdag 1,5 v innan match.</a:t>
            </a:r>
          </a:p>
          <a:p>
            <a:pPr eaLnBrk="1" hangingPunct="1"/>
            <a:r>
              <a:rPr lang="sv-SE" alt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Matchflytt närmare än 14 dagar före match = 500 Kr</a:t>
            </a:r>
          </a:p>
          <a:p>
            <a:pPr eaLnBrk="1" hangingPunct="1"/>
            <a:r>
              <a:rPr lang="sv-SE" altLang="sv-S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Matchflytt närmare än 7 dagar eller WO = 5000 Kr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5DC71-7ECF-EF49-BEAE-DFE20EBB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70" y="165456"/>
            <a:ext cx="7205330" cy="2730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172BF-30BA-2ED8-7F85-47A074836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963" y="4018275"/>
            <a:ext cx="5606505" cy="27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0D471A-85B8-814E-020A-2B57496C0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23164"/>
            <a:ext cx="11281144" cy="664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Ekonomi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1413" y="1597891"/>
            <a:ext cx="8417257" cy="493221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Avgifter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säsongen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25/26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bestäms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årsmötet</a:t>
            </a:r>
            <a:endParaRPr lang="en-US" sz="18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Förra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säsongens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avgifter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1400 Kr (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275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Medlemsavgift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1125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träningsavgift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bestäms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årsmötet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komma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ändras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mailfaktura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Laget.se.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Spelarbeting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Kr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dras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från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lagkassan</a:t>
            </a:r>
            <a:endParaRPr lang="en-US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Lagkassa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48 307 Kr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säsongen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25/26: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Inkomst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örsäljningar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sälj-aktiviteter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fika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försäljning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 match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Utgifter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Beting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(X Kr x 18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spelare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Kick off,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Umeå</a:t>
            </a: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-event, </a:t>
            </a:r>
            <a:r>
              <a:rPr lang="en-US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avslutning</a:t>
            </a:r>
            <a:endParaRPr lang="en-US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Viktoria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tillsammans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kioskgruppen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plan.</a:t>
            </a:r>
            <a:endParaRPr lang="en-US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nästa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säsong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Kassa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högre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idag</a:t>
            </a:r>
            <a:endParaRPr lang="en-US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Storvreta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40 000 - 90 000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(med/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buss)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0DE7A-CDBD-2FFF-7371-027AF99310A7}"/>
              </a:ext>
            </a:extLst>
          </p:cNvPr>
          <p:cNvSpPr txBox="1"/>
          <p:nvPr/>
        </p:nvSpPr>
        <p:spPr>
          <a:xfrm>
            <a:off x="6741043" y="3774558"/>
            <a:ext cx="2721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Förra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säsongen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Försäljning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Newbody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Bingolotter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toapapper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gav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20 900 Kr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vinst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Fika vid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sammandrag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gav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11 897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vinst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sammanställning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nästa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sida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8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E6C4-5B3F-BA2A-15FC-5A93E78F9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8FC0C-25FC-9271-C468-901E41B4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Ekonomi</a:t>
            </a:r>
            <a:br>
              <a:rPr lang="sv-SE" dirty="0"/>
            </a:br>
            <a:r>
              <a:rPr lang="sv-SE" sz="2400" dirty="0"/>
              <a:t>Sammanställning säsong 24/25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98EF1-A3D9-F4A3-0CCF-A60B6DD2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66" b="8889"/>
          <a:stretch>
            <a:fillRect/>
          </a:stretch>
        </p:blipFill>
        <p:spPr>
          <a:xfrm>
            <a:off x="6012271" y="95692"/>
            <a:ext cx="5694179" cy="66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6000" cy="1477963"/>
          </a:xfrm>
        </p:spPr>
        <p:txBody>
          <a:bodyPr/>
          <a:lstStyle/>
          <a:p>
            <a:pPr>
              <a:defRPr/>
            </a:pPr>
            <a:r>
              <a:rPr lang="sv-SE" dirty="0"/>
              <a:t>Förväntningar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1414" y="1597891"/>
            <a:ext cx="8555480" cy="4932218"/>
          </a:xfrm>
        </p:spPr>
        <p:txBody>
          <a:bodyPr>
            <a:normAutofit/>
          </a:bodyPr>
          <a:lstStyle/>
          <a:p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behöver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meddela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sms-slingan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barnet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måste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svara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kallelser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till matcher.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hjälps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åt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sätta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sargen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bort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länge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lag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kommer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Torsdagar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badminton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oss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Inga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smycken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örhängen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halsband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under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match.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Uppmuntra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trixa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klubba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hemma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för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främja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bollkontroll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till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barnen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fått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 mat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innan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träningarna</a:t>
            </a: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Träningsnärvaro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speltid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förtjänas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träningsnärvaro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överseende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annan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sport om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meddelar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Förväntansdokument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(delas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föräldramötet</a:t>
            </a:r>
            <a:r>
              <a:rPr lang="en-US" kern="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8583</TotalTime>
  <Words>904</Words>
  <Application>Microsoft Office PowerPoint</Application>
  <PresentationFormat>Widescreen</PresentationFormat>
  <Paragraphs>160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Trebuchet MS</vt:lpstr>
      <vt:lpstr>Wingdings 3</vt:lpstr>
      <vt:lpstr>Facet</vt:lpstr>
      <vt:lpstr>GK IBS P-13/14 Föräldramöte 2025-09-21</vt:lpstr>
      <vt:lpstr>Om Laget - Generellt</vt:lpstr>
      <vt:lpstr>Om Laget - Roller</vt:lpstr>
      <vt:lpstr>Om Laget - Tränarutbildning </vt:lpstr>
      <vt:lpstr>Seriespel</vt:lpstr>
      <vt:lpstr>PowerPoint Presentation</vt:lpstr>
      <vt:lpstr>Ekonomi</vt:lpstr>
      <vt:lpstr>Ekonomi Sammanställning säsong 24/25</vt:lpstr>
      <vt:lpstr>Förväntningar</vt:lpstr>
      <vt:lpstr>Mål för säsongen</vt:lpstr>
      <vt:lpstr>Kick off – Bussby </vt:lpstr>
      <vt:lpstr>Kick off – Bussby 18 anmälda spelare</vt:lpstr>
      <vt:lpstr>Inköp</vt:lpstr>
      <vt:lpstr>Packlista</vt:lpstr>
    </vt:vector>
  </TitlesOfParts>
  <Company>BAE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GK IBS F13/14</dc:title>
  <dc:creator>Söderbäck Camilla (SE)</dc:creator>
  <cp:lastModifiedBy>Sandra Yveborg</cp:lastModifiedBy>
  <cp:revision>430</cp:revision>
  <dcterms:created xsi:type="dcterms:W3CDTF">2023-09-13T18:22:54Z</dcterms:created>
  <dcterms:modified xsi:type="dcterms:W3CDTF">2025-09-21T19:07:50Z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20240922202020141</vt:lpwstr>
  </property>
</Properties>
</file>