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802" r:id="rId2"/>
  </p:sldMasterIdLst>
  <p:notesMasterIdLst>
    <p:notesMasterId r:id="rId53"/>
  </p:notesMasterIdLst>
  <p:sldIdLst>
    <p:sldId id="256" r:id="rId3"/>
    <p:sldId id="334" r:id="rId4"/>
    <p:sldId id="337" r:id="rId5"/>
    <p:sldId id="280" r:id="rId6"/>
    <p:sldId id="345" r:id="rId7"/>
    <p:sldId id="344" r:id="rId8"/>
    <p:sldId id="313" r:id="rId9"/>
    <p:sldId id="340" r:id="rId10"/>
    <p:sldId id="285" r:id="rId11"/>
    <p:sldId id="343" r:id="rId12"/>
    <p:sldId id="257" r:id="rId13"/>
    <p:sldId id="341" r:id="rId14"/>
    <p:sldId id="348" r:id="rId15"/>
    <p:sldId id="342" r:id="rId16"/>
    <p:sldId id="346" r:id="rId17"/>
    <p:sldId id="347" r:id="rId18"/>
    <p:sldId id="332" r:id="rId19"/>
    <p:sldId id="269" r:id="rId20"/>
    <p:sldId id="272" r:id="rId21"/>
    <p:sldId id="331" r:id="rId22"/>
    <p:sldId id="286" r:id="rId23"/>
    <p:sldId id="335" r:id="rId24"/>
    <p:sldId id="307" r:id="rId25"/>
    <p:sldId id="333" r:id="rId26"/>
    <p:sldId id="308" r:id="rId27"/>
    <p:sldId id="310" r:id="rId28"/>
    <p:sldId id="311" r:id="rId29"/>
    <p:sldId id="315" r:id="rId30"/>
    <p:sldId id="316" r:id="rId31"/>
    <p:sldId id="317" r:id="rId32"/>
    <p:sldId id="274" r:id="rId33"/>
    <p:sldId id="323" r:id="rId34"/>
    <p:sldId id="279" r:id="rId35"/>
    <p:sldId id="261" r:id="rId36"/>
    <p:sldId id="262" r:id="rId37"/>
    <p:sldId id="318" r:id="rId38"/>
    <p:sldId id="319" r:id="rId39"/>
    <p:sldId id="320" r:id="rId40"/>
    <p:sldId id="321" r:id="rId41"/>
    <p:sldId id="304" r:id="rId42"/>
    <p:sldId id="306" r:id="rId43"/>
    <p:sldId id="300" r:id="rId44"/>
    <p:sldId id="322" r:id="rId45"/>
    <p:sldId id="324" r:id="rId46"/>
    <p:sldId id="325" r:id="rId47"/>
    <p:sldId id="326" r:id="rId48"/>
    <p:sldId id="327" r:id="rId49"/>
    <p:sldId id="328" r:id="rId50"/>
    <p:sldId id="329" r:id="rId51"/>
    <p:sldId id="330" r:id="rId5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B525B75-D7A3-46EF-B6DF-417CFD39B543}">
          <p14:sldIdLst>
            <p14:sldId id="256"/>
            <p14:sldId id="334"/>
            <p14:sldId id="337"/>
            <p14:sldId id="280"/>
            <p14:sldId id="345"/>
            <p14:sldId id="344"/>
            <p14:sldId id="313"/>
            <p14:sldId id="340"/>
            <p14:sldId id="285"/>
            <p14:sldId id="343"/>
            <p14:sldId id="257"/>
            <p14:sldId id="341"/>
            <p14:sldId id="348"/>
            <p14:sldId id="342"/>
            <p14:sldId id="346"/>
            <p14:sldId id="347"/>
            <p14:sldId id="332"/>
            <p14:sldId id="269"/>
            <p14:sldId id="272"/>
            <p14:sldId id="331"/>
            <p14:sldId id="286"/>
            <p14:sldId id="335"/>
            <p14:sldId id="307"/>
            <p14:sldId id="333"/>
            <p14:sldId id="308"/>
          </p14:sldIdLst>
        </p14:section>
        <p14:section name="Förbundsinfo - uppdat okt" id="{AB629602-760D-4284-B5B4-4F17564E184C}">
          <p14:sldIdLst>
            <p14:sldId id="310"/>
            <p14:sldId id="311"/>
            <p14:sldId id="315"/>
            <p14:sldId id="316"/>
            <p14:sldId id="317"/>
            <p14:sldId id="274"/>
            <p14:sldId id="323"/>
          </p14:sldIdLst>
        </p14:section>
        <p14:section name="Enbart för ledare" id="{80D61327-E63C-4D07-9F59-1F5D407B0AA2}">
          <p14:sldIdLst>
            <p14:sldId id="279"/>
            <p14:sldId id="261"/>
            <p14:sldId id="262"/>
            <p14:sldId id="318"/>
            <p14:sldId id="319"/>
            <p14:sldId id="320"/>
            <p14:sldId id="321"/>
            <p14:sldId id="304"/>
            <p14:sldId id="306"/>
            <p14:sldId id="300"/>
            <p14:sldId id="322"/>
            <p14:sldId id="324"/>
            <p14:sldId id="325"/>
            <p14:sldId id="326"/>
            <p14:sldId id="327"/>
            <p14:sldId id="328"/>
            <p14:sldId id="329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0838" autoAdjust="0"/>
  </p:normalViewPr>
  <p:slideViewPr>
    <p:cSldViewPr snapToGrid="0">
      <p:cViewPr>
        <p:scale>
          <a:sx n="100" d="100"/>
          <a:sy n="100" d="100"/>
        </p:scale>
        <p:origin x="-592" y="-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8D3E255-30AB-4789-9A62-40731C11B160}" type="datetimeFigureOut">
              <a:rPr lang="sv-SE"/>
              <a:pPr>
                <a:defRPr/>
              </a:pPr>
              <a:t>2026-09-23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F107AA6-6F5E-410A-8129-5A4BE51AC5E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72093B7A-86DD-4532-8B7B-86DB92FA0D45}" type="slidenum">
              <a:rPr lang="sv-SE" altLang="sv-SE" smtClean="0"/>
              <a:pPr/>
              <a:t>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906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716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LL Osthyvlar, smörknivar, knivar, skärbräda, diskmedel, sopsäck/soppåse</a:t>
            </a:r>
          </a:p>
          <a:p>
            <a:r>
              <a:rPr lang="sv-SE" dirty="0"/>
              <a:t>Snacks</a:t>
            </a:r>
          </a:p>
          <a:p>
            <a:r>
              <a:rPr lang="sv-SE" dirty="0"/>
              <a:t>Högtalare</a:t>
            </a:r>
          </a:p>
          <a:p>
            <a:r>
              <a:rPr lang="sv-SE" dirty="0"/>
              <a:t>Maskot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107AA6-6F5E-410A-8129-5A4BE51AC5E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866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 dirty="0"/>
              <a:t>Kolla upp vad avgifter går till?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dirty="0"/>
              <a:t>2500x2 + 650*N 2000 snacks, annat?</a:t>
            </a:r>
          </a:p>
          <a:p>
            <a:pPr eaLnBrk="1" hangingPunct="1">
              <a:spcBef>
                <a:spcPct val="0"/>
              </a:spcBef>
            </a:pPr>
            <a:r>
              <a:rPr lang="sv-SE" altLang="sv-SE" dirty="0"/>
              <a:t>Minibuss 3000? För 9 personer</a:t>
            </a:r>
          </a:p>
          <a:p>
            <a:pPr eaLnBrk="1" hangingPunct="1">
              <a:spcBef>
                <a:spcPct val="0"/>
              </a:spcBef>
            </a:pPr>
            <a:endParaRPr lang="sv-SE" altLang="sv-SE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825B1E53-438E-4107-A97F-A7D502949F6D}" type="slidenum">
              <a:rPr lang="sv-SE" altLang="sv-SE" smtClean="0"/>
              <a:pPr/>
              <a:t>18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966519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sv-SE" altLang="sv-SE"/>
              <a:t>Höga strumpor och långa byxor minskar sveda vid fall inomhus.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fld id="{C41AB931-6430-43C1-BFF7-D90FD83D5971}" type="slidenum">
              <a:rPr lang="sv-SE" altLang="sv-SE" smtClean="0"/>
              <a:pPr/>
              <a:t>19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397164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999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5066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2035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OBS! Rapportera match spelad i A-serien även i B-serien!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6891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/>
              <a:t>Licencer</a:t>
            </a:r>
            <a:r>
              <a:rPr lang="sv-SE" dirty="0"/>
              <a:t> från 1/11, tillsägelse räcker? Skicka mail till Palander. ”förmildrande omständigheter”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295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Simon Hedqvist Håller utbildningen</a:t>
            </a:r>
          </a:p>
          <a:p>
            <a:endParaRPr lang="sv-SE" dirty="0"/>
          </a:p>
          <a:p>
            <a:r>
              <a:rPr lang="sv-SE" dirty="0"/>
              <a:t>simonhedkvist955@hotmail.com 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0722266448</a:t>
            </a:r>
          </a:p>
          <a:p>
            <a:r>
              <a:rPr lang="sv-SE" dirty="0"/>
              <a:t>Maila </a:t>
            </a:r>
          </a:p>
          <a:p>
            <a:r>
              <a:rPr lang="sv-SE" dirty="0"/>
              <a:t>Förening </a:t>
            </a:r>
          </a:p>
          <a:p>
            <a:r>
              <a:rPr lang="sv-SE" dirty="0"/>
              <a:t>lag P eller F</a:t>
            </a:r>
          </a:p>
          <a:p>
            <a:r>
              <a:rPr lang="sv-SE" dirty="0"/>
              <a:t>Lagledare telefonnummer</a:t>
            </a:r>
          </a:p>
          <a:p>
            <a:r>
              <a:rPr lang="sv-SE" dirty="0"/>
              <a:t> </a:t>
            </a:r>
          </a:p>
          <a:p>
            <a:r>
              <a:rPr lang="sv-SE" dirty="0"/>
              <a:t>Eller slå mig en signal direkt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7646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Kolla </a:t>
            </a:r>
            <a:r>
              <a:rPr lang="sv-SE" dirty="0" err="1"/>
              <a:t>lagfärger</a:t>
            </a:r>
            <a:r>
              <a:rPr lang="sv-SE" dirty="0"/>
              <a:t> om samma?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3735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OBS! Freja ID! Pass/Nationellt ID</a:t>
            </a:r>
          </a:p>
          <a:p>
            <a:endParaRPr lang="sv-SE" dirty="0"/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Nationella krav – giltighetstider per utbildningsnivå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Enligt Svenska Innebandyförbundets beslut (beslutet fastställdes den 27 oktober 2024), gäller följande regler för säsongen 2025/2026 :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Grundutbildning Barn &amp; Ungdom / Grundutbildning Junior &amp; Senior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2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Steg 1 (Grön, Blå, Röd, Svart)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3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Steg 2 (Röd)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3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Målvaktstränarutbildning (Röd &amp; Svart)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 i 3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Fortbildningar godkända av SIBF (t.ex. Knäkontroll, Skadehantering etc.)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→ Giltiga i 2 år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07AA6-6F5E-410A-8129-5A4BE51AC5E5}" type="slidenum">
              <a:rPr lang="sv-SE" smtClean="0"/>
              <a:pPr>
                <a:defRPr/>
              </a:pPr>
              <a:t>39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96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1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2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4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5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8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0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3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6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8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0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2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6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7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39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0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2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4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7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8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49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2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3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6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7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8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  <p:sp>
          <p:nvSpPr>
            <p:cNvPr id="59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/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0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075" y="541020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3E36E-82ED-46B8-8EDE-02FEFC818167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5" y="5410200"/>
            <a:ext cx="51244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475" y="5410200"/>
            <a:ext cx="771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368D3-E8E1-4602-93D2-6EE98D4CE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2EEF5-5D89-4A2C-96C1-B02169BF6F23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7C423-4CA8-4A93-95F2-A0A0FC1FF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6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2509-5B99-4170-AB53-25A0F0CE8792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15C0-C581-4BC7-9C0E-7CE05F639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16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38058-55B2-454E-B36D-2496184528AF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20AEE-C398-4DA2-87AA-BD94B72A6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4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9A2A6-653B-44FF-89E9-6DEA264175FA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C0CF3-6175-4822-AF73-9EC768584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783B2-7B42-4EA2-9A2B-8AEB4A4AA79F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C5AC-F3FE-4DBD-A9FB-F7D13DEFE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2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4CFE6-BC02-41BB-B809-947402A8DFED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71DF-0158-4C0E-9570-56E7D7801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2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6FBE6-1067-42B7-B216-730E09F6A00B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5DEC7-E9C1-41E5-8406-F7C5B133D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28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4F4F6-1B62-4F7B-BE29-E309B627E906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05129-37F7-4392-AFD3-454848F76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9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DC7F6-869A-4934-8E8D-88931122F03F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07FB4-BF3C-4337-936A-7202A3BAA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80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C4768-9190-493F-BE6C-FB8659BC21B6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D3E92-93B3-4C86-B6A6-23472E86B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6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03288" y="731838"/>
            <a:ext cx="609600" cy="585787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37825" y="27654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25E6F-08F6-437B-BA29-F6509CF29788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8D2A-6BC3-4B42-B211-439622F647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A27FF-C61A-4FE7-9639-25A15C2E2E8A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27B5C-A946-42F8-A6E1-072D9A66D5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911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1058A-9EF8-4233-A9FC-3563F3410D18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83F3F-2EF8-4845-9610-35B1878097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80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>
              <a:buNone/>
              <a:defRPr lang="en-US" sz="20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384E1-BEB0-4055-AD0A-7DE07D123F91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52443-735E-4628-A1D8-CE42E5FD6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86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4E9C6-A68D-45CD-864C-6B7B312E8445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18015-0383-4521-B700-2E202D2087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8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71F2-E88C-4A69-9E61-79D89682CEAF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4BF9D-9C05-4BC5-9BA8-FAA44B6562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404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4090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117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340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9563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9908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671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0362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522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115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2427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94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/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9125"/>
            <a:ext cx="9906000" cy="1477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1413" y="2249488"/>
            <a:ext cx="990600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v-SE"/>
              <a:t>Edit Master text styles</a:t>
            </a:r>
          </a:p>
          <a:p>
            <a:pPr lvl="1"/>
            <a:r>
              <a:rPr lang="en-US" altLang="sv-SE"/>
              <a:t>Second level</a:t>
            </a:r>
          </a:p>
          <a:p>
            <a:pPr lvl="2"/>
            <a:r>
              <a:rPr lang="en-US" altLang="sv-SE"/>
              <a:t>Third level</a:t>
            </a:r>
          </a:p>
          <a:p>
            <a:pPr lvl="3"/>
            <a:r>
              <a:rPr lang="en-US" altLang="sv-SE"/>
              <a:t>Fourth level</a:t>
            </a:r>
          </a:p>
          <a:p>
            <a:pPr lvl="4"/>
            <a:r>
              <a:rPr lang="en-US" altLang="sv-S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488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2BF8EE-A0A5-45BF-B813-882324B09400}" type="datetimeFigureOut">
              <a:rPr lang="en-US"/>
              <a:pPr>
                <a:defRPr/>
              </a:pPr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3" y="5883275"/>
            <a:ext cx="6238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 cap="all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5888" y="5883275"/>
            <a:ext cx="7715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52CF82-1815-4642-AE6D-1A6E7BDC0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0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801" r:id="rId12"/>
    <p:sldLayoutId id="2147483795" r:id="rId13"/>
    <p:sldLayoutId id="2147483796" r:id="rId14"/>
    <p:sldLayoutId id="2147483797" r:id="rId15"/>
    <p:sldLayoutId id="2147483798" r:id="rId16"/>
    <p:sldLayoutId id="2147483799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B7BC2-C44D-473C-9ADF-A9798765647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5B714-7757-4603-943A-1BD1A7813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04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nebandy.se/vasternorrland/tavling/matris-serieoversikt" TargetMode="External"/><Relationship Id="rId2" Type="http://schemas.openxmlformats.org/officeDocument/2006/relationships/hyperlink" Target="https://innebandy.se/vasternorrland/tavling/matchvard-och-sekretaria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maria.dahlin@innebandy.se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innebandy.se/vasternorrland/tavling/matchvard-och-sekretariat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5" y="1122363"/>
            <a:ext cx="8791575" cy="2387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Föräldramöte GK IBS F13/14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5" y="3602038"/>
            <a:ext cx="8791575" cy="165576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250922 </a:t>
            </a:r>
            <a:r>
              <a:rPr lang="sv-SE" dirty="0"/>
              <a:t>Kl: </a:t>
            </a:r>
            <a:r>
              <a:rPr lang="sv-SE" dirty="0" smtClean="0"/>
              <a:t>18:15-20:00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DD092-2C12-528F-44F0-B259A6CDA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D3D81-ED25-31ED-B653-BB21627B4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Supertext</a:t>
            </a:r>
            <a:r>
              <a:rPr lang="sv-SE" dirty="0"/>
              <a:t>: ”Föräldrar F-13/14 </a:t>
            </a:r>
            <a:r>
              <a:rPr lang="sv-SE" dirty="0" err="1"/>
              <a:t>Gu</a:t>
            </a:r>
            <a:r>
              <a:rPr lang="sv-SE" dirty="0"/>
              <a:t>….”</a:t>
            </a:r>
          </a:p>
          <a:p>
            <a:pPr lvl="1"/>
            <a:r>
              <a:rPr lang="sv-SE" dirty="0"/>
              <a:t>Information endast för tränare, svar ej förväntat.</a:t>
            </a:r>
          </a:p>
          <a:p>
            <a:pPr lvl="1"/>
            <a:r>
              <a:rPr lang="sv-SE" dirty="0"/>
              <a:t>Sen </a:t>
            </a:r>
            <a:r>
              <a:rPr lang="sv-SE" dirty="0" smtClean="0"/>
              <a:t>frånvaroanmälan</a:t>
            </a:r>
          </a:p>
          <a:p>
            <a:pPr lvl="1"/>
            <a:r>
              <a:rPr lang="sv-SE" dirty="0" smtClean="0"/>
              <a:t>Sjukanmälan vid insjuknande för information</a:t>
            </a:r>
            <a:endParaRPr lang="sv-SE" dirty="0"/>
          </a:p>
          <a:p>
            <a:r>
              <a:rPr lang="sv-SE" dirty="0" err="1"/>
              <a:t>Supertext</a:t>
            </a:r>
            <a:r>
              <a:rPr lang="sv-SE" dirty="0"/>
              <a:t>: ”Team GK – Bubblarforum”</a:t>
            </a:r>
          </a:p>
          <a:p>
            <a:pPr lvl="1"/>
            <a:r>
              <a:rPr lang="sv-SE" dirty="0"/>
              <a:t>Frågor, där svar kan intressera </a:t>
            </a:r>
            <a:r>
              <a:rPr lang="sv-SE" dirty="0" smtClean="0"/>
              <a:t>fler</a:t>
            </a:r>
          </a:p>
          <a:p>
            <a:r>
              <a:rPr lang="sv-SE" dirty="0" smtClean="0"/>
              <a:t>Gruppchatter för alla föräldragrupper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055318" y="567894"/>
            <a:ext cx="4369869" cy="2569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Community </a:t>
            </a:r>
            <a:r>
              <a:rPr lang="en-GB" sz="3200" dirty="0" err="1" smtClean="0"/>
              <a:t>i</a:t>
            </a:r>
            <a:r>
              <a:rPr lang="en-GB" sz="3200" dirty="0" smtClean="0"/>
              <a:t> What’s App?</a:t>
            </a:r>
            <a:endParaRPr lang="en-GB" dirty="0" smtClean="0"/>
          </a:p>
          <a:p>
            <a:pPr algn="ctr"/>
            <a:r>
              <a:rPr lang="en-GB" dirty="0" err="1" smtClean="0"/>
              <a:t>Skapa</a:t>
            </a:r>
            <a:r>
              <a:rPr lang="en-GB" dirty="0" smtClean="0"/>
              <a:t> </a:t>
            </a:r>
            <a:r>
              <a:rPr lang="en-GB" dirty="0" err="1" smtClean="0"/>
              <a:t>Undergrupper</a:t>
            </a:r>
            <a:r>
              <a:rPr lang="en-GB" dirty="0" smtClean="0"/>
              <a:t> </a:t>
            </a:r>
            <a:r>
              <a:rPr lang="en-GB" dirty="0" err="1" smtClean="0"/>
              <a:t>för</a:t>
            </a:r>
            <a:r>
              <a:rPr lang="en-GB" dirty="0" smtClean="0"/>
              <a:t> lag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cuper</a:t>
            </a:r>
            <a:r>
              <a:rPr lang="en-GB" dirty="0" smtClean="0"/>
              <a:t> mm?</a:t>
            </a:r>
          </a:p>
          <a:p>
            <a:pPr algn="ctr"/>
            <a:r>
              <a:rPr lang="en-GB" dirty="0" err="1" smtClean="0"/>
              <a:t>Ledarna</a:t>
            </a:r>
            <a:r>
              <a:rPr lang="en-GB" dirty="0" smtClean="0"/>
              <a:t> </a:t>
            </a:r>
            <a:r>
              <a:rPr lang="en-GB" dirty="0" err="1" smtClean="0"/>
              <a:t>kan</a:t>
            </a:r>
            <a:r>
              <a:rPr lang="en-GB" dirty="0" smtClean="0"/>
              <a:t> </a:t>
            </a:r>
            <a:r>
              <a:rPr lang="en-GB" dirty="0" err="1" smtClean="0"/>
              <a:t>då</a:t>
            </a:r>
            <a:r>
              <a:rPr lang="en-GB" dirty="0" smtClean="0"/>
              <a:t> </a:t>
            </a:r>
            <a:r>
              <a:rPr lang="en-GB" dirty="0" err="1" smtClean="0"/>
              <a:t>nå</a:t>
            </a:r>
            <a:r>
              <a:rPr lang="en-GB" dirty="0" smtClean="0"/>
              <a:t> </a:t>
            </a:r>
            <a:r>
              <a:rPr lang="en-GB" dirty="0" err="1" smtClean="0"/>
              <a:t>tjejerna</a:t>
            </a:r>
            <a:r>
              <a:rPr lang="en-GB" dirty="0" smtClean="0"/>
              <a:t> om de </a:t>
            </a:r>
            <a:r>
              <a:rPr lang="en-GB" dirty="0" err="1" smtClean="0"/>
              <a:t>vandrar</a:t>
            </a:r>
            <a:r>
              <a:rPr lang="en-GB" dirty="0" smtClean="0"/>
              <a:t> </a:t>
            </a:r>
            <a:r>
              <a:rPr lang="en-GB" dirty="0" err="1" smtClean="0"/>
              <a:t>iväg</a:t>
            </a:r>
            <a:r>
              <a:rPr lang="en-GB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527" y="2557055"/>
            <a:ext cx="2192513" cy="43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36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Undergrupper</a:t>
            </a:r>
            <a:r>
              <a:rPr lang="en-GB" dirty="0" smtClean="0"/>
              <a:t> Laget.se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842" y="613868"/>
            <a:ext cx="4438328" cy="585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9" y="442301"/>
            <a:ext cx="9906000" cy="634327"/>
          </a:xfrm>
        </p:spPr>
        <p:txBody>
          <a:bodyPr/>
          <a:lstStyle/>
          <a:p>
            <a:r>
              <a:rPr lang="sv-SE" dirty="0"/>
              <a:t>Allmän </a:t>
            </a:r>
            <a:r>
              <a:rPr lang="sv-SE" dirty="0" err="1"/>
              <a:t>SERIEInformation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13" y="1253452"/>
            <a:ext cx="3572827" cy="4537748"/>
          </a:xfrm>
        </p:spPr>
        <p:txBody>
          <a:bodyPr/>
          <a:lstStyle/>
          <a:p>
            <a:r>
              <a:rPr lang="sv-SE" sz="1600" dirty="0" smtClean="0"/>
              <a:t>28 </a:t>
            </a:r>
            <a:r>
              <a:rPr lang="sv-SE" sz="1600" dirty="0"/>
              <a:t>aktiva – </a:t>
            </a:r>
            <a:r>
              <a:rPr lang="sv-SE" sz="1600" dirty="0" smtClean="0"/>
              <a:t>5 Tränare, 1 Ledare</a:t>
            </a:r>
          </a:p>
          <a:p>
            <a:pPr lvl="1"/>
            <a:r>
              <a:rPr lang="sv-SE" sz="1200" dirty="0" smtClean="0"/>
              <a:t>Kerstin tillökning, Ängla och Klara lämnar</a:t>
            </a:r>
          </a:p>
          <a:p>
            <a:r>
              <a:rPr lang="sv-SE" sz="1600" dirty="0" smtClean="0"/>
              <a:t>Ca 14 spelare per match</a:t>
            </a:r>
            <a:endParaRPr lang="sv-SE" sz="1600" dirty="0"/>
          </a:p>
          <a:p>
            <a:r>
              <a:rPr lang="sv-SE" sz="1600" dirty="0" smtClean="0"/>
              <a:t> </a:t>
            </a:r>
            <a:r>
              <a:rPr lang="sv-SE" sz="1600" dirty="0"/>
              <a:t>S</a:t>
            </a:r>
            <a:r>
              <a:rPr lang="sv-SE" sz="1600" dirty="0" smtClean="0"/>
              <a:t>erier/Divisioner </a:t>
            </a:r>
            <a:endParaRPr lang="sv-SE" sz="1400" dirty="0"/>
          </a:p>
          <a:p>
            <a:pPr lvl="1"/>
            <a:r>
              <a:rPr lang="sv-SE" sz="1200" dirty="0"/>
              <a:t>Div </a:t>
            </a:r>
            <a:r>
              <a:rPr lang="sv-SE" sz="1200" dirty="0" smtClean="0"/>
              <a:t>3B (10 matcher varav 5 hemma)</a:t>
            </a:r>
          </a:p>
          <a:p>
            <a:pPr lvl="1"/>
            <a:r>
              <a:rPr lang="sv-SE" sz="1200" dirty="0" smtClean="0"/>
              <a:t>Div 4A (12 matcher varav 6 hemma)</a:t>
            </a:r>
          </a:p>
          <a:p>
            <a:pPr lvl="1"/>
            <a:r>
              <a:rPr lang="sv-SE" sz="1200" dirty="0" smtClean="0"/>
              <a:t>Div 4B (7 matcher varav 4 hemma)</a:t>
            </a:r>
          </a:p>
          <a:p>
            <a:pPr lvl="1"/>
            <a:r>
              <a:rPr lang="sv-SE" sz="1200" dirty="0" smtClean="0"/>
              <a:t>Div 5A (10 matcher varav 5 hemma)</a:t>
            </a:r>
          </a:p>
          <a:p>
            <a:pPr lvl="1"/>
            <a:r>
              <a:rPr lang="sv-SE" sz="1200" dirty="0" smtClean="0"/>
              <a:t>Div 5B (8 matcher varav 4 hemma)</a:t>
            </a:r>
          </a:p>
          <a:p>
            <a:pPr lvl="1"/>
            <a:r>
              <a:rPr lang="sv-SE" sz="1200" b="1" dirty="0" smtClean="0"/>
              <a:t>TOTALT 38-42 matcher varav 20 hemma</a:t>
            </a:r>
          </a:p>
          <a:p>
            <a:pPr marL="0" indent="0">
              <a:buNone/>
            </a:pPr>
            <a:r>
              <a:rPr lang="sv-SE" sz="1200" b="1" dirty="0" smtClean="0"/>
              <a:t>          (flertalet utgår eller dubbelrapporteras)</a:t>
            </a:r>
            <a:endParaRPr lang="sv-SE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43" y="8847"/>
            <a:ext cx="7303641" cy="684030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013759" y="2842352"/>
            <a:ext cx="23532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705162" y="1621316"/>
            <a:ext cx="23532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0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9" y="384551"/>
            <a:ext cx="9906000" cy="634327"/>
          </a:xfrm>
        </p:spPr>
        <p:txBody>
          <a:bodyPr/>
          <a:lstStyle/>
          <a:p>
            <a:r>
              <a:rPr lang="sv-SE" dirty="0"/>
              <a:t>Allmän </a:t>
            </a:r>
            <a:r>
              <a:rPr lang="sv-SE" dirty="0" err="1"/>
              <a:t>SERIEInformation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13" y="1253452"/>
            <a:ext cx="3572827" cy="4537748"/>
          </a:xfrm>
        </p:spPr>
        <p:txBody>
          <a:bodyPr/>
          <a:lstStyle/>
          <a:p>
            <a:r>
              <a:rPr lang="sv-SE" sz="1600" dirty="0" smtClean="0"/>
              <a:t>28 </a:t>
            </a:r>
            <a:r>
              <a:rPr lang="sv-SE" sz="1600" dirty="0"/>
              <a:t>aktiva – </a:t>
            </a:r>
            <a:r>
              <a:rPr lang="sv-SE" sz="1600" dirty="0" smtClean="0"/>
              <a:t>5 Tränare, 1 Ledare</a:t>
            </a:r>
          </a:p>
          <a:p>
            <a:r>
              <a:rPr lang="sv-SE" sz="1600" dirty="0" smtClean="0"/>
              <a:t>Ca 14 spelare per match</a:t>
            </a:r>
            <a:endParaRPr lang="sv-SE" sz="1600" dirty="0"/>
          </a:p>
          <a:p>
            <a:r>
              <a:rPr lang="sv-SE" sz="1600" dirty="0" smtClean="0"/>
              <a:t> </a:t>
            </a:r>
            <a:r>
              <a:rPr lang="sv-SE" sz="1600" dirty="0"/>
              <a:t>S</a:t>
            </a:r>
            <a:r>
              <a:rPr lang="sv-SE" sz="1600" dirty="0" smtClean="0"/>
              <a:t>erier/Divisioner </a:t>
            </a:r>
            <a:endParaRPr lang="sv-SE" sz="1400" dirty="0"/>
          </a:p>
          <a:p>
            <a:pPr lvl="1"/>
            <a:r>
              <a:rPr lang="sv-SE" sz="1200" dirty="0"/>
              <a:t>Div </a:t>
            </a:r>
            <a:r>
              <a:rPr lang="sv-SE" sz="1200" dirty="0" smtClean="0"/>
              <a:t>3B (10 matcher varav 5 hemma)</a:t>
            </a:r>
          </a:p>
          <a:p>
            <a:pPr lvl="1"/>
            <a:r>
              <a:rPr lang="sv-SE" sz="1200" dirty="0" smtClean="0"/>
              <a:t>Div 4A (12 matcher varav 6 hemma)</a:t>
            </a:r>
          </a:p>
          <a:p>
            <a:pPr lvl="1"/>
            <a:r>
              <a:rPr lang="sv-SE" sz="1200" dirty="0" smtClean="0"/>
              <a:t>Div 4B (7 matcher varav 4 hemma)</a:t>
            </a:r>
          </a:p>
          <a:p>
            <a:pPr lvl="1"/>
            <a:r>
              <a:rPr lang="sv-SE" sz="1200" dirty="0" smtClean="0"/>
              <a:t>Div 5A (10 matcher varav 5 hemma)</a:t>
            </a:r>
          </a:p>
          <a:p>
            <a:pPr lvl="1"/>
            <a:r>
              <a:rPr lang="sv-SE" sz="1200" dirty="0" smtClean="0"/>
              <a:t>Div 5B (8 matcher varav 4 hemma)</a:t>
            </a:r>
          </a:p>
          <a:p>
            <a:pPr lvl="1"/>
            <a:r>
              <a:rPr lang="sv-SE" sz="1200" b="1" dirty="0" smtClean="0"/>
              <a:t>TOTALT 38-42 matcher varav 20 hemma</a:t>
            </a:r>
          </a:p>
          <a:p>
            <a:pPr marL="0" indent="0">
              <a:buNone/>
            </a:pPr>
            <a:r>
              <a:rPr lang="sv-SE" sz="1200" b="1" dirty="0" smtClean="0"/>
              <a:t>          (flertalet utgår eller dubbelrapporteras)</a:t>
            </a:r>
            <a:endParaRPr lang="sv-SE" sz="1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013759" y="2842352"/>
            <a:ext cx="23532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705162" y="1621316"/>
            <a:ext cx="23532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744" y="882465"/>
            <a:ext cx="8030598" cy="56915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54371" y="2233061"/>
            <a:ext cx="1761423" cy="259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252769" y="3059227"/>
            <a:ext cx="1761423" cy="259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51169" y="4405159"/>
            <a:ext cx="1761423" cy="259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467042" y="2518611"/>
            <a:ext cx="1761423" cy="259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409290" y="3596635"/>
            <a:ext cx="1761423" cy="2598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Exempel</a:t>
            </a:r>
            <a:r>
              <a:rPr lang="en-GB" dirty="0" smtClean="0"/>
              <a:t> </a:t>
            </a:r>
            <a:r>
              <a:rPr lang="en-GB" dirty="0" err="1" smtClean="0"/>
              <a:t>Schemautmaning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935296"/>
            <a:ext cx="9906000" cy="3628798"/>
          </a:xfrm>
        </p:spPr>
        <p:txBody>
          <a:bodyPr/>
          <a:lstStyle/>
          <a:p>
            <a:r>
              <a:rPr lang="en-GB" dirty="0" smtClean="0"/>
              <a:t>1 match </a:t>
            </a:r>
            <a:r>
              <a:rPr lang="en-GB" dirty="0" err="1" smtClean="0"/>
              <a:t>Div</a:t>
            </a:r>
            <a:r>
              <a:rPr lang="en-GB" dirty="0" smtClean="0"/>
              <a:t> 3</a:t>
            </a:r>
          </a:p>
          <a:p>
            <a:r>
              <a:rPr lang="en-GB" dirty="0" smtClean="0"/>
              <a:t>2 matcher </a:t>
            </a:r>
            <a:r>
              <a:rPr lang="en-GB" dirty="0" err="1" smtClean="0"/>
              <a:t>lördag</a:t>
            </a:r>
            <a:r>
              <a:rPr lang="en-GB" dirty="0" smtClean="0"/>
              <a:t> </a:t>
            </a:r>
            <a:r>
              <a:rPr lang="en-GB" dirty="0" err="1" smtClean="0"/>
              <a:t>närmare</a:t>
            </a:r>
            <a:r>
              <a:rPr lang="en-GB" dirty="0" smtClean="0"/>
              <a:t> Sundsvall</a:t>
            </a:r>
          </a:p>
          <a:p>
            <a:r>
              <a:rPr lang="en-GB" dirty="0" smtClean="0"/>
              <a:t>1 match </a:t>
            </a:r>
            <a:r>
              <a:rPr lang="en-GB" dirty="0" err="1"/>
              <a:t>Ö</a:t>
            </a:r>
            <a:r>
              <a:rPr lang="en-GB" dirty="0" err="1" smtClean="0"/>
              <a:t>stersund</a:t>
            </a:r>
            <a:r>
              <a:rPr lang="en-GB" dirty="0" smtClean="0"/>
              <a:t> </a:t>
            </a:r>
            <a:r>
              <a:rPr lang="en-GB" dirty="0" err="1" smtClean="0"/>
              <a:t>söndag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Ex Lag 1 </a:t>
            </a:r>
            <a:r>
              <a:rPr lang="en-GB" dirty="0" err="1" smtClean="0"/>
              <a:t>spelar</a:t>
            </a:r>
            <a:r>
              <a:rPr lang="en-GB" dirty="0" smtClean="0"/>
              <a:t> match 1 </a:t>
            </a:r>
            <a:r>
              <a:rPr lang="en-GB" dirty="0" err="1" smtClean="0"/>
              <a:t>och</a:t>
            </a:r>
            <a:r>
              <a:rPr lang="en-GB" dirty="0" smtClean="0"/>
              <a:t> 4 </a:t>
            </a:r>
            <a:r>
              <a:rPr lang="en-GB" dirty="0" err="1" smtClean="0"/>
              <a:t>och</a:t>
            </a:r>
            <a:r>
              <a:rPr lang="en-GB" dirty="0" smtClean="0"/>
              <a:t> Lag 2 </a:t>
            </a:r>
            <a:r>
              <a:rPr lang="en-GB" dirty="0" err="1" smtClean="0"/>
              <a:t>spelar</a:t>
            </a:r>
            <a:r>
              <a:rPr lang="en-GB" dirty="0" smtClean="0"/>
              <a:t> match 2 </a:t>
            </a:r>
            <a:r>
              <a:rPr lang="en-GB" dirty="0" err="1" smtClean="0"/>
              <a:t>och</a:t>
            </a:r>
            <a:r>
              <a:rPr lang="en-GB" dirty="0" smtClean="0"/>
              <a:t> 3</a:t>
            </a:r>
          </a:p>
          <a:p>
            <a:pPr lvl="1"/>
            <a:r>
              <a:rPr lang="en-GB" dirty="0" err="1" smtClean="0"/>
              <a:t>Föräldrar</a:t>
            </a:r>
            <a:r>
              <a:rPr lang="en-GB" dirty="0" smtClean="0"/>
              <a:t> slipper </a:t>
            </a:r>
            <a:r>
              <a:rPr lang="en-GB" dirty="0" err="1" smtClean="0"/>
              <a:t>åka</a:t>
            </a:r>
            <a:r>
              <a:rPr lang="en-GB" dirty="0" smtClean="0"/>
              <a:t> </a:t>
            </a:r>
            <a:r>
              <a:rPr lang="en-GB" dirty="0" err="1" smtClean="0"/>
              <a:t>långt</a:t>
            </a:r>
            <a:r>
              <a:rPr lang="en-GB" dirty="0" smtClean="0"/>
              <a:t> 2 </a:t>
            </a:r>
            <a:r>
              <a:rPr lang="en-GB" dirty="0" err="1" smtClean="0"/>
              <a:t>dagar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9" y="1751467"/>
            <a:ext cx="12163521" cy="99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0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9F50-1F7F-6217-DE29-174458689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15" y="0"/>
            <a:ext cx="11890521" cy="85238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5051C3-6586-CC59-2FD9-70F54967E7B3}"/>
              </a:ext>
            </a:extLst>
          </p:cNvPr>
          <p:cNvSpPr/>
          <p:nvPr/>
        </p:nvSpPr>
        <p:spPr>
          <a:xfrm>
            <a:off x="465952" y="3333154"/>
            <a:ext cx="11603384" cy="1761360"/>
          </a:xfrm>
          <a:prstGeom prst="rect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110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Träningstider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522" y="1825625"/>
            <a:ext cx="3776192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 smtClean="0"/>
              <a:t>Tisdag</a:t>
            </a:r>
            <a:r>
              <a:rPr lang="en-GB" dirty="0" smtClean="0"/>
              <a:t> 16:30-17:30</a:t>
            </a:r>
          </a:p>
          <a:p>
            <a:pPr lvl="1"/>
            <a:r>
              <a:rPr lang="en-GB" dirty="0" err="1" smtClean="0"/>
              <a:t>Höglandshallen</a:t>
            </a:r>
            <a:endParaRPr lang="en-GB" dirty="0" smtClean="0"/>
          </a:p>
          <a:p>
            <a:r>
              <a:rPr lang="en-GB" dirty="0" err="1" smtClean="0"/>
              <a:t>Onsdag</a:t>
            </a:r>
            <a:r>
              <a:rPr lang="en-GB" dirty="0" smtClean="0"/>
              <a:t> 17:30-18:30</a:t>
            </a:r>
          </a:p>
          <a:p>
            <a:pPr lvl="1"/>
            <a:r>
              <a:rPr lang="en-GB" dirty="0" err="1" smtClean="0"/>
              <a:t>Höglandshallen</a:t>
            </a:r>
            <a:endParaRPr lang="en-GB" dirty="0" smtClean="0"/>
          </a:p>
          <a:p>
            <a:r>
              <a:rPr lang="en-GB" dirty="0" err="1" smtClean="0"/>
              <a:t>Fredag</a:t>
            </a:r>
            <a:r>
              <a:rPr lang="en-GB" dirty="0" smtClean="0"/>
              <a:t> 17:30-18:30</a:t>
            </a:r>
          </a:p>
          <a:p>
            <a:pPr lvl="1"/>
            <a:r>
              <a:rPr lang="en-GB" dirty="0" err="1" smtClean="0"/>
              <a:t>Skyttis</a:t>
            </a:r>
            <a:endParaRPr lang="en-GB" dirty="0" smtClean="0"/>
          </a:p>
          <a:p>
            <a:r>
              <a:rPr lang="en-GB" dirty="0" err="1" smtClean="0"/>
              <a:t>Söndag</a:t>
            </a:r>
            <a:r>
              <a:rPr lang="en-GB" dirty="0" smtClean="0"/>
              <a:t> 17:30-18:30</a:t>
            </a:r>
          </a:p>
          <a:p>
            <a:pPr lvl="1"/>
            <a:r>
              <a:rPr lang="en-GB" dirty="0" err="1" smtClean="0"/>
              <a:t>Höglandhallen</a:t>
            </a:r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Fys</a:t>
            </a:r>
            <a:r>
              <a:rPr lang="en-GB" dirty="0" smtClean="0"/>
              <a:t> (</a:t>
            </a:r>
            <a:r>
              <a:rPr lang="en-GB" dirty="0" err="1" smtClean="0"/>
              <a:t>styrka</a:t>
            </a:r>
            <a:r>
              <a:rPr lang="en-GB" dirty="0" smtClean="0"/>
              <a:t> &amp; </a:t>
            </a:r>
            <a:r>
              <a:rPr lang="en-GB" dirty="0" err="1" smtClean="0"/>
              <a:t>kondition</a:t>
            </a:r>
            <a:r>
              <a:rPr lang="en-GB" dirty="0" smtClean="0"/>
              <a:t>) &amp; </a:t>
            </a:r>
            <a:r>
              <a:rPr lang="en-GB" dirty="0" err="1" smtClean="0"/>
              <a:t>Teknik</a:t>
            </a:r>
            <a:r>
              <a:rPr lang="en-GB" dirty="0" smtClean="0"/>
              <a:t>??</a:t>
            </a:r>
            <a:endParaRPr lang="en-GB" sz="2100" dirty="0" smtClean="0"/>
          </a:p>
          <a:p>
            <a:r>
              <a:rPr lang="en-GB" dirty="0" err="1" smtClean="0"/>
              <a:t>Målvaktsträning</a:t>
            </a:r>
            <a:endParaRPr lang="en-GB" dirty="0"/>
          </a:p>
          <a:p>
            <a:pPr lvl="1"/>
            <a:r>
              <a:rPr lang="en-GB" sz="2100" dirty="0" smtClean="0"/>
              <a:t>??</a:t>
            </a:r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714" y="805071"/>
            <a:ext cx="8283286" cy="559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5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Allmänna REGLER 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28799"/>
            <a:ext cx="9906000" cy="4410075"/>
          </a:xfrm>
        </p:spPr>
        <p:txBody>
          <a:bodyPr/>
          <a:lstStyle/>
          <a:p>
            <a:r>
              <a:rPr lang="sv-SE" dirty="0"/>
              <a:t>10 träningar för nya innan man får vara med på match</a:t>
            </a:r>
          </a:p>
          <a:p>
            <a:r>
              <a:rPr lang="sv-SE" dirty="0"/>
              <a:t>Kontinuitet i träningar förväntas för att få vara med på match (av 3 närvarar man minst på 2) </a:t>
            </a:r>
          </a:p>
          <a:p>
            <a:r>
              <a:rPr lang="sv-SE" dirty="0"/>
              <a:t>Mobilförbud i omklädningsrum och under träning och samling samt dusch. Lämnas helst hemma men om barnet behöver ha telefon med sig så ligger den i väskan på egen risk.</a:t>
            </a:r>
          </a:p>
          <a:p>
            <a:r>
              <a:rPr lang="sv-SE" dirty="0"/>
              <a:t>När man kommer till träning kommer man i tid, har rätt utrustning, kroppen klarar ett träningspass och man är där för att träna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7342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COACHSäsongen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Höjer </a:t>
            </a:r>
            <a:r>
              <a:rPr lang="sv-SE" dirty="0"/>
              <a:t>nivån på alla delar – kravbild</a:t>
            </a:r>
          </a:p>
          <a:p>
            <a:r>
              <a:rPr lang="sv-SE" dirty="0" smtClean="0"/>
              <a:t>Kom </a:t>
            </a:r>
            <a:r>
              <a:rPr lang="sv-SE" dirty="0"/>
              <a:t>i tid ombytt och klar till träningarna</a:t>
            </a:r>
          </a:p>
          <a:p>
            <a:r>
              <a:rPr lang="sv-SE" dirty="0" smtClean="0"/>
              <a:t>Träningsnärvaro </a:t>
            </a:r>
            <a:r>
              <a:rPr lang="sv-SE" dirty="0"/>
              <a:t>kontra speltid</a:t>
            </a:r>
          </a:p>
          <a:p>
            <a:r>
              <a:rPr lang="sv-SE" dirty="0" smtClean="0"/>
              <a:t>Filosofi </a:t>
            </a:r>
            <a:r>
              <a:rPr lang="sv-SE" dirty="0"/>
              <a:t>– </a:t>
            </a:r>
            <a:r>
              <a:rPr lang="sv-SE" dirty="0" smtClean="0"/>
              <a:t>dubbelidrott</a:t>
            </a:r>
            <a:endParaRPr lang="sv-SE" dirty="0"/>
          </a:p>
          <a:p>
            <a:r>
              <a:rPr lang="sv-SE" dirty="0" smtClean="0"/>
              <a:t>Fys </a:t>
            </a:r>
            <a:r>
              <a:rPr lang="sv-SE" dirty="0"/>
              <a:t>kondition, styrka</a:t>
            </a:r>
          </a:p>
          <a:p>
            <a:r>
              <a:rPr lang="sv-SE" dirty="0" smtClean="0"/>
              <a:t>Värdegrundsarbete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6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Säsongsinformation F13/14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623060"/>
            <a:ext cx="9906000" cy="416814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Säsongsstart </a:t>
            </a:r>
            <a:r>
              <a:rPr lang="sv-SE" dirty="0" smtClean="0"/>
              <a:t>11/9 19:30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Övernattning och kick-off 25-26/9</a:t>
            </a:r>
            <a:endParaRPr lang="sv-S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Samling enligt kallelse, </a:t>
            </a:r>
            <a:r>
              <a:rPr lang="sv-SE" dirty="0" smtClean="0"/>
              <a:t>15 </a:t>
            </a:r>
            <a:r>
              <a:rPr lang="sv-SE" dirty="0"/>
              <a:t>min innan för snack och </a:t>
            </a:r>
            <a:r>
              <a:rPr lang="sv-SE" dirty="0" smtClean="0"/>
              <a:t>knäkontroll, 45 min innan för match.</a:t>
            </a:r>
            <a:endParaRPr lang="sv-S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Umeå Floorball </a:t>
            </a:r>
            <a:r>
              <a:rPr lang="sv-SE" dirty="0" smtClean="0"/>
              <a:t>2-4/10 </a:t>
            </a:r>
            <a:r>
              <a:rPr lang="en-SE" dirty="0" smtClean="0"/>
              <a:t>–</a:t>
            </a:r>
            <a:r>
              <a:rPr lang="sv-SE" dirty="0" smtClean="0"/>
              <a:t> Samling på Maja Beskow 17:30</a:t>
            </a:r>
            <a:endParaRPr lang="sv-S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Paradiscupen </a:t>
            </a:r>
            <a:r>
              <a:rPr lang="sv-SE" dirty="0"/>
              <a:t>med </a:t>
            </a:r>
            <a:r>
              <a:rPr lang="sv-SE" dirty="0" smtClean="0"/>
              <a:t>övernattning 2-4/1 </a:t>
            </a:r>
            <a:r>
              <a:rPr lang="en-SE" dirty="0" smtClean="0"/>
              <a:t>–</a:t>
            </a:r>
            <a:r>
              <a:rPr lang="sv-SE" dirty="0" smtClean="0"/>
              <a:t> 27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Umecupen </a:t>
            </a:r>
            <a:r>
              <a:rPr lang="en-SE" dirty="0" smtClean="0"/>
              <a:t>–</a:t>
            </a:r>
            <a:r>
              <a:rPr lang="sv-SE" dirty="0" smtClean="0"/>
              <a:t> Umeå eller ev Norrlandspokalen </a:t>
            </a:r>
            <a:r>
              <a:rPr lang="en-SE" dirty="0" smtClean="0"/>
              <a:t>–</a:t>
            </a:r>
            <a:r>
              <a:rPr lang="sv-SE" dirty="0" smtClean="0"/>
              <a:t> Sundsvalls 9-11/4-27</a:t>
            </a:r>
            <a:endParaRPr lang="sv-S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Säsongsavslutning </a:t>
            </a:r>
            <a:r>
              <a:rPr lang="sv-SE" dirty="0"/>
              <a:t>~ </a:t>
            </a:r>
            <a:r>
              <a:rPr lang="sv-SE" dirty="0" smtClean="0"/>
              <a:t>efter slutcup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Kick-off med </a:t>
            </a:r>
            <a:r>
              <a:rPr lang="en-GB" dirty="0" err="1" smtClean="0"/>
              <a:t>Övernattning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Samling</a:t>
            </a:r>
            <a:r>
              <a:rPr lang="en-GB" dirty="0" smtClean="0"/>
              <a:t> 17:00 </a:t>
            </a:r>
            <a:r>
              <a:rPr lang="en-GB" dirty="0" err="1" smtClean="0"/>
              <a:t>på</a:t>
            </a:r>
            <a:r>
              <a:rPr lang="en-GB" dirty="0" smtClean="0"/>
              <a:t> Nola </a:t>
            </a:r>
            <a:r>
              <a:rPr lang="en-GB" dirty="0" err="1" smtClean="0"/>
              <a:t>för</a:t>
            </a:r>
            <a:r>
              <a:rPr lang="en-GB" dirty="0" smtClean="0"/>
              <a:t> </a:t>
            </a:r>
            <a:r>
              <a:rPr lang="en-GB" dirty="0" err="1" smtClean="0"/>
              <a:t>inkvartering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Middag</a:t>
            </a:r>
            <a:r>
              <a:rPr lang="en-GB" dirty="0" smtClean="0"/>
              <a:t> </a:t>
            </a:r>
            <a:r>
              <a:rPr lang="en-GB" dirty="0" err="1" smtClean="0"/>
              <a:t>äter</a:t>
            </a:r>
            <a:r>
              <a:rPr lang="en-GB" dirty="0" smtClean="0"/>
              <a:t> vi </a:t>
            </a:r>
            <a:r>
              <a:rPr lang="en-GB" dirty="0" err="1" smtClean="0"/>
              <a:t>hemma</a:t>
            </a:r>
            <a:r>
              <a:rPr lang="en-GB" dirty="0" smtClean="0"/>
              <a:t> </a:t>
            </a:r>
            <a:r>
              <a:rPr lang="en-GB" dirty="0" err="1" smtClean="0"/>
              <a:t>innan</a:t>
            </a:r>
            <a:r>
              <a:rPr lang="en-GB" dirty="0" smtClean="0"/>
              <a:t>)</a:t>
            </a:r>
          </a:p>
          <a:p>
            <a:r>
              <a:rPr lang="en-GB" dirty="0" err="1" smtClean="0"/>
              <a:t>Kvällsfika</a:t>
            </a:r>
            <a:r>
              <a:rPr lang="en-GB" dirty="0" smtClean="0"/>
              <a:t>, Snacks, </a:t>
            </a:r>
            <a:r>
              <a:rPr lang="en-GB" dirty="0" err="1" smtClean="0"/>
              <a:t>Frukost</a:t>
            </a:r>
            <a:r>
              <a:rPr lang="en-GB" dirty="0" smtClean="0"/>
              <a:t> </a:t>
            </a:r>
            <a:r>
              <a:rPr lang="en-GB" dirty="0" err="1" smtClean="0"/>
              <a:t>och</a:t>
            </a:r>
            <a:r>
              <a:rPr lang="en-GB" dirty="0" smtClean="0"/>
              <a:t> </a:t>
            </a:r>
            <a:r>
              <a:rPr lang="en-GB" dirty="0" err="1" smtClean="0"/>
              <a:t>tilltugg</a:t>
            </a:r>
            <a:r>
              <a:rPr lang="en-GB" dirty="0" smtClean="0"/>
              <a:t> </a:t>
            </a:r>
            <a:r>
              <a:rPr lang="en-GB" dirty="0" err="1" smtClean="0"/>
              <a:t>ordnar</a:t>
            </a:r>
            <a:r>
              <a:rPr lang="en-GB" dirty="0" smtClean="0"/>
              <a:t> </a:t>
            </a:r>
            <a:r>
              <a:rPr lang="en-GB" dirty="0" err="1" smtClean="0"/>
              <a:t>Festfixarna</a:t>
            </a:r>
            <a:endParaRPr lang="en-GB" dirty="0" smtClean="0"/>
          </a:p>
          <a:p>
            <a:r>
              <a:rPr lang="en-GB" dirty="0" err="1" smtClean="0"/>
              <a:t>Teori</a:t>
            </a:r>
            <a:r>
              <a:rPr lang="en-GB" dirty="0" smtClean="0"/>
              <a:t> </a:t>
            </a:r>
            <a:r>
              <a:rPr lang="en-GB" dirty="0" err="1" smtClean="0"/>
              <a:t>varvat</a:t>
            </a:r>
            <a:r>
              <a:rPr lang="en-GB" dirty="0" smtClean="0"/>
              <a:t> med </a:t>
            </a:r>
            <a:r>
              <a:rPr lang="en-GB" dirty="0" err="1" smtClean="0"/>
              <a:t>träningspass</a:t>
            </a:r>
            <a:r>
              <a:rPr lang="en-GB" dirty="0" smtClean="0"/>
              <a:t> </a:t>
            </a:r>
            <a:r>
              <a:rPr lang="en-GB" dirty="0" err="1" smtClean="0"/>
              <a:t>och</a:t>
            </a:r>
            <a:r>
              <a:rPr lang="en-GB" dirty="0" smtClean="0"/>
              <a:t> teambuilding </a:t>
            </a:r>
            <a:r>
              <a:rPr lang="en-GB" dirty="0" err="1" smtClean="0"/>
              <a:t>samt</a:t>
            </a:r>
            <a:r>
              <a:rPr lang="en-GB" dirty="0" smtClean="0"/>
              <a:t> </a:t>
            </a:r>
            <a:r>
              <a:rPr lang="en-GB" dirty="0" err="1" smtClean="0"/>
              <a:t>fotografering</a:t>
            </a:r>
            <a:endParaRPr lang="en-GB" dirty="0"/>
          </a:p>
          <a:p>
            <a:pPr lvl="1"/>
            <a:r>
              <a:rPr lang="en-GB" dirty="0" err="1" smtClean="0"/>
              <a:t>Fotografering</a:t>
            </a:r>
            <a:r>
              <a:rPr lang="en-GB" dirty="0" smtClean="0"/>
              <a:t> </a:t>
            </a:r>
            <a:r>
              <a:rPr lang="en-GB" dirty="0" err="1" smtClean="0"/>
              <a:t>första</a:t>
            </a:r>
            <a:r>
              <a:rPr lang="en-GB" dirty="0" smtClean="0"/>
              <a:t> </a:t>
            </a:r>
            <a:r>
              <a:rPr lang="en-GB" dirty="0" err="1" smtClean="0"/>
              <a:t>aktivitet</a:t>
            </a:r>
            <a:r>
              <a:rPr lang="en-GB" dirty="0" smtClean="0"/>
              <a:t> </a:t>
            </a:r>
            <a:r>
              <a:rPr lang="en-GB" dirty="0" err="1" smtClean="0"/>
              <a:t>så</a:t>
            </a:r>
            <a:r>
              <a:rPr lang="en-GB" dirty="0" smtClean="0"/>
              <a:t> </a:t>
            </a:r>
            <a:r>
              <a:rPr lang="en-GB" dirty="0" err="1" smtClean="0"/>
              <a:t>kom</a:t>
            </a:r>
            <a:r>
              <a:rPr lang="en-GB" dirty="0" smtClean="0"/>
              <a:t> </a:t>
            </a:r>
            <a:r>
              <a:rPr lang="en-GB" dirty="0" err="1" smtClean="0"/>
              <a:t>matchklädda</a:t>
            </a:r>
            <a:r>
              <a:rPr lang="en-GB" dirty="0" smtClean="0"/>
              <a:t> </a:t>
            </a:r>
            <a:r>
              <a:rPr lang="en-GB" dirty="0" err="1" smtClean="0"/>
              <a:t>och</a:t>
            </a:r>
            <a:r>
              <a:rPr lang="en-GB" dirty="0" smtClean="0"/>
              <a:t>, om </a:t>
            </a:r>
            <a:r>
              <a:rPr lang="en-GB" dirty="0" err="1" smtClean="0"/>
              <a:t>så</a:t>
            </a:r>
            <a:r>
              <a:rPr lang="en-GB" dirty="0" smtClean="0"/>
              <a:t> </a:t>
            </a:r>
            <a:r>
              <a:rPr lang="en-GB" dirty="0" err="1" smtClean="0"/>
              <a:t>önskas</a:t>
            </a:r>
            <a:r>
              <a:rPr lang="en-GB" dirty="0" smtClean="0"/>
              <a:t>, </a:t>
            </a:r>
            <a:r>
              <a:rPr lang="en-GB" dirty="0" err="1" smtClean="0"/>
              <a:t>stylade</a:t>
            </a:r>
            <a:r>
              <a:rPr lang="en-GB" dirty="0" smtClean="0"/>
              <a:t> </a:t>
            </a:r>
            <a:r>
              <a:rPr lang="en-GB" dirty="0" err="1" smtClean="0"/>
              <a:t>för</a:t>
            </a:r>
            <a:r>
              <a:rPr lang="en-GB" dirty="0" smtClean="0"/>
              <a:t> </a:t>
            </a:r>
            <a:r>
              <a:rPr lang="en-GB" dirty="0" err="1" smtClean="0"/>
              <a:t>foto</a:t>
            </a:r>
            <a:endParaRPr lang="en-GB" dirty="0" smtClean="0"/>
          </a:p>
          <a:p>
            <a:r>
              <a:rPr lang="en-GB" dirty="0" err="1" smtClean="0"/>
              <a:t>Utkvartering</a:t>
            </a:r>
            <a:r>
              <a:rPr lang="en-GB" dirty="0" smtClean="0"/>
              <a:t> </a:t>
            </a:r>
            <a:r>
              <a:rPr lang="en-GB" dirty="0" err="1" smtClean="0"/>
              <a:t>och</a:t>
            </a:r>
            <a:r>
              <a:rPr lang="en-GB" dirty="0" smtClean="0"/>
              <a:t> </a:t>
            </a:r>
            <a:r>
              <a:rPr lang="en-GB" dirty="0" err="1" smtClean="0"/>
              <a:t>Städning</a:t>
            </a:r>
            <a:r>
              <a:rPr lang="en-GB" dirty="0" smtClean="0"/>
              <a:t> </a:t>
            </a:r>
            <a:r>
              <a:rPr lang="en-GB" dirty="0" err="1" smtClean="0"/>
              <a:t>efter</a:t>
            </a:r>
            <a:r>
              <a:rPr lang="en-GB" dirty="0" smtClean="0"/>
              <a:t> </a:t>
            </a:r>
            <a:r>
              <a:rPr lang="en-GB" dirty="0" smtClean="0"/>
              <a:t>12:00 </a:t>
            </a:r>
            <a:r>
              <a:rPr lang="en-GB" dirty="0" err="1" smtClean="0"/>
              <a:t>på</a:t>
            </a:r>
            <a:r>
              <a:rPr lang="en-GB" dirty="0" smtClean="0"/>
              <a:t> </a:t>
            </a:r>
            <a:r>
              <a:rPr lang="en-GB" dirty="0" err="1" smtClean="0"/>
              <a:t>lördagen</a:t>
            </a:r>
            <a:r>
              <a:rPr lang="en-GB" dirty="0" smtClean="0"/>
              <a:t> (lunch </a:t>
            </a:r>
            <a:r>
              <a:rPr lang="en-GB" dirty="0" err="1" smtClean="0"/>
              <a:t>äter</a:t>
            </a:r>
            <a:r>
              <a:rPr lang="en-GB" dirty="0" smtClean="0"/>
              <a:t> vi </a:t>
            </a:r>
            <a:r>
              <a:rPr lang="en-GB" dirty="0" err="1" smtClean="0"/>
              <a:t>hemma</a:t>
            </a:r>
            <a:r>
              <a:rPr lang="en-GB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36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Kick-OFF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28 barn 6 </a:t>
            </a:r>
            <a:r>
              <a:rPr lang="en-GB" dirty="0" err="1" smtClean="0"/>
              <a:t>vuxna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966" y="143421"/>
            <a:ext cx="7458420" cy="652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Umeå</a:t>
            </a:r>
            <a:r>
              <a:rPr lang="en-GB" dirty="0" smtClean="0"/>
              <a:t> Floorball Festival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09549"/>
            <a:ext cx="9906000" cy="3981651"/>
          </a:xfrm>
        </p:spPr>
        <p:txBody>
          <a:bodyPr/>
          <a:lstStyle/>
          <a:p>
            <a:r>
              <a:rPr lang="en-GB" dirty="0" smtClean="0"/>
              <a:t>2-4/10</a:t>
            </a:r>
          </a:p>
          <a:p>
            <a:r>
              <a:rPr lang="en-GB" dirty="0" smtClean="0"/>
              <a:t>28 </a:t>
            </a:r>
            <a:r>
              <a:rPr lang="en-GB" dirty="0" smtClean="0"/>
              <a:t>barn </a:t>
            </a:r>
            <a:r>
              <a:rPr lang="en-GB" dirty="0" err="1" smtClean="0"/>
              <a:t>anmälda</a:t>
            </a:r>
            <a:r>
              <a:rPr lang="en-GB" dirty="0" smtClean="0"/>
              <a:t> (</a:t>
            </a:r>
            <a:r>
              <a:rPr lang="en-GB" dirty="0" smtClean="0"/>
              <a:t>14+14</a:t>
            </a:r>
            <a:r>
              <a:rPr lang="en-GB" dirty="0" smtClean="0"/>
              <a:t>), 3+3 </a:t>
            </a:r>
            <a:r>
              <a:rPr lang="en-GB" dirty="0" err="1" smtClean="0"/>
              <a:t>Ledare</a:t>
            </a:r>
            <a:endParaRPr lang="en-GB" dirty="0" smtClean="0"/>
          </a:p>
          <a:p>
            <a:r>
              <a:rPr lang="sv-SE" dirty="0"/>
              <a:t>Inga föräldrar </a:t>
            </a:r>
            <a:r>
              <a:rPr lang="sv-SE" dirty="0" smtClean="0"/>
              <a:t>behöver hjälpa vid inkvartering. Ledare </a:t>
            </a:r>
            <a:r>
              <a:rPr lang="sv-SE" dirty="0"/>
              <a:t>och spelare löser detta själv.</a:t>
            </a:r>
          </a:p>
          <a:p>
            <a:r>
              <a:rPr lang="sv-SE" dirty="0" smtClean="0"/>
              <a:t>OBS</a:t>
            </a:r>
            <a:r>
              <a:rPr lang="sv-SE" dirty="0"/>
              <a:t>! 90cm säng för att spelarna ska få plats</a:t>
            </a:r>
            <a:r>
              <a:rPr lang="sv-SE" dirty="0" smtClean="0"/>
              <a:t>.</a:t>
            </a:r>
          </a:p>
          <a:p>
            <a:r>
              <a:rPr lang="sv-SE" dirty="0" smtClean="0"/>
              <a:t>Samling på Maja Beskow 17:30 (middag äter man innan)</a:t>
            </a:r>
          </a:p>
          <a:p>
            <a:r>
              <a:rPr lang="sv-SE" dirty="0" smtClean="0"/>
              <a:t>Schema och Lag läggs upp på laget.se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36030"/>
            <a:ext cx="9906000" cy="1477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Umeå </a:t>
            </a:r>
            <a:r>
              <a:rPr lang="sv-SE" dirty="0" err="1"/>
              <a:t>Floorball</a:t>
            </a:r>
            <a:r>
              <a:rPr lang="sv-SE" dirty="0"/>
              <a:t> Cup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847725" y="1192696"/>
            <a:ext cx="8130724" cy="5419242"/>
          </a:xfrm>
        </p:spPr>
        <p:txBody>
          <a:bodyPr/>
          <a:lstStyle/>
          <a:p>
            <a:pPr eaLnBrk="1" hangingPunct="1"/>
            <a:r>
              <a:rPr lang="sv-SE" altLang="sv-SE" sz="1600" dirty="0" smtClean="0"/>
              <a:t>2-4 </a:t>
            </a:r>
            <a:r>
              <a:rPr lang="sv-SE" altLang="sv-SE" sz="1600" dirty="0"/>
              <a:t>oktober</a:t>
            </a:r>
          </a:p>
          <a:p>
            <a:pPr eaLnBrk="1" hangingPunct="1"/>
            <a:r>
              <a:rPr lang="sv-SE" altLang="sv-SE" sz="1600" dirty="0"/>
              <a:t>Kostnad: </a:t>
            </a:r>
            <a:r>
              <a:rPr lang="sv-SE" altLang="sv-SE" sz="1600" dirty="0" smtClean="0"/>
              <a:t>750kr</a:t>
            </a:r>
            <a:r>
              <a:rPr lang="sv-SE" altLang="sv-SE" sz="1600" dirty="0"/>
              <a:t>/ aktiv x </a:t>
            </a:r>
            <a:r>
              <a:rPr lang="sv-SE" altLang="sv-SE" sz="1600" dirty="0" smtClean="0"/>
              <a:t>29kr </a:t>
            </a:r>
            <a:r>
              <a:rPr lang="sv-SE" altLang="sv-SE" sz="1600" dirty="0"/>
              <a:t>(Swisha ASAP till 123 284 36 05 – märk med Barnets namn och Umeå Floorball)</a:t>
            </a:r>
          </a:p>
          <a:p>
            <a:pPr eaLnBrk="1" hangingPunct="1"/>
            <a:r>
              <a:rPr lang="sv-SE" altLang="sv-SE" sz="1600" dirty="0" smtClean="0"/>
              <a:t>6000kr </a:t>
            </a:r>
            <a:r>
              <a:rPr lang="sv-SE" altLang="sv-SE" sz="1600" dirty="0"/>
              <a:t>anmälningsavgift + </a:t>
            </a:r>
            <a:r>
              <a:rPr lang="sv-SE" altLang="sv-SE" sz="1600" dirty="0" smtClean="0"/>
              <a:t>750kr/ledare </a:t>
            </a:r>
            <a:r>
              <a:rPr lang="sv-SE" altLang="sv-SE" sz="1600" dirty="0"/>
              <a:t>betalas av lagkassa. </a:t>
            </a:r>
            <a:r>
              <a:rPr lang="sv-SE" altLang="sv-SE" sz="1600" dirty="0" smtClean="0"/>
              <a:t>9000kr</a:t>
            </a:r>
            <a:endParaRPr lang="sv-SE" altLang="sv-SE" sz="1600" dirty="0"/>
          </a:p>
          <a:p>
            <a:pPr eaLnBrk="1" hangingPunct="1"/>
            <a:r>
              <a:rPr lang="sv-SE" altLang="sv-SE" sz="1600" dirty="0" smtClean="0"/>
              <a:t>Övernattning Maja Beskow</a:t>
            </a:r>
            <a:endParaRPr lang="sv-SE" altLang="sv-SE" sz="1600" dirty="0"/>
          </a:p>
          <a:p>
            <a:pPr eaLnBrk="1" hangingPunct="1"/>
            <a:r>
              <a:rPr lang="sv-SE" altLang="sv-SE" sz="1600" dirty="0" smtClean="0"/>
              <a:t>Medtag mellis som mättar alternativ pengar att köpa något då tid mellan frukost och lunch på lördag är lång.</a:t>
            </a:r>
            <a:endParaRPr lang="sv-SE" altLang="sv-SE" sz="1600" dirty="0"/>
          </a:p>
          <a:p>
            <a:pPr eaLnBrk="1" hangingPunct="1"/>
            <a:r>
              <a:rPr lang="sv-SE" altLang="sv-SE" sz="1600" dirty="0"/>
              <a:t>Planerat kvällsmys (ordnas av ledare) </a:t>
            </a:r>
          </a:p>
          <a:p>
            <a:pPr eaLnBrk="1" hangingPunct="1"/>
            <a:r>
              <a:rPr lang="sv-SE" altLang="sv-SE" sz="1600" dirty="0"/>
              <a:t>Värdesaker lämnas hemma</a:t>
            </a:r>
          </a:p>
          <a:p>
            <a:pPr eaLnBrk="1" hangingPunct="1"/>
            <a:r>
              <a:rPr lang="sv-SE" altLang="sv-SE" sz="1600" dirty="0" smtClean="0"/>
              <a:t>Telefonrestriktioner </a:t>
            </a:r>
            <a:r>
              <a:rPr lang="sv-SE" altLang="sv-SE" sz="1600" dirty="0"/>
              <a:t>under </a:t>
            </a:r>
            <a:r>
              <a:rPr lang="sv-SE" altLang="sv-SE" sz="1600" dirty="0" smtClean="0"/>
              <a:t>dagtid</a:t>
            </a:r>
            <a:endParaRPr lang="sv-SE" altLang="sv-SE" sz="1600" dirty="0"/>
          </a:p>
          <a:p>
            <a:pPr eaLnBrk="1" hangingPunct="1"/>
            <a:r>
              <a:rPr lang="sv-SE" altLang="sv-SE" sz="1600" dirty="0" smtClean="0"/>
              <a:t>Restid ca 1h 30 till Maja Beskow, kom middagsätna.</a:t>
            </a:r>
            <a:endParaRPr lang="sv-SE" altLang="sv-SE" sz="1600" dirty="0"/>
          </a:p>
          <a:p>
            <a:pPr eaLnBrk="1" hangingPunct="1"/>
            <a:r>
              <a:rPr lang="sv-SE" altLang="sv-SE" sz="1600" dirty="0"/>
              <a:t>Samåkning till Umeå löses i föräldragrupp.</a:t>
            </a:r>
          </a:p>
          <a:p>
            <a:pPr eaLnBrk="1" hangingPunct="1"/>
            <a:r>
              <a:rPr lang="sv-SE" altLang="sv-SE" sz="1600" dirty="0"/>
              <a:t>Samåkning mellan anläggningar – planeras efter spelschema – Ledare återkopplar behov. </a:t>
            </a:r>
          </a:p>
          <a:p>
            <a:pPr eaLnBrk="1" hangingPunct="1"/>
            <a:endParaRPr lang="sv-SE" altLang="sv-SE" sz="1600" dirty="0"/>
          </a:p>
        </p:txBody>
      </p:sp>
      <p:sp>
        <p:nvSpPr>
          <p:cNvPr id="8196" name="TextBox 2"/>
          <p:cNvSpPr txBox="1">
            <a:spLocks noChangeArrowheads="1"/>
          </p:cNvSpPr>
          <p:nvPr/>
        </p:nvSpPr>
        <p:spPr bwMode="auto">
          <a:xfrm>
            <a:off x="8909050" y="3873500"/>
            <a:ext cx="351155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Rött </a:t>
            </a:r>
            <a:r>
              <a:rPr kumimoji="0" lang="sv-SE" alt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Deltagarkort - </a:t>
            </a:r>
            <a:r>
              <a:rPr kumimoji="0" lang="sv-SE" altLang="sv-SE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750 </a:t>
            </a:r>
            <a:r>
              <a:rPr kumimoji="0" lang="sv-SE" alt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kronor (Blåa klasser)</a:t>
            </a: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- </a:t>
            </a:r>
            <a:r>
              <a:rPr kumimoji="0" lang="sv-SE" altLang="sv-S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2 </a:t>
            </a: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natt hårt golv (skolsal)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- Lunch lördag och söndag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- Middag lördag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- Frukost </a:t>
            </a:r>
            <a:r>
              <a:rPr kumimoji="0" lang="sv-SE" altLang="sv-S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Lördag och söndag</a:t>
            </a: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  <p:sp>
        <p:nvSpPr>
          <p:cNvPr id="8197" name="TextBox 3"/>
          <p:cNvSpPr txBox="1">
            <a:spLocks noChangeArrowheads="1"/>
          </p:cNvSpPr>
          <p:nvPr/>
        </p:nvSpPr>
        <p:spPr bwMode="auto">
          <a:xfrm>
            <a:off x="9747250" y="2097088"/>
            <a:ext cx="199747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altLang="sv-SE" sz="1800" dirty="0">
                <a:solidFill>
                  <a:prstClr val="white"/>
                </a:solidFill>
              </a:rPr>
              <a:t>2</a:t>
            </a:r>
            <a:r>
              <a:rPr kumimoji="0" lang="sv-SE" altLang="sv-S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</a:t>
            </a: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lag anmälda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3</a:t>
            </a:r>
            <a:r>
              <a:rPr kumimoji="0" lang="sv-SE" altLang="sv-SE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 ledare </a:t>
            </a:r>
            <a:r>
              <a:rPr kumimoji="0" lang="sv-SE" alt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per grupp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alt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72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79091"/>
            <a:ext cx="9906000" cy="1477963"/>
          </a:xfrm>
        </p:spPr>
        <p:txBody>
          <a:bodyPr/>
          <a:lstStyle/>
          <a:p>
            <a:pPr>
              <a:defRPr/>
            </a:pPr>
            <a:r>
              <a:rPr lang="sv-SE" dirty="0"/>
              <a:t>Packlista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649995" y="1330645"/>
            <a:ext cx="11105003" cy="3876813"/>
          </a:xfrm>
        </p:spPr>
        <p:txBody>
          <a:bodyPr/>
          <a:lstStyle/>
          <a:p>
            <a:r>
              <a:rPr lang="sv-SE" altLang="sv-SE" dirty="0"/>
              <a:t>Sovsäck/täcke, kudde, </a:t>
            </a:r>
            <a:r>
              <a:rPr lang="sv-SE" altLang="sv-SE" dirty="0" smtClean="0"/>
              <a:t>madrass 90cm </a:t>
            </a:r>
            <a:r>
              <a:rPr lang="sv-SE" altLang="sv-SE" dirty="0"/>
              <a:t>(om luftmadrass, ta med </a:t>
            </a:r>
            <a:r>
              <a:rPr lang="sv-SE" altLang="sv-SE" dirty="0" smtClean="0"/>
              <a:t>lakan/filt </a:t>
            </a:r>
            <a:r>
              <a:rPr lang="sv-SE" altLang="sv-SE" dirty="0"/>
              <a:t>att lägga under)</a:t>
            </a:r>
          </a:p>
          <a:p>
            <a:r>
              <a:rPr lang="sv-SE" altLang="sv-SE" dirty="0"/>
              <a:t>Pyjamas, handduk, underkläder, ombyte</a:t>
            </a:r>
          </a:p>
          <a:p>
            <a:r>
              <a:rPr lang="sv-SE" altLang="sv-SE" dirty="0" err="1"/>
              <a:t>Neccesär</a:t>
            </a:r>
            <a:r>
              <a:rPr lang="sv-SE" altLang="sv-SE" dirty="0"/>
              <a:t> (</a:t>
            </a:r>
            <a:r>
              <a:rPr lang="sv-SE" altLang="sv-SE" dirty="0" err="1"/>
              <a:t>duchsaker</a:t>
            </a:r>
            <a:r>
              <a:rPr lang="sv-SE" altLang="sv-SE" dirty="0"/>
              <a:t>, tandborste, tandkräm, intimskydd, hårborste, hårsnodd mm)</a:t>
            </a:r>
          </a:p>
          <a:p>
            <a:r>
              <a:rPr lang="sv-SE" altLang="sv-SE" dirty="0"/>
              <a:t>Matchkläder, klubba, vattenflaska, glasögon, inneskor, </a:t>
            </a:r>
            <a:r>
              <a:rPr lang="sv-SE" altLang="sv-SE" dirty="0" smtClean="0"/>
              <a:t>örontejp, överdragskläder för promenader mellan lokaler</a:t>
            </a:r>
            <a:endParaRPr lang="sv-SE" altLang="sv-SE" dirty="0"/>
          </a:p>
          <a:p>
            <a:r>
              <a:rPr lang="sv-SE" altLang="sv-SE" dirty="0"/>
              <a:t>Telefon + Laddare </a:t>
            </a:r>
          </a:p>
          <a:p>
            <a:r>
              <a:rPr lang="sv-SE" altLang="sv-SE" dirty="0"/>
              <a:t>Ryggsäck för </a:t>
            </a:r>
            <a:r>
              <a:rPr lang="sv-SE" altLang="sv-SE" dirty="0" smtClean="0"/>
              <a:t>duschsaker, mellis, skobyte </a:t>
            </a:r>
            <a:r>
              <a:rPr lang="sv-SE" altLang="sv-SE" dirty="0"/>
              <a:t>och </a:t>
            </a:r>
            <a:r>
              <a:rPr lang="sv-SE" altLang="sv-SE" dirty="0" smtClean="0"/>
              <a:t>matchsaker</a:t>
            </a:r>
          </a:p>
          <a:p>
            <a:r>
              <a:rPr lang="sv-SE" altLang="sv-SE" dirty="0" smtClean="0"/>
              <a:t>Skarvsladdar och galgar</a:t>
            </a:r>
            <a:endParaRPr lang="sv-SE" altLang="sv-SE" dirty="0"/>
          </a:p>
          <a:p>
            <a:r>
              <a:rPr lang="sv-SE" altLang="sv-SE" dirty="0"/>
              <a:t>Tofflor för att lufta fötterna mellan </a:t>
            </a:r>
            <a:r>
              <a:rPr lang="sv-SE" altLang="sv-SE" dirty="0" smtClean="0"/>
              <a:t>matcher, skor att promenera i</a:t>
            </a:r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402082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C2CC-2BDF-3369-2065-930D0C76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KALLELSER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6BEAB-E166-4F4B-AE4C-AF3A3818F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66875"/>
            <a:ext cx="9906000" cy="4124325"/>
          </a:xfrm>
        </p:spPr>
        <p:txBody>
          <a:bodyPr/>
          <a:lstStyle/>
          <a:p>
            <a:r>
              <a:rPr lang="sv-SE" dirty="0"/>
              <a:t>Kallelse till träning</a:t>
            </a:r>
          </a:p>
          <a:p>
            <a:pPr lvl="1"/>
            <a:r>
              <a:rPr lang="sv-SE" dirty="0"/>
              <a:t>Kallelse 3 dagar före</a:t>
            </a:r>
          </a:p>
          <a:p>
            <a:pPr lvl="1"/>
            <a:r>
              <a:rPr lang="sv-SE" dirty="0"/>
              <a:t>Påminnelse 1 dag före</a:t>
            </a:r>
          </a:p>
          <a:p>
            <a:pPr lvl="1"/>
            <a:r>
              <a:rPr lang="sv-SE" dirty="0"/>
              <a:t>Svara så snart ni kan</a:t>
            </a:r>
          </a:p>
          <a:p>
            <a:r>
              <a:rPr lang="sv-SE" dirty="0"/>
              <a:t>Kallelse till match</a:t>
            </a:r>
          </a:p>
          <a:p>
            <a:pPr lvl="1"/>
            <a:r>
              <a:rPr lang="sv-SE" dirty="0"/>
              <a:t>…</a:t>
            </a:r>
          </a:p>
          <a:p>
            <a:pPr lvl="1"/>
            <a:r>
              <a:rPr lang="sv-SE" dirty="0"/>
              <a:t>…</a:t>
            </a:r>
          </a:p>
          <a:p>
            <a:pPr lvl="1"/>
            <a:r>
              <a:rPr lang="sv-SE" dirty="0"/>
              <a:t>…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19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 smtClean="0"/>
              <a:t>Ekonomi </a:t>
            </a:r>
            <a:r>
              <a:rPr lang="sv-SE" altLang="sv-SE" dirty="0"/>
              <a:t>(25/26 – uppdateras på årsmöte)</a:t>
            </a:r>
            <a:br>
              <a:rPr lang="sv-SE" altLang="sv-SE" dirty="0"/>
            </a:br>
            <a:endParaRPr lang="sv-SE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43954" y="2249488"/>
            <a:ext cx="9906000" cy="3541712"/>
          </a:xfrm>
        </p:spPr>
        <p:txBody>
          <a:bodyPr/>
          <a:lstStyle/>
          <a:p>
            <a:pPr eaLnBrk="1" hangingPunct="1"/>
            <a:r>
              <a:rPr lang="sv-SE" altLang="sv-SE" dirty="0"/>
              <a:t>Medlemsavgift </a:t>
            </a:r>
            <a:r>
              <a:rPr lang="sv-SE" altLang="sv-SE" dirty="0" smtClean="0"/>
              <a:t>275kr </a:t>
            </a:r>
            <a:r>
              <a:rPr lang="sv-SE" altLang="sv-SE" dirty="0" smtClean="0"/>
              <a:t>Träningsavgift </a:t>
            </a:r>
            <a:r>
              <a:rPr lang="sv-SE" altLang="sv-SE" dirty="0" smtClean="0"/>
              <a:t>1585kr</a:t>
            </a:r>
            <a:endParaRPr lang="sv-SE" altLang="sv-SE" dirty="0"/>
          </a:p>
          <a:p>
            <a:pPr eaLnBrk="1" hangingPunct="1"/>
            <a:r>
              <a:rPr lang="sv-SE" altLang="sv-SE" dirty="0"/>
              <a:t>Beting </a:t>
            </a:r>
            <a:r>
              <a:rPr lang="sv-SE" altLang="sv-SE" dirty="0" smtClean="0"/>
              <a:t>625kr/spelare </a:t>
            </a:r>
            <a:r>
              <a:rPr lang="sv-SE" altLang="sv-SE" dirty="0"/>
              <a:t>(dras i januari från lagkassan) </a:t>
            </a:r>
            <a:r>
              <a:rPr lang="sv-SE" altLang="sv-SE" dirty="0" smtClean="0"/>
              <a:t>(18 125kr</a:t>
            </a:r>
            <a:r>
              <a:rPr lang="sv-SE" altLang="sv-SE" dirty="0"/>
              <a:t>)</a:t>
            </a:r>
          </a:p>
          <a:p>
            <a:pPr eaLnBrk="1" hangingPunct="1"/>
            <a:r>
              <a:rPr lang="sv-SE" altLang="sv-SE" dirty="0"/>
              <a:t>Vår </a:t>
            </a:r>
            <a:r>
              <a:rPr lang="sv-SE" altLang="sv-SE" dirty="0" err="1"/>
              <a:t>lagswish</a:t>
            </a:r>
            <a:r>
              <a:rPr lang="sv-SE" altLang="sv-SE" dirty="0"/>
              <a:t> (123 284 36 05)</a:t>
            </a:r>
          </a:p>
          <a:p>
            <a:pPr eaLnBrk="1" hangingPunct="1"/>
            <a:r>
              <a:rPr lang="sv-SE" altLang="sv-SE" dirty="0"/>
              <a:t>Saldo innan säsong </a:t>
            </a:r>
            <a:r>
              <a:rPr lang="sv-SE" altLang="sv-SE" dirty="0" smtClean="0"/>
              <a:t>ca 51 000kr </a:t>
            </a:r>
            <a:endParaRPr lang="sv-SE" altLang="sv-S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646" y="1683424"/>
            <a:ext cx="2997354" cy="467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Klubbkläder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49488"/>
            <a:ext cx="6230937" cy="35417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Matchtröjor delas ut av </a:t>
            </a:r>
            <a:r>
              <a:rPr lang="sv-SE" dirty="0" smtClean="0"/>
              <a:t>materialare</a:t>
            </a:r>
            <a:endParaRPr lang="sv-SE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Shorts och sockar köps själv via sportringen77.se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7077" y="580490"/>
            <a:ext cx="1582688" cy="2408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9281" y="582537"/>
            <a:ext cx="1583022" cy="2406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077" y="3373715"/>
            <a:ext cx="3500334" cy="2682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008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AEFE8-A925-E6D2-7ED4-FD942106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9F60A-E232-4F43-F4DC-FCF7AEE8F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C6CF03-E8F8-3C9F-BF39-B98942ED3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622"/>
            <a:ext cx="7954485" cy="66493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7784DC-07DC-830C-BC10-BC842FE6B339}"/>
              </a:ext>
            </a:extLst>
          </p:cNvPr>
          <p:cNvSpPr txBox="1"/>
          <p:nvPr/>
        </p:nvSpPr>
        <p:spPr>
          <a:xfrm>
            <a:off x="8216900" y="1617147"/>
            <a:ext cx="34417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sv-SE" dirty="0"/>
              <a:t>Vårt lagnamn</a:t>
            </a:r>
          </a:p>
          <a:p>
            <a:r>
              <a:rPr lang="sv-SE" dirty="0"/>
              <a:t>	G/K IBS F13/14</a:t>
            </a:r>
          </a:p>
        </p:txBody>
      </p:sp>
    </p:spTree>
    <p:extLst>
      <p:ext uri="{BB962C8B-B14F-4D97-AF65-F5344CB8AC3E}">
        <p14:creationId xmlns:p14="http://schemas.microsoft.com/office/powerpoint/2010/main" val="61233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78354"/>
            <a:ext cx="9906000" cy="1477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Föräldraansvar HELÅR </a:t>
            </a:r>
            <a:r>
              <a:rPr lang="sv-SE" dirty="0" smtClean="0"/>
              <a:t>26/27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673" y="1189703"/>
            <a:ext cx="3851563" cy="519143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/>
              <a:t>Tränare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Tomas Wickberg (Betty &amp; Sally)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Allan </a:t>
            </a:r>
            <a:r>
              <a:rPr lang="sv-SE" sz="1800" dirty="0" err="1"/>
              <a:t>Allkärlind</a:t>
            </a:r>
            <a:r>
              <a:rPr lang="sv-SE" sz="1800" dirty="0"/>
              <a:t> (Penny)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Petra </a:t>
            </a:r>
            <a:r>
              <a:rPr lang="sv-SE" sz="1800" dirty="0" err="1"/>
              <a:t>Schedin</a:t>
            </a:r>
            <a:r>
              <a:rPr lang="sv-SE" sz="1800" dirty="0"/>
              <a:t> (Astrid)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Emil Ullsten (</a:t>
            </a:r>
            <a:r>
              <a:rPr lang="sv-SE" sz="1800" dirty="0" err="1"/>
              <a:t>Thilde</a:t>
            </a:r>
            <a:r>
              <a:rPr lang="sv-SE" sz="1800" dirty="0"/>
              <a:t>)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Michael Thelin (Maya T)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/>
              <a:t>Lagledare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Camilla Söderbäck (Saga SB</a:t>
            </a:r>
            <a:r>
              <a:rPr lang="sv-SE" sz="1800" dirty="0" smtClean="0"/>
              <a:t>)</a:t>
            </a:r>
            <a:endParaRPr lang="sv-SE" sz="1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sz="2000" dirty="0"/>
              <a:t>Ekonomi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sz="1800" dirty="0"/>
              <a:t>Hanna Lif (Agnes</a:t>
            </a:r>
            <a:r>
              <a:rPr lang="sv-SE" sz="1800" dirty="0" smtClean="0"/>
              <a:t>)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Materíalare </a:t>
            </a:r>
            <a:br>
              <a:rPr lang="sv-SE" dirty="0"/>
            </a:br>
            <a:r>
              <a:rPr lang="sv-SE" altLang="sv-SE" sz="1400" dirty="0"/>
              <a:t>(Sjukväska, målvaktskläder, bollar, matchtröjor, extra glasögon, mm)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Emma Nylander (</a:t>
            </a:r>
            <a:r>
              <a:rPr lang="sv-SE" dirty="0" smtClean="0"/>
              <a:t>Betty/Sally</a:t>
            </a:r>
            <a:r>
              <a:rPr lang="sv-SE" dirty="0"/>
              <a:t>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sz="2200" dirty="0"/>
          </a:p>
          <a:p>
            <a:pPr eaLnBrk="1" fontAlgn="auto" hangingPunct="1">
              <a:spcAft>
                <a:spcPts val="0"/>
              </a:spcAft>
              <a:defRPr/>
            </a:pPr>
            <a:endParaRPr lang="sv-SE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81236" y="1189703"/>
            <a:ext cx="6725862" cy="537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Försäljning HT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err="1"/>
              <a:t>Leia</a:t>
            </a:r>
            <a:r>
              <a:rPr lang="sv-SE" b="1" dirty="0"/>
              <a:t> 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Maya S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Elma F</a:t>
            </a:r>
            <a:endParaRPr lang="sv-SE" dirty="0">
              <a:solidFill>
                <a:srgbClr val="FF0000"/>
              </a:solidFill>
            </a:endParaRP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Amira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Melina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dirty="0"/>
              <a:t>Elsa </a:t>
            </a:r>
            <a:r>
              <a:rPr lang="sv-SE" b="1" dirty="0" smtClean="0"/>
              <a:t>G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dirty="0"/>
              <a:t>Molly</a:t>
            </a:r>
            <a:r>
              <a:rPr lang="sv-SE" u="sng" dirty="0"/>
              <a:t> 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Nellie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Nova </a:t>
            </a:r>
            <a:r>
              <a:rPr lang="sv-SE" dirty="0" smtClean="0"/>
              <a:t>W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Tova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839200" y="1189703"/>
            <a:ext cx="3352800" cy="519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Festfixare HT </a:t>
            </a:r>
            <a:br>
              <a:rPr lang="sv-SE" dirty="0"/>
            </a:br>
            <a:r>
              <a:rPr lang="sv-SE" altLang="sv-SE" sz="1400" dirty="0"/>
              <a:t>(sammanhållande aktiviteter, filmkvällar osv samt avslutning jul &amp; säsong, </a:t>
            </a:r>
            <a:br>
              <a:rPr lang="sv-SE" altLang="sv-SE" sz="1400" dirty="0"/>
            </a:br>
            <a:r>
              <a:rPr lang="sv-SE" altLang="sv-SE" sz="1400" dirty="0"/>
              <a:t>inkl paradiscupen)</a:t>
            </a:r>
            <a:endParaRPr lang="sv-SE" alt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Klara L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Moa H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Kerstin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dirty="0"/>
              <a:t>Siri N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Stella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Ida </a:t>
            </a:r>
            <a:r>
              <a:rPr lang="sv-SE" dirty="0" smtClean="0"/>
              <a:t>O</a:t>
            </a:r>
            <a:endParaRPr lang="sv-SE" dirty="0"/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b="1" dirty="0"/>
              <a:t>Olivia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Joline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 smtClean="0"/>
              <a:t>Fre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sz="1900" dirty="0" smtClean="0"/>
              <a:t>Mira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17333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4FB9-B04C-94A6-1A8D-6588C0C6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E80BF-9CC1-776F-E322-14E4CA948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??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176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AFFD-4EA9-066D-CEFD-14D65466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Föräldraansvar MATCHER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4A6F0-B3B3-E799-8479-89AB84DD8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75" y="1843088"/>
            <a:ext cx="3365533" cy="3541712"/>
          </a:xfrm>
        </p:spPr>
        <p:txBody>
          <a:bodyPr/>
          <a:lstStyle/>
          <a:p>
            <a:pPr marL="0" indent="0">
              <a:buNone/>
            </a:pPr>
            <a:r>
              <a:rPr lang="sv-SE" sz="2000" dirty="0" smtClean="0"/>
              <a:t>Fikaförsäljning (1 pers/match)</a:t>
            </a:r>
            <a:endParaRPr lang="sv-SE" sz="2000" dirty="0"/>
          </a:p>
          <a:p>
            <a:r>
              <a:rPr lang="sv-SE" sz="1800" dirty="0"/>
              <a:t>Daniel E (</a:t>
            </a:r>
            <a:r>
              <a:rPr lang="sv-SE" sz="1800" dirty="0" err="1"/>
              <a:t>Joline</a:t>
            </a:r>
            <a:r>
              <a:rPr lang="sv-SE" sz="1800" dirty="0"/>
              <a:t> E)</a:t>
            </a:r>
          </a:p>
          <a:p>
            <a:r>
              <a:rPr lang="sv-SE" sz="1800" dirty="0" err="1"/>
              <a:t>Luwam</a:t>
            </a:r>
            <a:r>
              <a:rPr lang="sv-SE" sz="1800" dirty="0"/>
              <a:t> (</a:t>
            </a:r>
            <a:r>
              <a:rPr lang="sv-SE" sz="1800" dirty="0" err="1"/>
              <a:t>Fre</a:t>
            </a:r>
            <a:r>
              <a:rPr lang="sv-SE" sz="1800" dirty="0"/>
              <a:t>)</a:t>
            </a:r>
          </a:p>
          <a:p>
            <a:r>
              <a:rPr lang="sv-SE" sz="1800" dirty="0" smtClean="0"/>
              <a:t>Mikael/Jenny (Maja </a:t>
            </a:r>
            <a:r>
              <a:rPr lang="sv-SE" sz="1800" dirty="0"/>
              <a:t>S)</a:t>
            </a:r>
          </a:p>
          <a:p>
            <a:r>
              <a:rPr lang="sv-SE" sz="1800" dirty="0"/>
              <a:t>Veronica (</a:t>
            </a:r>
            <a:r>
              <a:rPr lang="sv-SE" sz="1800" dirty="0" err="1"/>
              <a:t>Amira</a:t>
            </a:r>
            <a:r>
              <a:rPr lang="sv-SE" sz="1800" dirty="0"/>
              <a:t>)</a:t>
            </a:r>
          </a:p>
          <a:p>
            <a:r>
              <a:rPr lang="sv-SE" sz="1800" dirty="0"/>
              <a:t>Josefine (Melina)</a:t>
            </a:r>
          </a:p>
          <a:p>
            <a:r>
              <a:rPr lang="sv-SE" sz="1800" dirty="0"/>
              <a:t>Madeleine (Molly)</a:t>
            </a:r>
          </a:p>
          <a:p>
            <a:r>
              <a:rPr lang="sv-SE" sz="1800" dirty="0" smtClean="0"/>
              <a:t>Alexandra </a:t>
            </a:r>
            <a:r>
              <a:rPr lang="sv-SE" sz="1800" dirty="0"/>
              <a:t>(Nova</a:t>
            </a:r>
            <a:r>
              <a:rPr lang="sv-SE" sz="1800" dirty="0" smtClean="0"/>
              <a:t>)</a:t>
            </a:r>
            <a:endParaRPr lang="sv-SE" sz="1800" dirty="0"/>
          </a:p>
          <a:p>
            <a:endParaRPr lang="sv-SE" sz="2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51740F-B72C-219D-4C10-398281CADCFD}"/>
              </a:ext>
            </a:extLst>
          </p:cNvPr>
          <p:cNvSpPr txBox="1">
            <a:spLocks/>
          </p:cNvSpPr>
          <p:nvPr/>
        </p:nvSpPr>
        <p:spPr bwMode="auto">
          <a:xfrm>
            <a:off x="4105276" y="1843088"/>
            <a:ext cx="4629149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sv-SE" sz="2000" dirty="0"/>
              <a:t>Lagledare (bjud in lag &amp; domare, registrera trupp i IBIS)</a:t>
            </a:r>
          </a:p>
          <a:p>
            <a:pPr lvl="1" defTabSz="914400"/>
            <a:endParaRPr lang="sv-SE" sz="1800" dirty="0"/>
          </a:p>
          <a:p>
            <a:pPr defTabSz="914400"/>
            <a:r>
              <a:rPr lang="sv-SE" sz="2000" dirty="0" smtClean="0"/>
              <a:t>Sekretariat (4 pers/match)</a:t>
            </a:r>
            <a:endParaRPr lang="sv-SE" sz="2000" dirty="0"/>
          </a:p>
          <a:p>
            <a:pPr lvl="1" defTabSz="914400"/>
            <a:r>
              <a:rPr lang="sv-SE" sz="1800" dirty="0"/>
              <a:t>Anders/Camilla (Saga Söderbäck)</a:t>
            </a:r>
          </a:p>
          <a:p>
            <a:pPr lvl="1" defTabSz="914400"/>
            <a:r>
              <a:rPr lang="sv-SE" sz="1800" dirty="0"/>
              <a:t>Björn/Ulrika (Moa)</a:t>
            </a:r>
          </a:p>
          <a:p>
            <a:pPr lvl="1" defTabSz="914400"/>
            <a:r>
              <a:rPr lang="sv-SE" sz="1800" dirty="0"/>
              <a:t>Marlene/Magnus (Elsa)</a:t>
            </a:r>
          </a:p>
          <a:p>
            <a:pPr lvl="1" defTabSz="914400"/>
            <a:r>
              <a:rPr lang="sv-SE" sz="1800" dirty="0"/>
              <a:t>Magnus/Anna (Ida O)</a:t>
            </a:r>
          </a:p>
          <a:p>
            <a:pPr lvl="1" defTabSz="914400"/>
            <a:r>
              <a:rPr lang="sv-SE" sz="1800" dirty="0"/>
              <a:t>Jessica L/Johnny Ö (</a:t>
            </a:r>
            <a:r>
              <a:rPr lang="sv-SE" sz="1800" dirty="0" err="1"/>
              <a:t>Leia</a:t>
            </a:r>
            <a:r>
              <a:rPr lang="sv-SE" sz="1800" dirty="0"/>
              <a:t>)</a:t>
            </a:r>
          </a:p>
          <a:p>
            <a:pPr lvl="1" defTabSz="914400"/>
            <a:r>
              <a:rPr lang="sv-SE" sz="1800" dirty="0"/>
              <a:t>Johan/Emelie (Stella</a:t>
            </a:r>
            <a:r>
              <a:rPr lang="sv-SE" sz="1800" dirty="0" smtClean="0"/>
              <a:t>)</a:t>
            </a:r>
          </a:p>
          <a:p>
            <a:pPr lvl="1" defTabSz="914400"/>
            <a:r>
              <a:rPr lang="sv-SE" sz="1800" dirty="0" smtClean="0"/>
              <a:t>Emma/Mikael </a:t>
            </a:r>
            <a:r>
              <a:rPr lang="sv-SE" sz="1800" dirty="0"/>
              <a:t>(Mira)</a:t>
            </a:r>
          </a:p>
          <a:p>
            <a:pPr lvl="1" defTabSz="914400"/>
            <a:endParaRPr lang="sv-SE" sz="1800" dirty="0"/>
          </a:p>
          <a:p>
            <a:pPr lvl="1" defTabSz="914400"/>
            <a:endParaRPr lang="sv-SE" sz="1800" dirty="0"/>
          </a:p>
          <a:p>
            <a:pPr defTabSz="914400"/>
            <a:endParaRPr lang="sv-SE" sz="2000" dirty="0"/>
          </a:p>
          <a:p>
            <a:pPr defTabSz="914400"/>
            <a:endParaRPr lang="sv-SE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7DA55F-A1CC-F3FC-96F0-73AB3406CCBF}"/>
              </a:ext>
            </a:extLst>
          </p:cNvPr>
          <p:cNvSpPr txBox="1">
            <a:spLocks/>
          </p:cNvSpPr>
          <p:nvPr/>
        </p:nvSpPr>
        <p:spPr bwMode="auto">
          <a:xfrm>
            <a:off x="8610601" y="1843088"/>
            <a:ext cx="3581399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sv-SE" sz="2000" dirty="0" smtClean="0"/>
              <a:t>Matchvärd 2 pers/match</a:t>
            </a:r>
            <a:endParaRPr lang="sv-SE" sz="2000" dirty="0"/>
          </a:p>
          <a:p>
            <a:pPr lvl="1" defTabSz="914400"/>
            <a:r>
              <a:rPr lang="sv-SE" sz="1800" dirty="0"/>
              <a:t>Stina L /Johan L (Klara L)</a:t>
            </a:r>
          </a:p>
          <a:p>
            <a:pPr lvl="1" defTabSz="914400"/>
            <a:r>
              <a:rPr lang="sv-SE" sz="1800" dirty="0"/>
              <a:t>Karin/Johan (Siri N)</a:t>
            </a:r>
          </a:p>
          <a:p>
            <a:pPr lvl="1" defTabSz="914400"/>
            <a:r>
              <a:rPr lang="sv-SE" sz="1800" dirty="0"/>
              <a:t>Andreas/Johanna (Olivia)</a:t>
            </a:r>
          </a:p>
          <a:p>
            <a:pPr lvl="1" defTabSz="914400"/>
            <a:r>
              <a:rPr lang="sv-SE" sz="1800" dirty="0"/>
              <a:t>Hanna/Robert (Agnes</a:t>
            </a:r>
            <a:r>
              <a:rPr lang="sv-SE" sz="1800" dirty="0" smtClean="0"/>
              <a:t>)</a:t>
            </a:r>
          </a:p>
          <a:p>
            <a:pPr lvl="1" defTabSz="914400"/>
            <a:endParaRPr lang="sv-SE" sz="1800" dirty="0"/>
          </a:p>
          <a:p>
            <a:pPr lvl="1" defTabSz="914400"/>
            <a:endParaRPr lang="sv-SE" sz="1800" dirty="0"/>
          </a:p>
          <a:p>
            <a:pPr defTabSz="914400"/>
            <a:r>
              <a:rPr lang="sv-SE" sz="2000" dirty="0"/>
              <a:t>Mediaansvarig  </a:t>
            </a:r>
          </a:p>
          <a:p>
            <a:pPr lvl="1" defTabSz="914400"/>
            <a:r>
              <a:rPr lang="sv-SE" sz="1800" dirty="0"/>
              <a:t>Martin/Pernilla (Elma F)</a:t>
            </a:r>
          </a:p>
          <a:p>
            <a:pPr lvl="1" defTabSz="914400"/>
            <a:r>
              <a:rPr lang="sv-SE" sz="1800" dirty="0"/>
              <a:t>Mattias/Gabrielle (Kerstin)</a:t>
            </a:r>
          </a:p>
          <a:p>
            <a:pPr lvl="1" defTabSz="914400"/>
            <a:r>
              <a:rPr lang="sv-SE" sz="1800" dirty="0"/>
              <a:t>Christian (Nellie)</a:t>
            </a:r>
          </a:p>
          <a:p>
            <a:pPr lvl="1" defTabSz="914400"/>
            <a:r>
              <a:rPr lang="sv-SE" sz="1800" dirty="0"/>
              <a:t>Helmer/Malin (Tova)</a:t>
            </a:r>
          </a:p>
          <a:p>
            <a:pPr lvl="1" defTabSz="914400"/>
            <a:endParaRPr lang="sv-SE" sz="1800" dirty="0"/>
          </a:p>
        </p:txBody>
      </p:sp>
      <p:sp>
        <p:nvSpPr>
          <p:cNvPr id="6" name="Oval Callout 5"/>
          <p:cNvSpPr/>
          <p:nvPr/>
        </p:nvSpPr>
        <p:spPr>
          <a:xfrm>
            <a:off x="-353327" y="-19853"/>
            <a:ext cx="2743200" cy="1159330"/>
          </a:xfrm>
          <a:prstGeom prst="wedgeEllipseCallout">
            <a:avLst>
              <a:gd name="adj1" fmla="val -11298"/>
              <a:gd name="adj2" fmla="val 1069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Köpa</a:t>
            </a:r>
            <a:r>
              <a:rPr lang="en-GB" dirty="0" smtClean="0">
                <a:solidFill>
                  <a:schemeClr val="bg1"/>
                </a:solidFill>
              </a:rPr>
              <a:t> in </a:t>
            </a:r>
            <a:r>
              <a:rPr lang="en-GB" dirty="0" err="1" smtClean="0">
                <a:solidFill>
                  <a:schemeClr val="bg1"/>
                </a:solidFill>
              </a:rPr>
              <a:t>fika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för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  <a:r>
              <a:rPr lang="en-GB" dirty="0" err="1" smtClean="0">
                <a:solidFill>
                  <a:schemeClr val="bg1"/>
                </a:solidFill>
              </a:rPr>
              <a:t>helår</a:t>
            </a:r>
            <a:r>
              <a:rPr lang="en-GB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FF9CB-984C-ADA2-3E86-073D9A72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8C48-592A-43CC-BB1C-639912D9A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694C2-8D00-4E7E-823C-3A7FC03C1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0"/>
            <a:ext cx="12192000" cy="65545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972EF5-4675-2FC2-FB21-9472FDB011EA}"/>
              </a:ext>
            </a:extLst>
          </p:cNvPr>
          <p:cNvSpPr/>
          <p:nvPr/>
        </p:nvSpPr>
        <p:spPr>
          <a:xfrm>
            <a:off x="8987632" y="1756910"/>
            <a:ext cx="2705100" cy="5461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560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1CE8-2385-1A8A-B9A9-08383A81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Manualer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9EBD7-E679-A066-77D9-DA80FB9D0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>
                <a:hlinkClick r:id="rId2"/>
              </a:rPr>
              <a:t>Matchvärd </a:t>
            </a:r>
            <a:r>
              <a:rPr lang="sv-SE" dirty="0">
                <a:hlinkClick r:id="rId2"/>
              </a:rPr>
              <a:t>och Sekretariat – Västernorrland</a:t>
            </a:r>
            <a:endParaRPr lang="sv-SE" dirty="0"/>
          </a:p>
          <a:p>
            <a:r>
              <a:rPr lang="sv-SE" dirty="0">
                <a:hlinkClick r:id="rId3"/>
              </a:rPr>
              <a:t>Matris - Serieöversikt - Västernorrland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58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39D53-907A-1265-1313-47B24020A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EC309-B987-1BF9-9075-B53E394C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F96C0-47D9-B49A-C54D-5DDA10B13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C88CFF-EF42-81A9-09C5-A8A1B4558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6" y="690180"/>
            <a:ext cx="12050807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D21C-B2B0-32D8-FB56-3851660FE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9201-4ED4-E26F-7863-E03CC53A2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3A0B6-71EF-F959-0844-E9FE4BEDF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1DA3C3-C283-438C-A120-262670BE1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917"/>
            <a:ext cx="12192000" cy="6556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0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C53B4-0906-3370-8F96-CD0FC657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43183-0468-0C56-F213-5E2B8964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F81E0-5716-9FA6-BE9D-156E3DCF1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AE1E6-7B89-FDA5-3382-B86847787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390101"/>
            <a:ext cx="12165123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93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AC8C5-A732-16A1-7DF2-B71103ABB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3E0A-7B52-D513-1714-D07830B03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07AA2-370B-FCCE-9D3A-F571D321F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DBDBE8-F9B8-B83D-0178-4EB5CD6A1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917"/>
            <a:ext cx="12192000" cy="64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27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9001A-7915-74CE-94D7-C3DE07DC6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421E3-C57E-23C7-3AA2-FCF2EFA4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CAED4-0426-90A6-A501-D90F0214F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D16E71-AD53-62AF-EE44-9E64CA7DFD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766"/>
          <a:stretch>
            <a:fillRect/>
          </a:stretch>
        </p:blipFill>
        <p:spPr>
          <a:xfrm>
            <a:off x="0" y="-50015"/>
            <a:ext cx="12192000" cy="429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478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v-SE" dirty="0"/>
              <a:t>FÖR LAGLEDARE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95475"/>
            <a:ext cx="9906000" cy="438308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sv-SE" dirty="0"/>
              <a:t>Varje deltagande lag i cupen skall checka in sitt lag innan man spelar sin första match i cupen. </a:t>
            </a:r>
            <a:r>
              <a:rPr lang="sv-SE" b="1" dirty="0"/>
              <a:t>En person/ledare från varje lag checkar in laget.</a:t>
            </a:r>
            <a:endParaRPr lang="sv-SE" dirty="0"/>
          </a:p>
          <a:p>
            <a:pPr eaLnBrk="1" hangingPunct="1">
              <a:defRPr/>
            </a:pPr>
            <a:r>
              <a:rPr lang="sv-SE" dirty="0"/>
              <a:t>För att underlätta både för er och för oss arrangörer ﻿så vill vi att ni </a:t>
            </a:r>
            <a:r>
              <a:rPr lang="sv-SE" b="1" dirty="0"/>
              <a:t>fyller i era laguppställningar i så god tid som möjligt</a:t>
            </a:r>
            <a:r>
              <a:rPr lang="sv-SE" dirty="0"/>
              <a:t> innan cupen</a:t>
            </a:r>
          </a:p>
          <a:p>
            <a:pPr eaLnBrk="1" hangingPunct="1">
              <a:defRPr/>
            </a:pPr>
            <a:r>
              <a:rPr lang="sv-SE" dirty="0"/>
              <a:t>Vid incheckningen får ni hämta bollar, laguppställningar, deltagarband mm</a:t>
            </a:r>
          </a:p>
          <a:p>
            <a:pPr eaLnBrk="1" hangingPunct="1">
              <a:defRPr/>
            </a:pPr>
            <a:r>
              <a:rPr lang="sv-SE" dirty="0"/>
              <a:t>Incheckningen sker i </a:t>
            </a:r>
            <a:r>
              <a:rPr lang="sv-SE" b="1" dirty="0"/>
              <a:t>Umeå Energi Arena</a:t>
            </a:r>
            <a:r>
              <a:rPr lang="sv-SE" dirty="0"/>
              <a:t> Vind, till höger när ni kommer in i entrén.</a:t>
            </a:r>
          </a:p>
          <a:p>
            <a:pPr eaLnBrk="1" hangingPunct="1">
              <a:defRPr/>
            </a:pPr>
            <a:r>
              <a:rPr lang="sv-SE" dirty="0"/>
              <a:t>För alla förläggningar gäller </a:t>
            </a:r>
            <a:r>
              <a:rPr lang="sv-SE" b="1" dirty="0"/>
              <a:t>incheckning enligt nedan är 17.00 den 6/10 och utcheckning skall ske senast 14.00 8/10</a:t>
            </a:r>
            <a:r>
              <a:rPr lang="sv-SE" dirty="0"/>
              <a:t> .</a:t>
            </a:r>
          </a:p>
          <a:p>
            <a:pPr eaLnBrk="1" hangingPunct="1">
              <a:defRPr/>
            </a:pPr>
            <a:r>
              <a:rPr lang="sv-SE" b="1" dirty="0"/>
              <a:t>Öppettider:</a:t>
            </a:r>
            <a:endParaRPr lang="sv-SE" dirty="0"/>
          </a:p>
          <a:p>
            <a:pPr eaLnBrk="1" hangingPunct="1">
              <a:defRPr/>
            </a:pPr>
            <a:r>
              <a:rPr lang="sv-SE" dirty="0"/>
              <a:t>Lördag 7/10 08:00 - 11:00</a:t>
            </a:r>
          </a:p>
          <a:p>
            <a:pPr eaLnBrk="1" hangingPunct="1">
              <a:defRPr/>
            </a:pPr>
            <a:endParaRPr lang="sv-SE" dirty="0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275BD-25AA-F932-201B-4839DD2FA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A7F5FD-90EF-F230-523C-E0B7774E2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Tack! Nu Kör Vi!</a:t>
            </a:r>
          </a:p>
        </p:txBody>
      </p:sp>
    </p:spTree>
    <p:extLst>
      <p:ext uri="{BB962C8B-B14F-4D97-AF65-F5344CB8AC3E}">
        <p14:creationId xmlns:p14="http://schemas.microsoft.com/office/powerpoint/2010/main" val="40267167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Cupmöjligheter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dirty="0"/>
              <a:t>Umeå </a:t>
            </a:r>
            <a:r>
              <a:rPr lang="sv-SE" b="1" dirty="0" err="1"/>
              <a:t>Floorball</a:t>
            </a:r>
            <a:r>
              <a:rPr lang="sv-SE" b="1" dirty="0"/>
              <a:t> 4-6 oktober</a:t>
            </a:r>
          </a:p>
          <a:p>
            <a:r>
              <a:rPr lang="sv-SE" dirty="0" err="1"/>
              <a:t>Scorpion</a:t>
            </a:r>
            <a:r>
              <a:rPr lang="sv-SE" dirty="0"/>
              <a:t> Cup 1-3 Nov Stockholm</a:t>
            </a:r>
          </a:p>
          <a:p>
            <a:r>
              <a:rPr lang="sv-SE" b="1" dirty="0" err="1"/>
              <a:t>ParadisCupen</a:t>
            </a:r>
            <a:r>
              <a:rPr lang="sv-SE" b="1" dirty="0"/>
              <a:t> Örnsköldsvik 2-4/1 med övernattning?</a:t>
            </a:r>
          </a:p>
          <a:p>
            <a:r>
              <a:rPr lang="sv-SE" dirty="0"/>
              <a:t>Storvreta Cup i Uppsala 4-6/1</a:t>
            </a:r>
          </a:p>
          <a:p>
            <a:r>
              <a:rPr lang="sv-SE" dirty="0" err="1"/>
              <a:t>UmeCupen</a:t>
            </a:r>
            <a:r>
              <a:rPr lang="sv-SE" dirty="0"/>
              <a:t> 12-14 april</a:t>
            </a:r>
          </a:p>
          <a:p>
            <a:r>
              <a:rPr lang="sv-SE" dirty="0"/>
              <a:t>Skellefteå </a:t>
            </a:r>
            <a:r>
              <a:rPr lang="sv-SE" dirty="0" err="1"/>
              <a:t>Floorball</a:t>
            </a:r>
            <a:r>
              <a:rPr lang="sv-SE" dirty="0"/>
              <a:t> Cup 1-2/5-25</a:t>
            </a:r>
          </a:p>
          <a:p>
            <a:r>
              <a:rPr lang="sv-SE" dirty="0" err="1"/>
              <a:t>Anornda</a:t>
            </a:r>
            <a:r>
              <a:rPr lang="sv-SE" dirty="0"/>
              <a:t> en CUP? </a:t>
            </a:r>
            <a:r>
              <a:rPr lang="sv-SE" dirty="0" err="1"/>
              <a:t>SkolCUp</a:t>
            </a:r>
            <a:r>
              <a:rPr lang="sv-SE" dirty="0"/>
              <a:t>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543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Tränar/Ledarinfo – tas inte med på Föräldramöte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2177" y="1865745"/>
            <a:ext cx="4986337" cy="398087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24 500 i lagkassan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Fler Cuper?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Viktiga datum?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Tränarkläder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Utbildning – Licenser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Möjlighet till domarbesök på träning (</a:t>
            </a:r>
            <a:r>
              <a:rPr lang="sv-SE" dirty="0">
                <a:hlinkClick r:id="rId2"/>
              </a:rPr>
              <a:t>maria.dahlin@innebandy.se</a:t>
            </a:r>
            <a:r>
              <a:rPr lang="sv-SE" dirty="0"/>
              <a:t>) ? Ny serie..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Information om taggar finns på GK laget.se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30 min före GK-tid fungerar tagg.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sv-SE" dirty="0"/>
              <a:t>Förläng bokning om vi ordnar sammandrag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13522" y="1865745"/>
            <a:ext cx="4986337" cy="459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40000" lnSpcReduction="20000"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Målvakter</a:t>
            </a:r>
          </a:p>
          <a:p>
            <a:pPr lvl="1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Några målvakter &amp; specifik träning</a:t>
            </a:r>
          </a:p>
          <a:p>
            <a:pPr lvl="2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Tova?</a:t>
            </a:r>
          </a:p>
          <a:p>
            <a:pPr lvl="2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Maja S</a:t>
            </a:r>
          </a:p>
          <a:p>
            <a:pPr lvl="2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Nova W?</a:t>
            </a:r>
          </a:p>
          <a:p>
            <a:pPr lvl="2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Elma S?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Styrketräning &amp; knäkontroll &amp; </a:t>
            </a:r>
            <a:r>
              <a:rPr lang="sv-SE" dirty="0" err="1"/>
              <a:t>tekniktränaing</a:t>
            </a:r>
            <a:r>
              <a:rPr lang="sv-SE" dirty="0"/>
              <a:t> som balansering för många tjejer?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Någon/Några gånger kring värdegrund, mens osv?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Hur jobba med kallelser för mer framförhållning som ifjol mot schema?</a:t>
            </a:r>
          </a:p>
          <a:p>
            <a:pPr lvl="2"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Ladda upp i ibis så får föräldrarna se lagen i svensk innebandy.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Säsongstider ej ute.. Lördag 9-10 Högland.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Prata lagindelning säsong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Prata anmälan Cup, 2-3 lag, alla ljusröd? En Röd? Lagindelning SVAR: 3 lag ljusröd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Personliga samtal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endParaRPr lang="sv-SE" dirty="0"/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Boka 5 mot 5 – 3 ggr innan cup.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/>
              <a:t>Fråga i kallelse om skjuts – föräldramöte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sv-SE" dirty="0" err="1"/>
              <a:t>Bussby</a:t>
            </a:r>
            <a:r>
              <a:rPr lang="sv-SE" dirty="0"/>
              <a:t> Cafeteria</a:t>
            </a:r>
          </a:p>
        </p:txBody>
      </p:sp>
    </p:spTree>
    <p:extLst>
      <p:ext uri="{BB962C8B-B14F-4D97-AF65-F5344CB8AC3E}">
        <p14:creationId xmlns:p14="http://schemas.microsoft.com/office/powerpoint/2010/main" val="3379817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v-SE" dirty="0"/>
              <a:t>Handbok inför säsongen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462" y="1901186"/>
            <a:ext cx="7951019" cy="4528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15086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155F-B7A8-D6C4-89D2-A09EECEDE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A7C61-FE02-4DDA-C78E-BC0480C5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66FDB-D04F-FDAF-62B7-EA2C9DC6D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CA427A-1E3C-8E84-4405-98B49A42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31" y="293914"/>
            <a:ext cx="11499937" cy="627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405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3C9E0-FEEB-C427-0310-F4D997B6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34614-1EC4-5E5A-CAF9-104BF7756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9934D-4CA6-416C-1165-125CB24C7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AB3BF2-EF73-6D60-A899-994959736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27" y="0"/>
            <a:ext cx="11282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3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BF504-98E8-4BDB-795F-1621C83AD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0B7C-0B0F-E67A-3ED6-1613FF832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0F4E7-3656-2C2E-A22F-4953F6995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4D5709-EA32-EBD9-8932-CB53A1ED3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49" y="0"/>
            <a:ext cx="110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729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C385B-5373-EA25-8E20-42A42BFA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522EC-4AD6-B183-1DE0-1E8BEF65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5BEDA-7C2B-0081-441C-5AFA70541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06022-C66B-1249-A5F3-197591CC5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30" y="0"/>
            <a:ext cx="11957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25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D2BB24-B7E5-B195-C248-066C9EEE4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620" y="0"/>
            <a:ext cx="7882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3220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3AF81B-DA71-5AAC-B31C-698D6D9C5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795" y="0"/>
            <a:ext cx="7882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34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Matcher för </a:t>
            </a:r>
            <a:r>
              <a:rPr lang="sv-SE" dirty="0" err="1"/>
              <a:t>sAMMANDRAG</a:t>
            </a:r>
            <a:r>
              <a:rPr lang="sv-SE" dirty="0"/>
              <a:t> 3 SOM VI ARRANGERAR DEN 7/12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89525" y="2142831"/>
          <a:ext cx="10972800" cy="2220253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171346137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68968048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154916578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4040633266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297600231"/>
                    </a:ext>
                  </a:extLst>
                </a:gridCol>
              </a:tblGrid>
              <a:tr h="200615">
                <a:tc>
                  <a:txBody>
                    <a:bodyPr/>
                    <a:lstStyle/>
                    <a:p>
                      <a:endParaRPr lang="sv-SE" sz="1000" dirty="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>
                        <a:solidFill>
                          <a:schemeClr val="bg1"/>
                        </a:solidFill>
                      </a:endParaRPr>
                    </a:p>
                  </a:txBody>
                  <a:tcPr marL="50656" marR="50656" marT="25328" marB="25328"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670038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Blå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11:00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495848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Svart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 IK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12:00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944675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</a:t>
                      </a:r>
                      <a:r>
                        <a:rPr lang="sv-SE" sz="1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 IK F13 Rosa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Blå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13:00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186957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Orange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 IK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14:00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728076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Svart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15:00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316880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Moälvens IBK F13 Orange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Jäbo IK F13 Rosa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16:00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667377"/>
                  </a:ext>
                </a:extLst>
              </a:tr>
              <a:tr h="288171"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Örnsköldsvik IBK F13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b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G/K IBS F13/14 Svart</a:t>
                      </a:r>
                      <a:endParaRPr lang="sv-SE" sz="100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2024-12-07 17:00</a:t>
                      </a: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 err="1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</a:rPr>
                        <a:t>Ängetskolan</a:t>
                      </a:r>
                      <a:endParaRPr lang="sv-SE" sz="100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26383" marR="26383" marT="10553" marB="10553">
                    <a:lnL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7A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228687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351213" y="2244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sv-SE" altLang="sv-S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5382" y="5273964"/>
            <a:ext cx="68142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linkClick r:id="rId2"/>
              </a:rPr>
              <a:t>https://innebandy.se/vasternorrland/tavling/matchvard-och-sekretariat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02044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01124-F158-E699-A233-9D0686608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A519C-0624-B577-6193-23FB9AB4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766E3-87F1-04B6-7E23-161056BBB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E4FF6-482D-CD9C-0F6F-A5431BD9C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3" y="0"/>
            <a:ext cx="11211644" cy="635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421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2374B-72FA-C45D-C2FD-5FAFC9B35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B19A5-13CE-5D8B-EA2B-EAC83DDD1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AD75B-8966-C77B-CF3B-5F9647481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8926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94072-F58C-4084-3E57-2097BACF6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5027-8B8D-FADC-040E-A1AFB312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E17BE-7B68-6506-EDF5-F6604AC2A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3195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AE3A5-4B5B-839C-FD01-E4E213E98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06959-F9FC-D1F8-443B-71E59A2C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B5099-60E1-A9B2-5F49-EE19B9D75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75773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5FF73-EF95-1EE7-321B-80C67697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CAD1-BBA3-2A01-11AA-73219ABA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34E6E-C66A-08EE-6450-BA003C9BD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03631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58B12-1466-AEAF-F17B-DFFC98B98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6E8A-9062-9966-C317-FD2017383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48396-FCA4-2CCB-FFE6-27229101D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9136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9C268-2AAF-8676-032C-E3874DDED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1DBCB-DA77-C578-60E1-F3B5F4FC6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906C9-F709-D9CC-4CA3-8B3192FC1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2837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09A4A-789E-58CD-515F-546E2312A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F58-F15A-6356-C796-2CDC24D76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19D74-5082-D05C-8018-1C8E9A469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34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650aae4-7b6e-4175-a36d-2c41416348e6}" enabled="1" method="Privileged" siteId="{c2acc67c-5d64-4b8b-b850-61f5723e0d0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3623</TotalTime>
  <Words>1536</Words>
  <Application>Microsoft Office PowerPoint</Application>
  <PresentationFormat>Widescreen</PresentationFormat>
  <Paragraphs>357</Paragraphs>
  <Slides>50</Slides>
  <Notes>14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Calibri Light</vt:lpstr>
      <vt:lpstr>Trebuchet MS</vt:lpstr>
      <vt:lpstr>Tw Cen MT</vt:lpstr>
      <vt:lpstr>Verdana</vt:lpstr>
      <vt:lpstr>Circuit</vt:lpstr>
      <vt:lpstr>Office Theme</vt:lpstr>
      <vt:lpstr>Föräldramöte GK IBS F13/14</vt:lpstr>
      <vt:lpstr>Kommunikation</vt:lpstr>
      <vt:lpstr>Undergrupper Laget.se</vt:lpstr>
      <vt:lpstr>Allmän SERIEInformation</vt:lpstr>
      <vt:lpstr>Allmän SERIEInformation</vt:lpstr>
      <vt:lpstr>Exempel Schemautmaning</vt:lpstr>
      <vt:lpstr>PowerPoint Presentation</vt:lpstr>
      <vt:lpstr>Träningstider</vt:lpstr>
      <vt:lpstr>Allmänna REGLER Policy</vt:lpstr>
      <vt:lpstr>COACHSäsongen</vt:lpstr>
      <vt:lpstr>Säsongsinformation F13/14</vt:lpstr>
      <vt:lpstr>Kick-off med Övernattning</vt:lpstr>
      <vt:lpstr>Kick-OFF</vt:lpstr>
      <vt:lpstr>Umeå Floorball Festival</vt:lpstr>
      <vt:lpstr>Umeå Floorball Cup</vt:lpstr>
      <vt:lpstr>Packlista</vt:lpstr>
      <vt:lpstr>KALLELSER</vt:lpstr>
      <vt:lpstr>Ekonomi (25/26 – uppdateras på årsmöte) </vt:lpstr>
      <vt:lpstr>Klubbkläder</vt:lpstr>
      <vt:lpstr>PowerPoint Presentation</vt:lpstr>
      <vt:lpstr>Föräldraansvar HELÅR 26/27</vt:lpstr>
      <vt:lpstr>Försäljning</vt:lpstr>
      <vt:lpstr>Föräldraansvar MATCHER</vt:lpstr>
      <vt:lpstr>PowerPoint Presentation</vt:lpstr>
      <vt:lpstr>Manualer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FÖR LAGLEDARE</vt:lpstr>
      <vt:lpstr>Tack! Nu Kör Vi!</vt:lpstr>
      <vt:lpstr>Cupmöjligheter</vt:lpstr>
      <vt:lpstr>Tränar/Ledarinfo – tas inte med på Föräldramöte</vt:lpstr>
      <vt:lpstr>Handbok inför säsongen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Matcher för sAMMANDRAG 3 SOM VI ARRANGERAR DEN 7/12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BAE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GK IBS F13/14</dc:title>
  <dc:creator>Söderbäck Camilla (SE)</dc:creator>
  <cp:lastModifiedBy>AC</cp:lastModifiedBy>
  <cp:revision>499</cp:revision>
  <dcterms:created xsi:type="dcterms:W3CDTF">2023-09-13T18:22:54Z</dcterms:created>
  <dcterms:modified xsi:type="dcterms:W3CDTF">2026-09-23T20:14:07Z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>20250925101149164</vt:lpwstr>
  </property>
</Properties>
</file>