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73" r:id="rId4"/>
    <p:sldId id="275" r:id="rId5"/>
    <p:sldId id="308" r:id="rId6"/>
    <p:sldId id="278" r:id="rId7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lmän info" id="{870D7471-D1C7-44C9-91E9-30DC8DF0A273}">
          <p14:sldIdLst>
            <p14:sldId id="256"/>
            <p14:sldId id="258"/>
            <p14:sldId id="273"/>
            <p14:sldId id="275"/>
            <p14:sldId id="308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0838" autoAdjust="0"/>
  </p:normalViewPr>
  <p:slideViewPr>
    <p:cSldViewPr snapToGrid="0">
      <p:cViewPr varScale="1">
        <p:scale>
          <a:sx n="60" d="100"/>
          <a:sy n="60" d="100"/>
        </p:scale>
        <p:origin x="96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8D3E255-30AB-4789-9A62-40731C11B160}" type="datetimeFigureOut">
              <a:rPr lang="sv-SE"/>
              <a:pPr>
                <a:defRPr/>
              </a:pPr>
              <a:t>2024-09-29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v-S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F107AA6-6F5E-410A-8129-5A4BE51AC5E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v-SE" altLang="sv-SE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72093B7A-86DD-4532-8B7B-86DB92FA0D45}" type="slidenum">
              <a:rPr lang="sv-SE" altLang="sv-SE" smtClean="0"/>
              <a:pPr/>
              <a:t>1</a:t>
            </a:fld>
            <a:endParaRPr lang="sv-SE" altLang="sv-S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err="1" smtClean="0"/>
              <a:t>Etelefonnummer</a:t>
            </a:r>
            <a:r>
              <a:rPr lang="sv-SE" baseline="0" dirty="0" smtClean="0"/>
              <a:t> ledare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107AA6-6F5E-410A-8129-5A4BE51AC5E5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0940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2023, </a:t>
            </a:r>
            <a:r>
              <a:rPr lang="sv-SE" dirty="0" smtClean="0"/>
              <a:t>1 sak som beskriver lite</a:t>
            </a:r>
            <a:r>
              <a:rPr lang="sv-SE" baseline="0" dirty="0" smtClean="0"/>
              <a:t> om sig själv.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107AA6-6F5E-410A-8129-5A4BE51AC5E5}" type="slidenum">
              <a:rPr lang="sv-SE" smtClean="0"/>
              <a:pPr>
                <a:defRPr/>
              </a:pPr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4770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/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1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2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4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5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7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8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9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0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1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2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3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4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6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8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9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0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1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2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6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7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8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9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0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1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2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3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4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5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7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8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9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0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1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2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3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4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5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6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7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8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9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0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075" y="541020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3E36E-82ED-46B8-8EDE-02FEFC818167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6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5" y="5410200"/>
            <a:ext cx="51244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475" y="5410200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368D3-E8E1-4602-93D2-6EE98D4CE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24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DC7F6-869A-4934-8E8D-88931122F03F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07FB4-BF3C-4337-936A-7202A3BAA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0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C4768-9190-493F-BE6C-FB8659BC21B6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D3E92-93B3-4C86-B6A6-23472E86B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2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03288" y="731838"/>
            <a:ext cx="6096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37825" y="2765425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25E6F-08F6-437B-BA29-F6509CF29788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8D2A-6BC3-4B42-B211-439622F64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A27FF-C61A-4FE7-9639-25A15C2E2E8A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27B5C-A946-42F8-A6E1-072D9A66D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11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1058A-9EF8-4233-A9FC-3563F3410D18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F3F-2EF8-4845-9610-35B1878097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80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384E1-BEB0-4055-AD0A-7DE07D123F91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52443-735E-4628-A1D8-CE42E5FD6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86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4E9C6-A68D-45CD-864C-6B7B312E8445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18015-0383-4521-B700-2E202D208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389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671F2-E88C-4A69-9E61-79D89682CEAF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4BF9D-9C05-4BC5-9BA8-FAA44B656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4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2EEF5-5D89-4A2C-96C1-B02169BF6F23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7C423-4CA8-4A93-95F2-A0A0FC1FF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6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92509-5B99-4170-AB53-25A0F0CE8792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15C0-C581-4BC7-9C0E-7CE05F639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16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8058-55B2-454E-B36D-2496184528AF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20AEE-C398-4DA2-87AA-BD94B72A6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40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9A2A6-653B-44FF-89E9-6DEA264175FA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C0CF3-6175-4822-AF73-9EC768584E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54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783B2-7B42-4EA2-9A2B-8AEB4A4AA79F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DC5AC-F3FE-4DBD-A9FB-F7D13DEFE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4CFE6-BC02-41BB-B809-947402A8DFED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E71DF-0158-4C0E-9570-56E7D7801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52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6FBE6-1067-42B7-B216-730E09F6A00B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5DEC7-E9C1-41E5-8406-F7C5B133D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2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4F4F6-1B62-4F7B-BE29-E309B627E906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05129-37F7-4392-AFD3-454848F76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9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/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9125"/>
            <a:ext cx="9906000" cy="147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1413" y="2249488"/>
            <a:ext cx="9906000" cy="354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Edit Master text styles</a:t>
            </a:r>
          </a:p>
          <a:p>
            <a:pPr lvl="1"/>
            <a:r>
              <a:rPr lang="en-US" altLang="sv-SE" smtClean="0"/>
              <a:t>Second level</a:t>
            </a:r>
          </a:p>
          <a:p>
            <a:pPr lvl="2"/>
            <a:r>
              <a:rPr lang="en-US" altLang="sv-SE" smtClean="0"/>
              <a:t>Third level</a:t>
            </a:r>
          </a:p>
          <a:p>
            <a:pPr lvl="3"/>
            <a:r>
              <a:rPr lang="en-US" altLang="sv-SE" smtClean="0"/>
              <a:t>Fourth level</a:t>
            </a:r>
          </a:p>
          <a:p>
            <a:pPr lvl="4"/>
            <a:r>
              <a:rPr lang="en-US" altLang="sv-SE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488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2BF8EE-A0A5-45BF-B813-882324B09400}" type="datetimeFigureOut">
              <a:rPr lang="en-US"/>
              <a:pPr>
                <a:defRPr/>
              </a:pPr>
              <a:t>9/29/2024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3" y="5883275"/>
            <a:ext cx="6238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 cap="all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5888" y="5883275"/>
            <a:ext cx="771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52CF82-1815-4642-AE6D-1A6E7BD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801" r:id="rId12"/>
    <p:sldLayoutId id="2147483795" r:id="rId13"/>
    <p:sldLayoutId id="2147483796" r:id="rId14"/>
    <p:sldLayoutId id="2147483797" r:id="rId15"/>
    <p:sldLayoutId id="2147483798" r:id="rId16"/>
    <p:sldLayoutId id="2147483799" r:id="rId17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5" y="1122363"/>
            <a:ext cx="8791575" cy="2387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/>
              <a:t>Umeå </a:t>
            </a:r>
            <a:r>
              <a:rPr lang="sv-SE" dirty="0" err="1" smtClean="0"/>
              <a:t>FloorBAll</a:t>
            </a:r>
            <a:r>
              <a:rPr lang="sv-SE" dirty="0" smtClean="0"/>
              <a:t> FÖRÄLDRAR</a:t>
            </a:r>
            <a:endParaRPr lang="sv-SE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241005-06</a:t>
            </a:r>
            <a:br>
              <a:rPr lang="sv-SE" dirty="0"/>
            </a:br>
            <a:r>
              <a:rPr lang="sv-SE" dirty="0"/>
              <a:t>GK IBS F13/14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/>
              <a:t>Umeå </a:t>
            </a:r>
            <a:r>
              <a:rPr lang="sv-SE" dirty="0" err="1" smtClean="0"/>
              <a:t>Floorball</a:t>
            </a:r>
            <a:r>
              <a:rPr lang="sv-SE" dirty="0" smtClean="0"/>
              <a:t> Cup</a:t>
            </a:r>
            <a:endParaRPr lang="sv-SE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47725" y="1524000"/>
            <a:ext cx="7069138" cy="5087938"/>
          </a:xfrm>
        </p:spPr>
        <p:txBody>
          <a:bodyPr/>
          <a:lstStyle/>
          <a:p>
            <a:pPr eaLnBrk="1" hangingPunct="1"/>
            <a:r>
              <a:rPr lang="sv-SE" altLang="sv-SE" sz="1600" dirty="0" smtClean="0"/>
              <a:t>5-6 oktober, 30 anmälda aktiva</a:t>
            </a:r>
          </a:p>
          <a:p>
            <a:pPr eaLnBrk="1" hangingPunct="1"/>
            <a:r>
              <a:rPr lang="sv-SE" altLang="sv-SE" sz="1600" dirty="0" smtClean="0"/>
              <a:t>Kostnad: 650kr/aktiv x 26 = 16 </a:t>
            </a:r>
            <a:r>
              <a:rPr lang="sv-SE" altLang="sv-SE" sz="1600" dirty="0"/>
              <a:t>9</a:t>
            </a:r>
            <a:r>
              <a:rPr lang="sv-SE" altLang="sv-SE" sz="1600" dirty="0" smtClean="0"/>
              <a:t>00kr (</a:t>
            </a:r>
            <a:r>
              <a:rPr lang="sv-SE" altLang="sv-SE" sz="1600" dirty="0" err="1" smtClean="0"/>
              <a:t>Swisha</a:t>
            </a:r>
            <a:r>
              <a:rPr lang="sv-SE" altLang="sv-SE" sz="1600" dirty="0" smtClean="0"/>
              <a:t> till 123 284 36 05 – märk med Barnets namn och Umeå </a:t>
            </a:r>
            <a:r>
              <a:rPr lang="sv-SE" altLang="sv-SE" sz="1600" dirty="0" err="1" smtClean="0"/>
              <a:t>Floorball</a:t>
            </a:r>
            <a:r>
              <a:rPr lang="sv-SE" altLang="sv-SE" sz="1600" dirty="0" smtClean="0"/>
              <a:t>)</a:t>
            </a:r>
          </a:p>
          <a:p>
            <a:pPr eaLnBrk="1" hangingPunct="1"/>
            <a:r>
              <a:rPr lang="sv-SE" altLang="sv-SE" sz="1600" dirty="0" smtClean="0"/>
              <a:t>7500kr anmälningsavgift (3lag) +650kr/ledare x 7 (3 går gratis) betalas av lagkassa. =10 750kr</a:t>
            </a:r>
          </a:p>
          <a:p>
            <a:pPr eaLnBrk="1" hangingPunct="1"/>
            <a:r>
              <a:rPr lang="sv-SE" altLang="sv-SE" sz="1600" dirty="0" smtClean="0"/>
              <a:t>Övernattning</a:t>
            </a:r>
          </a:p>
          <a:p>
            <a:pPr eaLnBrk="1" hangingPunct="1"/>
            <a:r>
              <a:rPr lang="sv-SE" altLang="sv-SE" sz="1600" dirty="0" smtClean="0"/>
              <a:t>Godis och Chipsförbud</a:t>
            </a:r>
          </a:p>
          <a:p>
            <a:pPr eaLnBrk="1" hangingPunct="1"/>
            <a:r>
              <a:rPr lang="sv-SE" altLang="sv-SE" sz="1600" dirty="0" smtClean="0"/>
              <a:t>Telefoner </a:t>
            </a:r>
            <a:r>
              <a:rPr lang="sv-SE" altLang="sv-SE" sz="1600" dirty="0" smtClean="0"/>
              <a:t>omhändertas och återfås på kvällen.</a:t>
            </a:r>
          </a:p>
          <a:p>
            <a:pPr eaLnBrk="1" hangingPunct="1"/>
            <a:r>
              <a:rPr lang="sv-SE" altLang="sv-SE" sz="1600" dirty="0" smtClean="0"/>
              <a:t>V</a:t>
            </a:r>
            <a:r>
              <a:rPr lang="sv-SE" altLang="sv-SE" sz="1600" dirty="0" smtClean="0"/>
              <a:t>ärdesaker lämnas helst hemma</a:t>
            </a:r>
            <a:endParaRPr lang="sv-SE" altLang="sv-SE" sz="1600" dirty="0" smtClean="0"/>
          </a:p>
          <a:p>
            <a:pPr eaLnBrk="1" hangingPunct="1"/>
            <a:r>
              <a:rPr lang="sv-SE" altLang="sv-SE" sz="1600" dirty="0" smtClean="0"/>
              <a:t>Restider &amp; Komplett Schema – </a:t>
            </a:r>
            <a:r>
              <a:rPr lang="sv-SE" altLang="sv-SE" sz="1600" dirty="0" smtClean="0"/>
              <a:t>se separat schema</a:t>
            </a:r>
            <a:endParaRPr lang="sv-SE" altLang="sv-SE" sz="1600" dirty="0" smtClean="0"/>
          </a:p>
          <a:p>
            <a:pPr eaLnBrk="1" hangingPunct="1"/>
            <a:r>
              <a:rPr lang="sv-SE" altLang="sv-SE" sz="1600" dirty="0" smtClean="0"/>
              <a:t>Samåkning till Umeå löses i föräldragrupp.</a:t>
            </a:r>
          </a:p>
          <a:p>
            <a:pPr eaLnBrk="1" hangingPunct="1"/>
            <a:r>
              <a:rPr lang="sv-SE" altLang="sv-SE" sz="1600" dirty="0" smtClean="0"/>
              <a:t>Samåkning mellan anläggningar – planeras efter spelschema – </a:t>
            </a:r>
            <a:r>
              <a:rPr lang="sv-SE" altLang="sv-SE" sz="1600" dirty="0" smtClean="0"/>
              <a:t>Se </a:t>
            </a:r>
            <a:r>
              <a:rPr lang="sv-SE" altLang="sv-SE" sz="1600" dirty="0" err="1" smtClean="0"/>
              <a:t>excelschema</a:t>
            </a:r>
            <a:r>
              <a:rPr lang="sv-SE" altLang="sv-SE" sz="1600" dirty="0" smtClean="0"/>
              <a:t> </a:t>
            </a:r>
            <a:endParaRPr lang="sv-SE" altLang="sv-SE" sz="1600" dirty="0" smtClean="0"/>
          </a:p>
          <a:p>
            <a:pPr eaLnBrk="1" hangingPunct="1"/>
            <a:r>
              <a:rPr lang="sv-SE" altLang="sv-SE" sz="1600" dirty="0" smtClean="0"/>
              <a:t>Planerat kvällsmys (ordnas av ledare)</a:t>
            </a:r>
          </a:p>
        </p:txBody>
      </p:sp>
      <p:sp>
        <p:nvSpPr>
          <p:cNvPr id="8196" name="TextBox 2"/>
          <p:cNvSpPr txBox="1">
            <a:spLocks noChangeArrowheads="1"/>
          </p:cNvSpPr>
          <p:nvPr/>
        </p:nvSpPr>
        <p:spPr bwMode="auto">
          <a:xfrm>
            <a:off x="8096250" y="3873500"/>
            <a:ext cx="351155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b="1" dirty="0"/>
              <a:t>BLÅTT Deltagarkort - </a:t>
            </a:r>
            <a:r>
              <a:rPr lang="sv-SE" altLang="sv-SE" sz="1800" b="1" dirty="0" smtClean="0"/>
              <a:t>650 </a:t>
            </a:r>
            <a:r>
              <a:rPr lang="sv-SE" altLang="sv-SE" sz="1800" b="1" dirty="0"/>
              <a:t>kronor (Blåa klasser)</a:t>
            </a:r>
            <a:endParaRPr lang="sv-SE" altLang="sv-SE" sz="1800" dirty="0"/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/>
              <a:t>- 1 natt hårt golv (skolsal)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/>
              <a:t>- Lunch lördag och söndag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/>
              <a:t>- Middag lördag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/>
              <a:t>- Frukost söndag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/>
              <a:t>- Cup </a:t>
            </a:r>
            <a:r>
              <a:rPr lang="sv-SE" altLang="sv-SE" sz="1800" dirty="0" err="1"/>
              <a:t>give-away</a:t>
            </a:r>
            <a:endParaRPr lang="sv-SE" altLang="sv-SE" sz="1800" dirty="0"/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/>
              <a:t>- Diplom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/>
              <a:t>- Medalj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sv-SE" altLang="sv-SE" sz="1800" dirty="0"/>
          </a:p>
        </p:txBody>
      </p:sp>
      <p:sp>
        <p:nvSpPr>
          <p:cNvPr id="8197" name="TextBox 3"/>
          <p:cNvSpPr txBox="1">
            <a:spLocks noChangeArrowheads="1"/>
          </p:cNvSpPr>
          <p:nvPr/>
        </p:nvSpPr>
        <p:spPr bwMode="auto">
          <a:xfrm>
            <a:off x="8096250" y="2097088"/>
            <a:ext cx="224491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/>
              <a:t>3</a:t>
            </a:r>
            <a:r>
              <a:rPr lang="sv-SE" altLang="sv-SE" sz="1800" dirty="0" smtClean="0"/>
              <a:t> </a:t>
            </a:r>
            <a:r>
              <a:rPr lang="sv-SE" altLang="sv-SE" sz="1800" dirty="0"/>
              <a:t>lag anmälda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 smtClean="0"/>
              <a:t>Team GK-</a:t>
            </a:r>
            <a:r>
              <a:rPr lang="sv-SE" altLang="sv-SE" sz="1800" dirty="0" err="1" smtClean="0"/>
              <a:t>chat</a:t>
            </a:r>
            <a:r>
              <a:rPr lang="sv-SE" altLang="sv-SE" sz="1800" dirty="0" smtClean="0"/>
              <a:t> skapad</a:t>
            </a:r>
            <a:endParaRPr lang="sv-SE" altLang="sv-SE" sz="1800" dirty="0"/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/>
              <a:t>2 tränare </a:t>
            </a:r>
            <a:r>
              <a:rPr lang="sv-SE" altLang="sv-SE" sz="1800" dirty="0" smtClean="0"/>
              <a:t>per </a:t>
            </a:r>
            <a:r>
              <a:rPr lang="sv-SE" altLang="sv-SE" sz="1800" dirty="0" smtClean="0"/>
              <a:t>grupp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sv-SE" altLang="sv-SE" sz="1800" dirty="0" smtClean="0"/>
              <a:t>Telefonnummer i Excel</a:t>
            </a:r>
            <a:endParaRPr lang="sv-SE" altLang="sv-SE" sz="1800" dirty="0"/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sv-SE" altLang="sv-SE" sz="1800" dirty="0"/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sv-SE" altLang="sv-SE" sz="1800" dirty="0"/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sv-SE" altLang="sv-SE" sz="1800" dirty="0"/>
          </a:p>
        </p:txBody>
      </p:sp>
      <p:sp>
        <p:nvSpPr>
          <p:cNvPr id="3" name="Rectangle 2"/>
          <p:cNvSpPr/>
          <p:nvPr/>
        </p:nvSpPr>
        <p:spPr>
          <a:xfrm>
            <a:off x="5874623" y="315479"/>
            <a:ext cx="5338619" cy="1329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altLang="sv-SE" dirty="0" smtClean="0"/>
              <a:t>OBS! </a:t>
            </a:r>
            <a:r>
              <a:rPr lang="sv-SE" altLang="sv-SE" dirty="0" err="1" smtClean="0"/>
              <a:t>Swisha</a:t>
            </a:r>
            <a:r>
              <a:rPr lang="sv-SE" altLang="sv-SE" dirty="0" smtClean="0"/>
              <a:t> 650kr till 123 </a:t>
            </a:r>
            <a:r>
              <a:rPr lang="sv-SE" altLang="sv-SE" dirty="0"/>
              <a:t>284 36 </a:t>
            </a:r>
            <a:r>
              <a:rPr lang="sv-SE" altLang="sv-SE" dirty="0" smtClean="0"/>
              <a:t>05</a:t>
            </a:r>
          </a:p>
          <a:p>
            <a:pPr algn="ctr"/>
            <a:r>
              <a:rPr lang="sv-SE" dirty="0" smtClean="0"/>
              <a:t>Märk med ”Barnets namn och Umeå </a:t>
            </a:r>
            <a:r>
              <a:rPr lang="sv-SE" dirty="0" err="1" smtClean="0"/>
              <a:t>Floorball</a:t>
            </a:r>
            <a:r>
              <a:rPr lang="sv-SE" dirty="0" smtClean="0"/>
              <a:t> Festival”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dirty="0" err="1" smtClean="0"/>
              <a:t>UMeÅ</a:t>
            </a:r>
            <a:r>
              <a:rPr lang="sv-SE" dirty="0" smtClean="0"/>
              <a:t> FLOORBALL </a:t>
            </a:r>
            <a:r>
              <a:rPr lang="sv-SE" dirty="0" err="1" smtClean="0"/>
              <a:t>cUP</a:t>
            </a:r>
            <a:endParaRPr lang="sv-SE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141413" y="1817688"/>
            <a:ext cx="9906000" cy="3541712"/>
          </a:xfrm>
        </p:spPr>
        <p:txBody>
          <a:bodyPr/>
          <a:lstStyle/>
          <a:p>
            <a:pPr eaLnBrk="1" hangingPunct="1"/>
            <a:r>
              <a:rPr lang="sv-SE" altLang="sv-SE" dirty="0" smtClean="0"/>
              <a:t>I </a:t>
            </a:r>
            <a:r>
              <a:rPr lang="sv-SE" altLang="sv-SE" dirty="0"/>
              <a:t>klasserna Ljusröd är det spel 5-5, fullstora mål och fullstor plan som gäller</a:t>
            </a:r>
            <a:r>
              <a:rPr lang="sv-SE" altLang="sv-SE" dirty="0" smtClean="0"/>
              <a:t>.</a:t>
            </a:r>
          </a:p>
          <a:p>
            <a:pPr eaLnBrk="1" hangingPunct="1"/>
            <a:r>
              <a:rPr lang="sv-SE" altLang="sv-SE" dirty="0" smtClean="0"/>
              <a:t>3 lag anmälda, just nu 30 </a:t>
            </a:r>
            <a:r>
              <a:rPr lang="sv-SE" altLang="sv-SE" dirty="0" smtClean="0"/>
              <a:t>aktiva, 10 per lag (se </a:t>
            </a:r>
            <a:r>
              <a:rPr lang="sv-SE" altLang="sv-SE" dirty="0" err="1" smtClean="0"/>
              <a:t>lagidelning</a:t>
            </a:r>
            <a:r>
              <a:rPr lang="sv-SE" altLang="sv-SE" dirty="0" smtClean="0"/>
              <a:t> i </a:t>
            </a:r>
            <a:r>
              <a:rPr lang="sv-SE" altLang="sv-SE" dirty="0" err="1" smtClean="0"/>
              <a:t>excel</a:t>
            </a:r>
            <a:r>
              <a:rPr lang="sv-SE" altLang="sv-SE" dirty="0" smtClean="0"/>
              <a:t>)</a:t>
            </a:r>
            <a:endParaRPr lang="sv-SE" altLang="sv-SE" dirty="0" smtClean="0"/>
          </a:p>
          <a:p>
            <a:pPr eaLnBrk="1" hangingPunct="1"/>
            <a:r>
              <a:rPr lang="sv-SE" altLang="sv-SE" dirty="0" smtClean="0"/>
              <a:t>Matchtiden är 2x15 minuter. Inga resultat eller tabeller kommer att redovisas, enligt Svenska Innebandyförbundets regler. Samtliga lag garanteras minst fyra matcher.  </a:t>
            </a:r>
          </a:p>
          <a:p>
            <a:pPr eaLnBrk="1" hangingPunct="1"/>
            <a:r>
              <a:rPr lang="sv-SE" altLang="sv-SE" dirty="0" smtClean="0"/>
              <a:t>Inga sidbyten</a:t>
            </a:r>
          </a:p>
          <a:p>
            <a:pPr eaLnBrk="1" hangingPunct="1"/>
            <a:r>
              <a:rPr lang="sv-SE" altLang="sv-SE" dirty="0" smtClean="0"/>
              <a:t>Timeout är tillåtet i alla klasser</a:t>
            </a:r>
          </a:p>
          <a:p>
            <a:pPr eaLnBrk="1" hangingPunct="1"/>
            <a:r>
              <a:rPr lang="sv-SE" altLang="sv-SE" dirty="0" smtClean="0"/>
              <a:t>Spelare skall bära glasögon i samtliga åldersklasser</a:t>
            </a:r>
          </a:p>
          <a:p>
            <a:pPr eaLnBrk="1" hangingPunct="1"/>
            <a:endParaRPr lang="sv-SE" altLang="sv-SE" dirty="0" smtClean="0"/>
          </a:p>
          <a:p>
            <a:pPr eaLnBrk="1" hangingPunct="1"/>
            <a:endParaRPr lang="sv-SE" altLang="sv-SE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dirty="0" smtClean="0"/>
              <a:t>ÖVERNATTNING - </a:t>
            </a:r>
            <a:r>
              <a:rPr lang="sv-SE" altLang="sv-SE" dirty="0"/>
              <a:t>Boende på </a:t>
            </a:r>
            <a:r>
              <a:rPr lang="sv-SE" altLang="sv-SE" dirty="0" smtClean="0"/>
              <a:t>DRAGONSKOLAN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900238"/>
            <a:ext cx="9906000" cy="42386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v-SE" dirty="0" smtClean="0"/>
              <a:t>Övernattningsförläggning Dragonskolan (se separat schema för in/</a:t>
            </a:r>
            <a:r>
              <a:rPr lang="sv-SE" dirty="0" err="1" smtClean="0"/>
              <a:t>utkvartering</a:t>
            </a:r>
            <a:r>
              <a:rPr lang="sv-SE" dirty="0" smtClean="0"/>
              <a:t> och måltider)</a:t>
            </a:r>
            <a:endParaRPr lang="sv-SE" dirty="0"/>
          </a:p>
          <a:p>
            <a:pPr eaLnBrk="1" hangingPunct="1">
              <a:defRPr/>
            </a:pPr>
            <a:r>
              <a:rPr lang="sv-SE" b="1" dirty="0" smtClean="0"/>
              <a:t>Respektera </a:t>
            </a:r>
            <a:r>
              <a:rPr lang="sv-SE" b="1" dirty="0"/>
              <a:t>att det råder totalt nötförbud på alla förläggningar</a:t>
            </a:r>
            <a:r>
              <a:rPr lang="sv-SE" b="1" dirty="0" smtClean="0"/>
              <a:t>!</a:t>
            </a:r>
          </a:p>
          <a:p>
            <a:pPr eaLnBrk="1" hangingPunct="1">
              <a:defRPr/>
            </a:pPr>
            <a:r>
              <a:rPr lang="sv-SE" dirty="0"/>
              <a:t>Frukost serveras på </a:t>
            </a:r>
            <a:r>
              <a:rPr lang="sv-SE" dirty="0" smtClean="0"/>
              <a:t>Dragonskolan.</a:t>
            </a:r>
            <a:endParaRPr lang="sv-SE" dirty="0"/>
          </a:p>
          <a:p>
            <a:pPr eaLnBrk="1" hangingPunct="1">
              <a:defRPr/>
            </a:pPr>
            <a:r>
              <a:rPr lang="sv-SE" dirty="0" smtClean="0"/>
              <a:t>Frukost enligt schema</a:t>
            </a:r>
            <a:endParaRPr lang="sv-SE" dirty="0"/>
          </a:p>
          <a:p>
            <a:pPr eaLnBrk="1" hangingPunct="1">
              <a:defRPr/>
            </a:pPr>
            <a:r>
              <a:rPr lang="sv-SE" dirty="0" smtClean="0"/>
              <a:t>Luncher </a:t>
            </a:r>
            <a:r>
              <a:rPr lang="sv-SE" dirty="0"/>
              <a:t>och middagar serveras </a:t>
            </a:r>
            <a:r>
              <a:rPr lang="sv-SE" dirty="0" smtClean="0"/>
              <a:t>också på Dragonskolan, se separat schema</a:t>
            </a:r>
            <a:endParaRPr lang="sv-SE" dirty="0"/>
          </a:p>
          <a:p>
            <a:pPr eaLnBrk="1" hangingPunct="1">
              <a:defRPr/>
            </a:pPr>
            <a:endParaRPr lang="sv-SE" dirty="0"/>
          </a:p>
          <a:p>
            <a:pPr eaLnBrk="1" hangingPunct="1">
              <a:defRPr/>
            </a:pPr>
            <a:endParaRPr lang="sv-S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Måltider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</a:t>
            </a:r>
            <a:r>
              <a:rPr lang="sv-SE" b="1" dirty="0"/>
              <a:t>ördag</a:t>
            </a:r>
            <a:endParaRPr lang="sv-SE" dirty="0"/>
          </a:p>
          <a:p>
            <a:pPr lvl="1"/>
            <a:r>
              <a:rPr lang="sv-SE" dirty="0"/>
              <a:t>Lunch: Kebabskavsgryta och ris</a:t>
            </a:r>
          </a:p>
          <a:p>
            <a:pPr lvl="1"/>
            <a:r>
              <a:rPr lang="sv-SE" dirty="0"/>
              <a:t>Middag: Tacos</a:t>
            </a:r>
          </a:p>
          <a:p>
            <a:r>
              <a:rPr lang="sv-SE" b="1" dirty="0"/>
              <a:t>﻿</a:t>
            </a:r>
            <a:r>
              <a:rPr lang="sv-SE" b="1" dirty="0" smtClean="0"/>
              <a:t>Söndag</a:t>
            </a:r>
            <a:endParaRPr lang="sv-SE" b="1" dirty="0"/>
          </a:p>
          <a:p>
            <a:pPr lvl="1"/>
            <a:r>
              <a:rPr lang="sv-SE" dirty="0"/>
              <a:t>Frukosten består av: Fil, flingor, mjukt- och hårt bröd, pålägg, juice, mjölk och kaffe.</a:t>
            </a:r>
          </a:p>
          <a:p>
            <a:pPr lvl="1"/>
            <a:r>
              <a:rPr lang="sv-SE" dirty="0" smtClean="0"/>
              <a:t>Lunch</a:t>
            </a:r>
            <a:r>
              <a:rPr lang="sv-SE" dirty="0"/>
              <a:t>: Spagetti och köttfärssås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8914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6000" cy="1477963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Packlista</a:t>
            </a:r>
            <a:endParaRPr lang="sv-SE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1141413" y="1597891"/>
            <a:ext cx="10440987" cy="4932218"/>
          </a:xfrm>
        </p:spPr>
        <p:txBody>
          <a:bodyPr>
            <a:normAutofit fontScale="85000" lnSpcReduction="10000"/>
          </a:bodyPr>
          <a:lstStyle/>
          <a:p>
            <a:r>
              <a:rPr lang="sv-SE" altLang="sv-SE" dirty="0" smtClean="0"/>
              <a:t>Alla ska ha med ETT gosedjur!</a:t>
            </a:r>
          </a:p>
          <a:p>
            <a:r>
              <a:rPr lang="sv-SE" altLang="sv-SE" dirty="0" smtClean="0"/>
              <a:t>Alla ska ha med en sak som beskriver vad tror att de jobbar med i framtiden.</a:t>
            </a:r>
          </a:p>
          <a:p>
            <a:r>
              <a:rPr lang="sv-SE" altLang="sv-SE" dirty="0" smtClean="0"/>
              <a:t>Alla ska ha med två saker som ledtråd till vad de helst gör efter </a:t>
            </a:r>
            <a:r>
              <a:rPr lang="sv-SE" altLang="sv-SE" dirty="0" err="1" smtClean="0"/>
              <a:t>skoltid.</a:t>
            </a:r>
            <a:r>
              <a:rPr lang="sv-SE" altLang="sv-SE" dirty="0" smtClean="0"/>
              <a:t> </a:t>
            </a:r>
          </a:p>
          <a:p>
            <a:r>
              <a:rPr lang="sv-SE" altLang="sv-SE" dirty="0" smtClean="0"/>
              <a:t>Sovsäck/täcke, kudde, madrass max 90cm (om luftmadrass, ta med lakan att lägga under)</a:t>
            </a:r>
          </a:p>
          <a:p>
            <a:r>
              <a:rPr lang="sv-SE" altLang="sv-SE" dirty="0" smtClean="0"/>
              <a:t>Pyjamas, handduk, underkläder, ombyte</a:t>
            </a:r>
          </a:p>
          <a:p>
            <a:r>
              <a:rPr lang="sv-SE" altLang="sv-SE" dirty="0" err="1" smtClean="0"/>
              <a:t>Neccesär</a:t>
            </a:r>
            <a:r>
              <a:rPr lang="sv-SE" altLang="sv-SE" dirty="0" smtClean="0"/>
              <a:t> (</a:t>
            </a:r>
            <a:r>
              <a:rPr lang="sv-SE" altLang="sv-SE" dirty="0" err="1" smtClean="0"/>
              <a:t>duchsaker</a:t>
            </a:r>
            <a:r>
              <a:rPr lang="sv-SE" altLang="sv-SE" dirty="0" smtClean="0"/>
              <a:t>, tandborste, tandkräm, </a:t>
            </a:r>
            <a:r>
              <a:rPr lang="sv-SE" altLang="sv-SE" dirty="0" smtClean="0"/>
              <a:t>ev. sanitetsprodukter, hårborste</a:t>
            </a:r>
            <a:r>
              <a:rPr lang="sv-SE" altLang="sv-SE" dirty="0" smtClean="0"/>
              <a:t>, hårsnodd mm)</a:t>
            </a:r>
          </a:p>
          <a:p>
            <a:r>
              <a:rPr lang="sv-SE" altLang="sv-SE" dirty="0" smtClean="0"/>
              <a:t>Matchkläder, klubba, vattenflaska, glasögon, inneskor</a:t>
            </a:r>
          </a:p>
          <a:p>
            <a:r>
              <a:rPr lang="sv-SE" altLang="sv-SE" dirty="0" smtClean="0"/>
              <a:t>Telefon + Laddare (endast på kvällen)</a:t>
            </a:r>
          </a:p>
          <a:p>
            <a:r>
              <a:rPr lang="sv-SE" altLang="sv-SE" dirty="0" smtClean="0"/>
              <a:t>Kläder efter väder - Mössa, varm jacka, regnjacka eller paraply för promenad mellan byggnader om det regnar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1320</TotalTime>
  <Words>473</Words>
  <Application>Microsoft Office PowerPoint</Application>
  <PresentationFormat>Widescreen</PresentationFormat>
  <Paragraphs>64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Tw Cen MT</vt:lpstr>
      <vt:lpstr>Circuit</vt:lpstr>
      <vt:lpstr>Umeå FloorBAll FÖRÄLDRAR</vt:lpstr>
      <vt:lpstr>Umeå Floorball Cup</vt:lpstr>
      <vt:lpstr>UMeÅ FLOORBALL cUP</vt:lpstr>
      <vt:lpstr>ÖVERNATTNING - Boende på DRAGONSKOLAN</vt:lpstr>
      <vt:lpstr>Måltider</vt:lpstr>
      <vt:lpstr>Packlista</vt:lpstr>
    </vt:vector>
  </TitlesOfParts>
  <Company>BAE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GK IBS F13/14</dc:title>
  <dc:creator>Söderbäck Camilla (SE)</dc:creator>
  <cp:lastModifiedBy>Söderbäck Camilla (SE)</cp:lastModifiedBy>
  <cp:revision>340</cp:revision>
  <dcterms:created xsi:type="dcterms:W3CDTF">2023-09-13T18:22:54Z</dcterms:created>
  <dcterms:modified xsi:type="dcterms:W3CDTF">2024-09-29T07:21:23Z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>20240929090002577</vt:lpwstr>
  </property>
</Properties>
</file>