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256" r:id="rId2"/>
    <p:sldId id="280" r:id="rId3"/>
    <p:sldId id="285" r:id="rId4"/>
    <p:sldId id="257" r:id="rId5"/>
    <p:sldId id="279" r:id="rId6"/>
    <p:sldId id="258" r:id="rId7"/>
    <p:sldId id="273" r:id="rId8"/>
    <p:sldId id="275" r:id="rId9"/>
    <p:sldId id="307" r:id="rId10"/>
    <p:sldId id="278" r:id="rId11"/>
    <p:sldId id="274" r:id="rId12"/>
    <p:sldId id="269" r:id="rId13"/>
    <p:sldId id="272" r:id="rId14"/>
    <p:sldId id="277" r:id="rId15"/>
    <p:sldId id="276" r:id="rId16"/>
    <p:sldId id="298" r:id="rId17"/>
    <p:sldId id="297" r:id="rId18"/>
    <p:sldId id="286" r:id="rId19"/>
    <p:sldId id="282" r:id="rId20"/>
    <p:sldId id="283" r:id="rId21"/>
    <p:sldId id="299" r:id="rId22"/>
    <p:sldId id="260" r:id="rId23"/>
    <p:sldId id="300" r:id="rId24"/>
    <p:sldId id="265" r:id="rId25"/>
    <p:sldId id="288" r:id="rId26"/>
    <p:sldId id="287" r:id="rId27"/>
    <p:sldId id="289" r:id="rId28"/>
    <p:sldId id="290" r:id="rId29"/>
    <p:sldId id="306" r:id="rId30"/>
    <p:sldId id="291" r:id="rId31"/>
    <p:sldId id="292" r:id="rId32"/>
    <p:sldId id="293" r:id="rId33"/>
    <p:sldId id="294" r:id="rId34"/>
    <p:sldId id="295" r:id="rId35"/>
    <p:sldId id="296" r:id="rId36"/>
    <p:sldId id="301" r:id="rId37"/>
    <p:sldId id="302" r:id="rId38"/>
    <p:sldId id="303" r:id="rId39"/>
    <p:sldId id="304" r:id="rId40"/>
    <p:sldId id="305" r:id="rId41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70D7471-D1C7-44C9-91E9-30DC8DF0A273}">
          <p14:sldIdLst>
            <p14:sldId id="256"/>
            <p14:sldId id="280"/>
            <p14:sldId id="285"/>
            <p14:sldId id="257"/>
            <p14:sldId id="279"/>
            <p14:sldId id="258"/>
            <p14:sldId id="273"/>
            <p14:sldId id="275"/>
            <p14:sldId id="307"/>
            <p14:sldId id="278"/>
            <p14:sldId id="274"/>
            <p14:sldId id="269"/>
            <p14:sldId id="272"/>
            <p14:sldId id="277"/>
            <p14:sldId id="276"/>
            <p14:sldId id="298"/>
            <p14:sldId id="297"/>
            <p14:sldId id="286"/>
            <p14:sldId id="282"/>
            <p14:sldId id="283"/>
            <p14:sldId id="299"/>
            <p14:sldId id="260"/>
            <p14:sldId id="300"/>
            <p14:sldId id="265"/>
            <p14:sldId id="288"/>
            <p14:sldId id="287"/>
            <p14:sldId id="289"/>
            <p14:sldId id="290"/>
          </p14:sldIdLst>
        </p14:section>
        <p14:section name="VIBF" id="{0F557E2E-EECA-487E-B1D2-9B2986A6C63B}">
          <p14:sldIdLst>
            <p14:sldId id="306"/>
            <p14:sldId id="291"/>
            <p14:sldId id="292"/>
            <p14:sldId id="293"/>
            <p14:sldId id="294"/>
            <p14:sldId id="295"/>
            <p14:sldId id="296"/>
            <p14:sldId id="301"/>
            <p14:sldId id="302"/>
            <p14:sldId id="303"/>
            <p14:sldId id="304"/>
            <p14:sldId id="30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6" autoAdjust="0"/>
    <p:restoredTop sz="90838" autoAdjust="0"/>
  </p:normalViewPr>
  <p:slideViewPr>
    <p:cSldViewPr snapToGrid="0">
      <p:cViewPr varScale="1">
        <p:scale>
          <a:sx n="104" d="100"/>
          <a:sy n="104" d="100"/>
        </p:scale>
        <p:origin x="87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8D3E255-30AB-4789-9A62-40731C11B160}" type="datetimeFigureOut">
              <a:rPr lang="sv-SE"/>
              <a:pPr>
                <a:defRPr/>
              </a:pPr>
              <a:t>2024-09-23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sv-SE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F107AA6-6F5E-410A-8129-5A4BE51AC5E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v-SE" altLang="sv-SE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fld id="{72093B7A-86DD-4532-8B7B-86DB92FA0D45}" type="slidenum">
              <a:rPr lang="sv-SE" altLang="sv-SE" smtClean="0"/>
              <a:pPr/>
              <a:t>1</a:t>
            </a:fld>
            <a:endParaRPr lang="sv-SE" altLang="sv-S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107AA6-6F5E-410A-8129-5A4BE51AC5E5}" type="slidenum">
              <a:rPr lang="sv-SE" smtClean="0"/>
              <a:pPr>
                <a:defRPr/>
              </a:pPr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3550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107AA6-6F5E-410A-8129-5A4BE51AC5E5}" type="slidenum">
              <a:rPr lang="sv-SE" smtClean="0"/>
              <a:pPr>
                <a:defRPr/>
              </a:pPr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7446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dirty="0" err="1" smtClean="0"/>
              <a:t>Etelefonnummer</a:t>
            </a:r>
            <a:r>
              <a:rPr lang="sv-SE" baseline="0" dirty="0" smtClean="0"/>
              <a:t> ledare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107AA6-6F5E-410A-8129-5A4BE51AC5E5}" type="slidenum">
              <a:rPr lang="sv-SE" smtClean="0"/>
              <a:pPr>
                <a:defRPr/>
              </a:pPr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0940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Förra året, 1 sak som beskriver lite</a:t>
            </a:r>
            <a:r>
              <a:rPr lang="sv-SE" baseline="0" dirty="0" smtClean="0"/>
              <a:t> om </a:t>
            </a:r>
            <a:r>
              <a:rPr lang="sv-SE" baseline="0" smtClean="0"/>
              <a:t>sig själv.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107AA6-6F5E-410A-8129-5A4BE51AC5E5}" type="slidenum">
              <a:rPr lang="sv-SE" smtClean="0"/>
              <a:pPr>
                <a:defRPr/>
              </a:pPr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4770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Note for Self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* Ta med Penna till Diplomen</a:t>
            </a:r>
          </a:p>
          <a:p>
            <a:r>
              <a:rPr lang="sv-SE" dirty="0" smtClean="0"/>
              <a:t>* Högtalare 1 per lag + spellista</a:t>
            </a: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107AA6-6F5E-410A-8129-5A4BE51AC5E5}" type="slidenum">
              <a:rPr lang="sv-SE" smtClean="0"/>
              <a:pPr>
                <a:defRPr/>
              </a:pPr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839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 altLang="sv-SE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fld id="{825B1E53-438E-4107-A97F-A7D502949F6D}" type="slidenum">
              <a:rPr lang="sv-SE" altLang="sv-SE" smtClean="0"/>
              <a:pPr/>
              <a:t>12</a:t>
            </a:fld>
            <a:endParaRPr lang="sv-SE" altLang="sv-S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sv-SE" altLang="sv-SE" smtClean="0"/>
              <a:t>Höga strumpor och långa byxor minskar sveda vid fall inomhus.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fld id="{C41AB931-6430-43C1-BFF7-D90FD83D5971}" type="slidenum">
              <a:rPr lang="sv-SE" altLang="sv-SE" smtClean="0"/>
              <a:pPr/>
              <a:t>13</a:t>
            </a:fld>
            <a:endParaRPr lang="sv-SE" altLang="sv-S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 altLang="sv-SE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fld id="{54BBB352-6DDA-4CC0-88BD-A7CCF6E1D2DA}" type="slidenum">
              <a:rPr lang="sv-SE" altLang="sv-SE" smtClean="0"/>
              <a:pPr/>
              <a:t>14</a:t>
            </a:fld>
            <a:endParaRPr lang="sv-SE" altLang="sv-S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sv-SE" altLang="sv-SE" smtClean="0"/>
              <a:t>500 kr Bandage, skavsårsplåster, kylspray, plåster, tejp till örhängen, mensskydd, </a:t>
            </a:r>
          </a:p>
          <a:p>
            <a:pPr eaLnBrk="1" hangingPunct="1">
              <a:spcBef>
                <a:spcPct val="0"/>
              </a:spcBef>
            </a:pPr>
            <a:r>
              <a:rPr lang="sv-SE" altLang="sv-SE" smtClean="0"/>
              <a:t>8000 kr seriespel</a:t>
            </a:r>
          </a:p>
          <a:p>
            <a:pPr eaLnBrk="1" hangingPunct="1">
              <a:spcBef>
                <a:spcPct val="0"/>
              </a:spcBef>
            </a:pPr>
            <a:r>
              <a:rPr lang="sv-SE" altLang="sv-SE" smtClean="0"/>
              <a:t>Paradiscupen 5000</a:t>
            </a:r>
          </a:p>
          <a:p>
            <a:pPr eaLnBrk="1" hangingPunct="1">
              <a:spcBef>
                <a:spcPct val="0"/>
              </a:spcBef>
            </a:pPr>
            <a:r>
              <a:rPr lang="sv-SE" altLang="sv-SE" smtClean="0"/>
              <a:t>Domaravgifter 700 per sammadrag *5 = 3500 – kan få tillbaka delar</a:t>
            </a:r>
          </a:p>
          <a:p>
            <a:pPr eaLnBrk="1" hangingPunct="1">
              <a:spcBef>
                <a:spcPct val="0"/>
              </a:spcBef>
            </a:pPr>
            <a:r>
              <a:rPr lang="sv-SE" altLang="sv-SE" smtClean="0"/>
              <a:t>Beting 6300 kr</a:t>
            </a:r>
          </a:p>
          <a:p>
            <a:pPr eaLnBrk="1" hangingPunct="1">
              <a:spcBef>
                <a:spcPct val="0"/>
              </a:spcBef>
            </a:pPr>
            <a:r>
              <a:rPr lang="sv-SE" altLang="sv-SE" smtClean="0"/>
              <a:t>Inköp av utrusning – kamerahållare, extra glasögon, tränarkläder, annat? 2-4000kr</a:t>
            </a:r>
          </a:p>
          <a:p>
            <a:pPr eaLnBrk="1" hangingPunct="1">
              <a:spcBef>
                <a:spcPct val="0"/>
              </a:spcBef>
            </a:pPr>
            <a:r>
              <a:rPr lang="sv-SE" altLang="sv-SE" smtClean="0"/>
              <a:t>Avslutningar 1000*2 = 2000kr</a:t>
            </a:r>
          </a:p>
          <a:p>
            <a:pPr eaLnBrk="1" hangingPunct="1">
              <a:spcBef>
                <a:spcPct val="0"/>
              </a:spcBef>
            </a:pPr>
            <a:r>
              <a:rPr lang="sv-SE" altLang="sv-SE" smtClean="0"/>
              <a:t>Umeå Floorball10 000 (20 000)</a:t>
            </a:r>
          </a:p>
          <a:p>
            <a:pPr eaLnBrk="1" hangingPunct="1">
              <a:spcBef>
                <a:spcPct val="0"/>
              </a:spcBef>
            </a:pPr>
            <a:endParaRPr lang="sv-SE" altLang="sv-SE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fld id="{A18489F6-29AB-4E95-98AA-9C046365BC6B}" type="slidenum">
              <a:rPr lang="sv-SE" altLang="sv-SE" smtClean="0"/>
              <a:pPr/>
              <a:t>20</a:t>
            </a:fld>
            <a:endParaRPr lang="sv-SE" altLang="sv-SE" smtClean="0"/>
          </a:p>
        </p:txBody>
      </p:sp>
    </p:spTree>
    <p:extLst>
      <p:ext uri="{BB962C8B-B14F-4D97-AF65-F5344CB8AC3E}">
        <p14:creationId xmlns:p14="http://schemas.microsoft.com/office/powerpoint/2010/main" val="256564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/>
          </a:extLst>
        </p:spPr>
      </p:pic>
      <p:grpSp>
        <p:nvGrpSpPr>
          <p:cNvPr id="5" name="Group 4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1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2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4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5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8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0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3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6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8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9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0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1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2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3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6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7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8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9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0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2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3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4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5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7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8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9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0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1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2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3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4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5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6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7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8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9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0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075" y="541020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3E36E-82ED-46B8-8EDE-02FEFC818167}" type="datetimeFigureOut">
              <a:rPr lang="en-US"/>
              <a:pPr>
                <a:defRPr/>
              </a:pPr>
              <a:t>9/23/2024</a:t>
            </a:fld>
            <a:endParaRPr lang="en-US"/>
          </a:p>
        </p:txBody>
      </p:sp>
      <p:sp>
        <p:nvSpPr>
          <p:cNvPr id="6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5" y="5410200"/>
            <a:ext cx="51244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475" y="5410200"/>
            <a:ext cx="771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368D3-E8E1-4602-93D2-6EE98D4CE4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424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DC7F6-869A-4934-8E8D-88931122F03F}" type="datetimeFigureOut">
              <a:rPr lang="en-US"/>
              <a:pPr>
                <a:defRPr/>
              </a:pPr>
              <a:t>9/23/2024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07FB4-BF3C-4337-936A-7202A3BAA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801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C4768-9190-493F-BE6C-FB8659BC21B6}" type="datetimeFigureOut">
              <a:rPr lang="en-US"/>
              <a:pPr>
                <a:defRPr/>
              </a:pPr>
              <a:t>9/23/2024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D3E92-93B3-4C86-B6A6-23472E86B4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62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03288" y="731838"/>
            <a:ext cx="6096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37825" y="2765425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25E6F-08F6-437B-BA29-F6509CF29788}" type="datetimeFigureOut">
              <a:rPr lang="en-US"/>
              <a:pPr>
                <a:defRPr/>
              </a:pPr>
              <a:t>9/23/2024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38D2A-6BC3-4B42-B211-439622F64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A27FF-C61A-4FE7-9639-25A15C2E2E8A}" type="datetimeFigureOut">
              <a:rPr lang="en-US"/>
              <a:pPr>
                <a:defRPr/>
              </a:pPr>
              <a:t>9/23/2024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27B5C-A946-42F8-A6E1-072D9A66D5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11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1058A-9EF8-4233-A9FC-3563F3410D18}" type="datetimeFigureOut">
              <a:rPr lang="en-US"/>
              <a:pPr>
                <a:defRPr/>
              </a:pPr>
              <a:t>9/23/2024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83F3F-2EF8-4845-9610-35B1878097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480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2000" dirty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2000" dirty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2000" dirty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384E1-BEB0-4055-AD0A-7DE07D123F91}" type="datetimeFigureOut">
              <a:rPr lang="en-US"/>
              <a:pPr>
                <a:defRPr/>
              </a:pPr>
              <a:t>9/23/2024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52443-735E-4628-A1D8-CE42E5FD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786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4E9C6-A68D-45CD-864C-6B7B312E8445}" type="datetimeFigureOut">
              <a:rPr lang="en-US"/>
              <a:pPr>
                <a:defRPr/>
              </a:pPr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18015-0383-4521-B700-2E202D2087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89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671F2-E88C-4A69-9E61-79D89682CEAF}" type="datetimeFigureOut">
              <a:rPr lang="en-US"/>
              <a:pPr>
                <a:defRPr/>
              </a:pPr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4BF9D-9C05-4BC5-9BA8-FAA44B656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340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2EEF5-5D89-4A2C-96C1-B02169BF6F23}" type="datetimeFigureOut">
              <a:rPr lang="en-US"/>
              <a:pPr>
                <a:defRPr/>
              </a:pPr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7C423-4CA8-4A93-95F2-A0A0FC1FF2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467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92509-5B99-4170-AB53-25A0F0CE8792}" type="datetimeFigureOut">
              <a:rPr lang="en-US"/>
              <a:pPr>
                <a:defRPr/>
              </a:pPr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C15C0-C581-4BC7-9C0E-7CE05F639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816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38058-55B2-454E-B36D-2496184528AF}" type="datetimeFigureOut">
              <a:rPr lang="en-US"/>
              <a:pPr>
                <a:defRPr/>
              </a:pPr>
              <a:t>9/23/2024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20AEE-C398-4DA2-87AA-BD94B72A6A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340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9A2A6-653B-44FF-89E9-6DEA264175FA}" type="datetimeFigureOut">
              <a:rPr lang="en-US"/>
              <a:pPr>
                <a:defRPr/>
              </a:pPr>
              <a:t>9/23/2024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C0CF3-6175-4822-AF73-9EC768584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754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783B2-7B42-4EA2-9A2B-8AEB4A4AA79F}" type="datetimeFigureOut">
              <a:rPr lang="en-US"/>
              <a:pPr>
                <a:defRPr/>
              </a:pPr>
              <a:t>9/23/2024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DC5AC-F3FE-4DBD-A9FB-F7D13DEFE3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4CFE6-BC02-41BB-B809-947402A8DFED}" type="datetimeFigureOut">
              <a:rPr lang="en-US"/>
              <a:pPr>
                <a:defRPr/>
              </a:pPr>
              <a:t>9/23/2024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E71DF-0158-4C0E-9570-56E7D78019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524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6FBE6-1067-42B7-B216-730E09F6A00B}" type="datetimeFigureOut">
              <a:rPr lang="en-US"/>
              <a:pPr>
                <a:defRPr/>
              </a:pPr>
              <a:t>9/23/2024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5DEC7-E9C1-41E5-8406-F7C5B133D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928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4F4F6-1B62-4F7B-BE29-E309B627E906}" type="datetimeFigureOut">
              <a:rPr lang="en-US"/>
              <a:pPr>
                <a:defRPr/>
              </a:pPr>
              <a:t>9/23/2024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05129-37F7-4392-AFD3-454848F761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697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/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/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9125"/>
            <a:ext cx="9906000" cy="147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1413" y="2249488"/>
            <a:ext cx="9906000" cy="354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v-SE" smtClean="0"/>
              <a:t>Edit Master text styles</a:t>
            </a:r>
          </a:p>
          <a:p>
            <a:pPr lvl="1"/>
            <a:r>
              <a:rPr lang="en-US" altLang="sv-SE" smtClean="0"/>
              <a:t>Second level</a:t>
            </a:r>
          </a:p>
          <a:p>
            <a:pPr lvl="2"/>
            <a:r>
              <a:rPr lang="en-US" altLang="sv-SE" smtClean="0"/>
              <a:t>Third level</a:t>
            </a:r>
          </a:p>
          <a:p>
            <a:pPr lvl="3"/>
            <a:r>
              <a:rPr lang="en-US" altLang="sv-SE" smtClean="0"/>
              <a:t>Fourth level</a:t>
            </a:r>
          </a:p>
          <a:p>
            <a:pPr lvl="4"/>
            <a:r>
              <a:rPr lang="en-US" altLang="sv-SE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488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2BF8EE-A0A5-45BF-B813-882324B09400}" type="datetimeFigureOut">
              <a:rPr lang="en-US"/>
              <a:pPr>
                <a:defRPr/>
              </a:pPr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3" y="5883275"/>
            <a:ext cx="6238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50" cap="all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5888" y="5883275"/>
            <a:ext cx="7715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452CF82-1815-4642-AE6D-1A6E7BDC0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0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801" r:id="rId12"/>
    <p:sldLayoutId id="2147483795" r:id="rId13"/>
    <p:sldLayoutId id="2147483796" r:id="rId14"/>
    <p:sldLayoutId id="2147483797" r:id="rId15"/>
    <p:sldLayoutId id="2147483798" r:id="rId16"/>
    <p:sldLayoutId id="2147483799" r:id="rId1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5" y="1122363"/>
            <a:ext cx="8791575" cy="2387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dirty="0" smtClean="0"/>
              <a:t>Föräldramöte GK IBS F13/14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5" y="3602038"/>
            <a:ext cx="8791575" cy="165576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dirty="0" smtClean="0"/>
              <a:t>240923  </a:t>
            </a:r>
            <a:r>
              <a:rPr lang="sv-SE" dirty="0" err="1" smtClean="0"/>
              <a:t>Kl</a:t>
            </a:r>
            <a:r>
              <a:rPr lang="sv-SE" dirty="0" smtClean="0"/>
              <a:t>: 17:00-18:00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6000" cy="1477963"/>
          </a:xfrm>
        </p:spPr>
        <p:txBody>
          <a:bodyPr/>
          <a:lstStyle/>
          <a:p>
            <a:pPr>
              <a:defRPr/>
            </a:pPr>
            <a:r>
              <a:rPr lang="sv-SE" dirty="0" smtClean="0"/>
              <a:t>Packlista</a:t>
            </a:r>
            <a:endParaRPr lang="sv-SE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141413" y="1597891"/>
            <a:ext cx="10440987" cy="4932218"/>
          </a:xfrm>
        </p:spPr>
        <p:txBody>
          <a:bodyPr>
            <a:normAutofit fontScale="92500" lnSpcReduction="20000"/>
          </a:bodyPr>
          <a:lstStyle/>
          <a:p>
            <a:r>
              <a:rPr lang="sv-SE" altLang="sv-SE" dirty="0" smtClean="0"/>
              <a:t>Alla ska ha med ETT gosedjur!</a:t>
            </a:r>
          </a:p>
          <a:p>
            <a:r>
              <a:rPr lang="sv-SE" altLang="sv-SE" dirty="0" smtClean="0"/>
              <a:t>Alla ska ha med en sak som beskriver vad de jobbar med i framtiden.</a:t>
            </a:r>
          </a:p>
          <a:p>
            <a:r>
              <a:rPr lang="sv-SE" altLang="sv-SE" dirty="0" smtClean="0"/>
              <a:t>Alla ska ha med två saker som ledtråd till vad de helst gör efter </a:t>
            </a:r>
            <a:r>
              <a:rPr lang="sv-SE" altLang="sv-SE" dirty="0" err="1" smtClean="0"/>
              <a:t>skoltid.</a:t>
            </a:r>
            <a:r>
              <a:rPr lang="sv-SE" altLang="sv-SE" dirty="0" smtClean="0"/>
              <a:t> </a:t>
            </a:r>
          </a:p>
          <a:p>
            <a:r>
              <a:rPr lang="sv-SE" altLang="sv-SE" dirty="0" smtClean="0"/>
              <a:t>Sovsäck/täcke, kudde, madrass max 90cm (om luftmadrass, ta med lakan att lägga under)</a:t>
            </a:r>
          </a:p>
          <a:p>
            <a:r>
              <a:rPr lang="sv-SE" altLang="sv-SE" dirty="0" smtClean="0"/>
              <a:t>Pyjamas, handduk, underkläder, ombyte</a:t>
            </a:r>
          </a:p>
          <a:p>
            <a:r>
              <a:rPr lang="sv-SE" altLang="sv-SE" dirty="0" err="1" smtClean="0"/>
              <a:t>Neccesär</a:t>
            </a:r>
            <a:r>
              <a:rPr lang="sv-SE" altLang="sv-SE" dirty="0" smtClean="0"/>
              <a:t> (</a:t>
            </a:r>
            <a:r>
              <a:rPr lang="sv-SE" altLang="sv-SE" dirty="0" err="1" smtClean="0"/>
              <a:t>duchsaker</a:t>
            </a:r>
            <a:r>
              <a:rPr lang="sv-SE" altLang="sv-SE" dirty="0" smtClean="0"/>
              <a:t>, tandborste, tandkräm, hårborste, hårsnodd mm)</a:t>
            </a:r>
          </a:p>
          <a:p>
            <a:r>
              <a:rPr lang="sv-SE" altLang="sv-SE" dirty="0" smtClean="0"/>
              <a:t>Matchkläder, klubba, vattenflaska, glasögon, inneskor</a:t>
            </a:r>
          </a:p>
          <a:p>
            <a:r>
              <a:rPr lang="sv-SE" altLang="sv-SE" dirty="0" smtClean="0"/>
              <a:t>Telefon + Laddare (endast på kvällen)</a:t>
            </a:r>
          </a:p>
          <a:p>
            <a:r>
              <a:rPr lang="sv-SE" altLang="sv-SE" dirty="0" smtClean="0"/>
              <a:t>Kläder efter väder - Mössa, varm jacka, regnjacka eller paraply för promenad mellan byggnader om det regnar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v-SE" dirty="0" smtClean="0"/>
              <a:t>FÖR LAGLEDARE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837" y="1943602"/>
            <a:ext cx="9906000" cy="4383088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sv-SE" dirty="0"/>
              <a:t>Varje deltagande lag i cupen skall checka in sitt lag innan man spelar sin första match i cupen. </a:t>
            </a:r>
            <a:r>
              <a:rPr lang="sv-SE" b="1" dirty="0"/>
              <a:t>En person/ledare från varje lag checkar in laget.</a:t>
            </a:r>
            <a:endParaRPr lang="sv-SE" dirty="0"/>
          </a:p>
          <a:p>
            <a:pPr eaLnBrk="1" hangingPunct="1">
              <a:defRPr/>
            </a:pPr>
            <a:r>
              <a:rPr lang="sv-SE" dirty="0"/>
              <a:t>För att underlätta både för er och för oss arrangörer ﻿så vill vi att ni </a:t>
            </a:r>
            <a:r>
              <a:rPr lang="sv-SE" b="1" dirty="0"/>
              <a:t>fyller i era laguppställningar i så god tid som möjligt</a:t>
            </a:r>
            <a:r>
              <a:rPr lang="sv-SE" dirty="0"/>
              <a:t> innan cupen</a:t>
            </a:r>
          </a:p>
          <a:p>
            <a:pPr eaLnBrk="1" hangingPunct="1">
              <a:defRPr/>
            </a:pPr>
            <a:r>
              <a:rPr lang="sv-SE" dirty="0"/>
              <a:t>Vid incheckningen får ni hämta bollar, </a:t>
            </a:r>
            <a:r>
              <a:rPr lang="sv-SE" dirty="0" smtClean="0"/>
              <a:t> </a:t>
            </a:r>
            <a:r>
              <a:rPr lang="sv-SE" dirty="0"/>
              <a:t>deltagarband mm</a:t>
            </a:r>
          </a:p>
          <a:p>
            <a:pPr eaLnBrk="1" hangingPunct="1">
              <a:defRPr/>
            </a:pPr>
            <a:r>
              <a:rPr lang="sv-SE" dirty="0"/>
              <a:t>Incheckningen sker i </a:t>
            </a:r>
            <a:r>
              <a:rPr lang="sv-SE" b="1" dirty="0"/>
              <a:t>Umeå Energi Arena</a:t>
            </a:r>
            <a:r>
              <a:rPr lang="sv-SE" dirty="0"/>
              <a:t> Vind, till höger när ni kommer in i entrén</a:t>
            </a:r>
            <a:r>
              <a:rPr lang="sv-SE" dirty="0" smtClean="0"/>
              <a:t>.</a:t>
            </a:r>
          </a:p>
          <a:p>
            <a:pPr eaLnBrk="1" hangingPunct="1">
              <a:defRPr/>
            </a:pPr>
            <a:r>
              <a:rPr lang="sv-SE" dirty="0"/>
              <a:t>För alla förläggningar gäller </a:t>
            </a:r>
            <a:r>
              <a:rPr lang="sv-SE" b="1" dirty="0"/>
              <a:t>incheckning enligt nedan är 17.00 den 6/10 och utcheckning skall ske senast 14.00 8/10</a:t>
            </a:r>
            <a:r>
              <a:rPr lang="sv-SE" dirty="0"/>
              <a:t> </a:t>
            </a:r>
            <a:r>
              <a:rPr lang="sv-SE" dirty="0" smtClean="0"/>
              <a:t>.</a:t>
            </a:r>
            <a:endParaRPr lang="sv-SE" dirty="0"/>
          </a:p>
          <a:p>
            <a:pPr eaLnBrk="1" hangingPunct="1">
              <a:defRPr/>
            </a:pPr>
            <a:r>
              <a:rPr lang="sv-SE" b="1" dirty="0" smtClean="0"/>
              <a:t>Öppettider</a:t>
            </a:r>
            <a:r>
              <a:rPr lang="sv-SE" b="1" dirty="0"/>
              <a:t>:</a:t>
            </a:r>
            <a:endParaRPr lang="sv-SE" dirty="0"/>
          </a:p>
          <a:p>
            <a:pPr eaLnBrk="1" hangingPunct="1">
              <a:defRPr/>
            </a:pPr>
            <a:r>
              <a:rPr lang="sv-SE" dirty="0"/>
              <a:t>Fredag 6/10 12:00 - 19:00</a:t>
            </a:r>
          </a:p>
          <a:p>
            <a:pPr eaLnBrk="1" hangingPunct="1">
              <a:defRPr/>
            </a:pPr>
            <a:r>
              <a:rPr lang="sv-SE" dirty="0"/>
              <a:t>Lördag 7/10 08:00 - </a:t>
            </a:r>
            <a:r>
              <a:rPr lang="sv-SE" dirty="0" smtClean="0"/>
              <a:t>11:00</a:t>
            </a:r>
          </a:p>
          <a:p>
            <a:pPr eaLnBrk="1" hangingPunct="1">
              <a:defRPr/>
            </a:pPr>
            <a:endParaRPr lang="sv-SE" dirty="0"/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dirty="0" smtClean="0"/>
              <a:t>Ekonomi</a:t>
            </a:r>
            <a:endParaRPr lang="sv-SE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v-SE" altLang="sv-SE" dirty="0" smtClean="0"/>
              <a:t>Medlemsavgift 150kr (22/23 – uppdateras på årsmöte)</a:t>
            </a:r>
          </a:p>
          <a:p>
            <a:pPr eaLnBrk="1" hangingPunct="1"/>
            <a:r>
              <a:rPr lang="sv-SE" altLang="sv-SE" dirty="0" smtClean="0"/>
              <a:t>Träningsavgift 850kr</a:t>
            </a:r>
          </a:p>
          <a:p>
            <a:pPr eaLnBrk="1" hangingPunct="1"/>
            <a:r>
              <a:rPr lang="sv-SE" altLang="sv-SE" dirty="0" smtClean="0"/>
              <a:t>Beting 300kr/spelare (dras i januari från lagkassan) (8700kr)</a:t>
            </a:r>
          </a:p>
          <a:p>
            <a:pPr eaLnBrk="1" hangingPunct="1"/>
            <a:r>
              <a:rPr lang="sv-SE" altLang="sv-SE" dirty="0" smtClean="0"/>
              <a:t>Vår </a:t>
            </a:r>
            <a:r>
              <a:rPr lang="sv-SE" altLang="sv-SE" dirty="0" err="1" smtClean="0"/>
              <a:t>lagswish</a:t>
            </a:r>
            <a:r>
              <a:rPr lang="sv-SE" altLang="sv-SE" dirty="0" smtClean="0"/>
              <a:t> (123 284 36 05)</a:t>
            </a:r>
          </a:p>
          <a:p>
            <a:pPr eaLnBrk="1" hangingPunct="1"/>
            <a:r>
              <a:rPr lang="sv-SE" altLang="sv-SE" dirty="0" smtClean="0"/>
              <a:t>Saldo innan säsong 24 000kr (</a:t>
            </a:r>
            <a:r>
              <a:rPr lang="sv-SE" altLang="sv-SE" b="1" dirty="0" smtClean="0"/>
              <a:t>12 000kr </a:t>
            </a:r>
            <a:r>
              <a:rPr lang="sv-SE" altLang="sv-SE" dirty="0" smtClean="0"/>
              <a:t>till UMEÅ FLOORBALL CUP)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dirty="0" smtClean="0"/>
              <a:t>Klubbkläder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249488"/>
            <a:ext cx="6230937" cy="354171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dirty="0" smtClean="0"/>
              <a:t>Matchtröjor delas ut av </a:t>
            </a:r>
            <a:r>
              <a:rPr lang="sv-SE" dirty="0" err="1" smtClean="0"/>
              <a:t>materialare</a:t>
            </a:r>
            <a:endParaRPr lang="sv-SE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v-SE" dirty="0" smtClean="0"/>
              <a:t>Shorts och sockar köps själv via sportringen77.se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sv-SE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v-SE" dirty="0" smtClean="0"/>
              <a:t>Tränare får bidrag på 220kr som täcker en </a:t>
            </a:r>
            <a:r>
              <a:rPr lang="sv-SE" dirty="0" err="1" smtClean="0"/>
              <a:t>pike</a:t>
            </a:r>
            <a:r>
              <a:rPr lang="sv-SE" dirty="0" smtClean="0"/>
              <a:t>. Överstigande för tex </a:t>
            </a:r>
            <a:r>
              <a:rPr lang="sv-SE" dirty="0" err="1" smtClean="0"/>
              <a:t>zipjacka</a:t>
            </a:r>
            <a:r>
              <a:rPr lang="sv-SE" dirty="0" smtClean="0"/>
              <a:t> betalas av laget.</a:t>
            </a:r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7077" y="580490"/>
            <a:ext cx="1582688" cy="2408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9281" y="582537"/>
            <a:ext cx="1583022" cy="24063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7077" y="3373715"/>
            <a:ext cx="3500334" cy="26826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v-SE" dirty="0" smtClean="0"/>
              <a:t>Lag vi möter</a:t>
            </a:r>
            <a:endParaRPr lang="sv-S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421" t="33015" r="62633" b="39427"/>
          <a:stretch/>
        </p:blipFill>
        <p:spPr>
          <a:xfrm>
            <a:off x="2121060" y="2075624"/>
            <a:ext cx="3328264" cy="31087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5898" t="70907" r="5102" b="5881"/>
          <a:stretch/>
        </p:blipFill>
        <p:spPr>
          <a:xfrm>
            <a:off x="5828736" y="2097088"/>
            <a:ext cx="4257373" cy="30873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560" y="0"/>
            <a:ext cx="10387459" cy="70279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19201" y="4119418"/>
            <a:ext cx="9504218" cy="720438"/>
          </a:xfrm>
          <a:prstGeom prst="rect">
            <a:avLst/>
          </a:prstGeom>
          <a:noFill/>
          <a:ln w="3810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ctangle 3"/>
          <p:cNvSpPr/>
          <p:nvPr/>
        </p:nvSpPr>
        <p:spPr>
          <a:xfrm>
            <a:off x="1219201" y="4839856"/>
            <a:ext cx="9504218" cy="822028"/>
          </a:xfrm>
          <a:prstGeom prst="rect">
            <a:avLst/>
          </a:prstGeom>
          <a:noFill/>
          <a:ln w="3810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677" y="75732"/>
            <a:ext cx="10002646" cy="670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c3af54ef-a7b3-4bcc-bc01-e387aaa5ddb0@baesyste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30" y="23489"/>
            <a:ext cx="12192000" cy="685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502" y="3628106"/>
            <a:ext cx="12113338" cy="845574"/>
          </a:xfrm>
          <a:prstGeom prst="rect">
            <a:avLst/>
          </a:prstGeom>
          <a:noFill/>
          <a:ln w="7620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ctangle 3"/>
          <p:cNvSpPr/>
          <p:nvPr/>
        </p:nvSpPr>
        <p:spPr>
          <a:xfrm>
            <a:off x="34126" y="4473226"/>
            <a:ext cx="12113338" cy="1013173"/>
          </a:xfrm>
          <a:prstGeom prst="rect">
            <a:avLst/>
          </a:prstGeom>
          <a:noFill/>
          <a:ln w="7620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2379432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SERIE UMEÅ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Jmf</a:t>
            </a:r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20" t="30454"/>
          <a:stretch/>
        </p:blipFill>
        <p:spPr>
          <a:xfrm>
            <a:off x="4297957" y="258617"/>
            <a:ext cx="6076197" cy="646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0443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78354"/>
            <a:ext cx="9906000" cy="147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dirty="0" smtClean="0"/>
              <a:t>Föräldraansvar HELÅR 24/25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9673" y="1189703"/>
            <a:ext cx="3851563" cy="519143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sz="2000" dirty="0" smtClean="0"/>
              <a:t>Tränare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sv-SE" sz="1800" dirty="0" smtClean="0"/>
              <a:t>Tomas Wickberg (</a:t>
            </a:r>
            <a:r>
              <a:rPr lang="sv-SE" sz="1800" dirty="0"/>
              <a:t>B</a:t>
            </a:r>
            <a:r>
              <a:rPr lang="sv-SE" sz="1800" dirty="0" smtClean="0"/>
              <a:t>etty &amp; Sally)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sv-SE" sz="1800" dirty="0" smtClean="0"/>
              <a:t>Allan </a:t>
            </a:r>
            <a:r>
              <a:rPr lang="sv-SE" sz="1800" dirty="0" err="1" smtClean="0"/>
              <a:t>Allkärlind</a:t>
            </a:r>
            <a:r>
              <a:rPr lang="sv-SE" sz="1800" dirty="0" smtClean="0"/>
              <a:t> (Penny)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sv-SE" sz="1800" dirty="0" smtClean="0"/>
              <a:t>Petra </a:t>
            </a:r>
            <a:r>
              <a:rPr lang="sv-SE" sz="1800" dirty="0" err="1" smtClean="0"/>
              <a:t>Schedin</a:t>
            </a:r>
            <a:r>
              <a:rPr lang="sv-SE" sz="1800" dirty="0" smtClean="0"/>
              <a:t> (Astrid)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sv-SE" sz="1800" dirty="0" smtClean="0"/>
              <a:t>Emil Ullsten (</a:t>
            </a:r>
            <a:r>
              <a:rPr lang="sv-SE" sz="1800" dirty="0" err="1" smtClean="0"/>
              <a:t>Thilde</a:t>
            </a:r>
            <a:r>
              <a:rPr lang="sv-SE" sz="1800" dirty="0" smtClean="0"/>
              <a:t>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sv-SE" sz="1800" dirty="0"/>
              <a:t>Michael Thelin (Maya T)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sv-SE" sz="1800" dirty="0" smtClean="0"/>
              <a:t>??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v-SE" sz="2000" dirty="0" smtClean="0"/>
              <a:t>Lagledare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sv-SE" sz="1800" dirty="0" smtClean="0"/>
              <a:t>Camilla Söderbäck (Saga SB)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v-SE" sz="2000" dirty="0" smtClean="0"/>
              <a:t>Ekonomi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sv-SE" sz="1800" dirty="0" smtClean="0"/>
              <a:t>Hanna Lif (Agnes)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sv-SE" sz="2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81236" y="1189703"/>
            <a:ext cx="6725862" cy="537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marL="228600" indent="-228600" algn="l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fontAlgn="auto" hangingPunct="1">
              <a:spcAft>
                <a:spcPts val="0"/>
              </a:spcAft>
              <a:defRPr/>
            </a:pPr>
            <a:r>
              <a:rPr lang="sv-SE" dirty="0" smtClean="0"/>
              <a:t>Försäljning HT</a:t>
            </a:r>
          </a:p>
          <a:p>
            <a:pPr lvl="1" defTabSz="914400" eaLnBrk="1" fontAlgn="auto" hangingPunct="1">
              <a:spcAft>
                <a:spcPts val="0"/>
              </a:spcAft>
              <a:defRPr/>
            </a:pPr>
            <a:r>
              <a:rPr lang="sv-SE" dirty="0" err="1" smtClean="0"/>
              <a:t>Leia</a:t>
            </a:r>
            <a:r>
              <a:rPr lang="sv-SE" dirty="0" smtClean="0"/>
              <a:t> </a:t>
            </a:r>
          </a:p>
          <a:p>
            <a:pPr lvl="1" defTabSz="914400" eaLnBrk="1" fontAlgn="auto" hangingPunct="1">
              <a:spcAft>
                <a:spcPts val="0"/>
              </a:spcAft>
              <a:defRPr/>
            </a:pPr>
            <a:r>
              <a:rPr lang="sv-SE" dirty="0" smtClean="0"/>
              <a:t>Maya S</a:t>
            </a:r>
          </a:p>
          <a:p>
            <a:pPr lvl="1" defTabSz="914400" eaLnBrk="1" fontAlgn="auto" hangingPunct="1">
              <a:spcAft>
                <a:spcPts val="0"/>
              </a:spcAft>
              <a:defRPr/>
            </a:pPr>
            <a:r>
              <a:rPr lang="sv-SE" dirty="0" smtClean="0"/>
              <a:t>Elma F</a:t>
            </a:r>
          </a:p>
          <a:p>
            <a:pPr lvl="1" defTabSz="914400" eaLnBrk="1" fontAlgn="auto" hangingPunct="1">
              <a:spcAft>
                <a:spcPts val="0"/>
              </a:spcAft>
              <a:defRPr/>
            </a:pPr>
            <a:r>
              <a:rPr lang="sv-SE" dirty="0" smtClean="0"/>
              <a:t>Tova</a:t>
            </a:r>
          </a:p>
          <a:p>
            <a:pPr lvl="1" defTabSz="914400" eaLnBrk="1" fontAlgn="auto" hangingPunct="1">
              <a:spcAft>
                <a:spcPts val="0"/>
              </a:spcAft>
              <a:defRPr/>
            </a:pPr>
            <a:r>
              <a:rPr lang="sv-SE" dirty="0" err="1" smtClean="0"/>
              <a:t>Joline</a:t>
            </a:r>
            <a:endParaRPr lang="sv-SE" dirty="0" smtClean="0"/>
          </a:p>
          <a:p>
            <a:pPr lvl="1" defTabSz="914400" eaLnBrk="1" fontAlgn="auto" hangingPunct="1">
              <a:spcAft>
                <a:spcPts val="0"/>
              </a:spcAft>
              <a:defRPr/>
            </a:pPr>
            <a:r>
              <a:rPr lang="sv-SE" dirty="0" err="1" smtClean="0"/>
              <a:t>Fre</a:t>
            </a:r>
            <a:endParaRPr lang="sv-SE" dirty="0" smtClean="0">
              <a:solidFill>
                <a:srgbClr val="FF0000"/>
              </a:solidFill>
            </a:endParaRPr>
          </a:p>
          <a:p>
            <a:pPr lvl="1" defTabSz="914400" eaLnBrk="1" fontAlgn="auto" hangingPunct="1">
              <a:spcAft>
                <a:spcPts val="0"/>
              </a:spcAft>
              <a:defRPr/>
            </a:pPr>
            <a:r>
              <a:rPr lang="sv-SE" dirty="0" err="1" smtClean="0"/>
              <a:t>Amira</a:t>
            </a:r>
            <a:r>
              <a:rPr lang="sv-SE" dirty="0" smtClean="0"/>
              <a:t> &amp; Melina</a:t>
            </a:r>
          </a:p>
          <a:p>
            <a:pPr defTabSz="914400" eaLnBrk="1" fontAlgn="auto" hangingPunct="1">
              <a:spcAft>
                <a:spcPts val="0"/>
              </a:spcAft>
              <a:defRPr/>
            </a:pPr>
            <a:r>
              <a:rPr lang="sv-SE" dirty="0" err="1" smtClean="0"/>
              <a:t>Materíalare</a:t>
            </a:r>
            <a:r>
              <a:rPr lang="sv-SE" dirty="0" smtClean="0"/>
              <a:t> </a:t>
            </a:r>
            <a:br>
              <a:rPr lang="sv-SE" dirty="0" smtClean="0"/>
            </a:br>
            <a:r>
              <a:rPr lang="sv-SE" altLang="sv-SE" sz="1400" dirty="0" smtClean="0"/>
              <a:t>(</a:t>
            </a:r>
            <a:r>
              <a:rPr lang="sv-SE" altLang="sv-SE" sz="1400" dirty="0"/>
              <a:t>Sjukväska, målvaktskläder, bollar, matchtröjor, extra glasögon, mm)</a:t>
            </a:r>
            <a:endParaRPr lang="sv-SE" dirty="0" smtClean="0"/>
          </a:p>
          <a:p>
            <a:pPr lvl="1" defTabSz="914400" eaLnBrk="1" fontAlgn="auto" hangingPunct="1">
              <a:spcAft>
                <a:spcPts val="0"/>
              </a:spcAft>
              <a:defRPr/>
            </a:pPr>
            <a:r>
              <a:rPr lang="sv-SE" dirty="0" smtClean="0"/>
              <a:t>Emma Nylander (Betty &amp; Sally)</a:t>
            </a:r>
          </a:p>
          <a:p>
            <a:pPr defTabSz="914400" eaLnBrk="1" fontAlgn="auto" hangingPunct="1">
              <a:spcAft>
                <a:spcPts val="0"/>
              </a:spcAft>
              <a:defRPr/>
            </a:pPr>
            <a:r>
              <a:rPr lang="sv-SE" dirty="0" smtClean="0"/>
              <a:t>Festfixare HT </a:t>
            </a:r>
            <a:br>
              <a:rPr lang="sv-SE" dirty="0" smtClean="0"/>
            </a:br>
            <a:r>
              <a:rPr lang="sv-SE" altLang="sv-SE" sz="1400" dirty="0" smtClean="0"/>
              <a:t>(</a:t>
            </a:r>
            <a:r>
              <a:rPr lang="sv-SE" altLang="sv-SE" sz="1400" dirty="0"/>
              <a:t>sammanhållande </a:t>
            </a:r>
            <a:r>
              <a:rPr lang="sv-SE" altLang="sv-SE" sz="1400" dirty="0" smtClean="0"/>
              <a:t>aktiviteter, filmkvällar osv samt avslutning </a:t>
            </a:r>
            <a:r>
              <a:rPr lang="sv-SE" altLang="sv-SE" sz="1400" dirty="0"/>
              <a:t>jul &amp; säsong)</a:t>
            </a:r>
            <a:endParaRPr lang="sv-SE" altLang="sv-SE" dirty="0"/>
          </a:p>
          <a:p>
            <a:pPr lvl="1" defTabSz="914400" eaLnBrk="1" fontAlgn="auto" hangingPunct="1">
              <a:spcAft>
                <a:spcPts val="0"/>
              </a:spcAft>
              <a:defRPr/>
            </a:pPr>
            <a:r>
              <a:rPr lang="sv-SE" dirty="0" smtClean="0"/>
              <a:t>Klara L</a:t>
            </a:r>
          </a:p>
          <a:p>
            <a:pPr lvl="1" defTabSz="914400" eaLnBrk="1" fontAlgn="auto" hangingPunct="1">
              <a:spcAft>
                <a:spcPts val="0"/>
              </a:spcAft>
              <a:defRPr/>
            </a:pPr>
            <a:r>
              <a:rPr lang="sv-SE" dirty="0" smtClean="0"/>
              <a:t>Elma S</a:t>
            </a:r>
          </a:p>
          <a:p>
            <a:pPr lvl="1" defTabSz="914400" eaLnBrk="1" fontAlgn="auto" hangingPunct="1">
              <a:spcAft>
                <a:spcPts val="0"/>
              </a:spcAft>
              <a:defRPr/>
            </a:pPr>
            <a:r>
              <a:rPr lang="sv-SE" dirty="0" smtClean="0"/>
              <a:t>Siri N</a:t>
            </a:r>
          </a:p>
          <a:p>
            <a:pPr lvl="1" defTabSz="914400" eaLnBrk="1" fontAlgn="auto" hangingPunct="1">
              <a:spcAft>
                <a:spcPts val="0"/>
              </a:spcAft>
              <a:defRPr/>
            </a:pPr>
            <a:r>
              <a:rPr lang="sv-SE" dirty="0" smtClean="0"/>
              <a:t>Stella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8839200" y="1189703"/>
            <a:ext cx="3352800" cy="5191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fontAlgn="auto" hangingPunct="1">
              <a:spcAft>
                <a:spcPts val="0"/>
              </a:spcAft>
              <a:defRPr/>
            </a:pPr>
            <a:r>
              <a:rPr lang="sv-SE" sz="1800" dirty="0" smtClean="0"/>
              <a:t>Försäljning VT</a:t>
            </a:r>
          </a:p>
          <a:p>
            <a:pPr lvl="1" defTabSz="914400" eaLnBrk="1" fontAlgn="auto" hangingPunct="1">
              <a:spcAft>
                <a:spcPts val="0"/>
              </a:spcAft>
              <a:defRPr/>
            </a:pPr>
            <a:r>
              <a:rPr lang="sv-SE" sz="1600" dirty="0" smtClean="0"/>
              <a:t>Molly </a:t>
            </a:r>
          </a:p>
          <a:p>
            <a:pPr lvl="1" defTabSz="914400" eaLnBrk="1" fontAlgn="auto" hangingPunct="1">
              <a:spcAft>
                <a:spcPts val="0"/>
              </a:spcAft>
              <a:defRPr/>
            </a:pPr>
            <a:r>
              <a:rPr lang="sv-SE" sz="1600" dirty="0" smtClean="0"/>
              <a:t>Nellie</a:t>
            </a:r>
          </a:p>
          <a:p>
            <a:pPr lvl="1" defTabSz="914400" eaLnBrk="1" fontAlgn="auto" hangingPunct="1">
              <a:spcAft>
                <a:spcPts val="0"/>
              </a:spcAft>
              <a:defRPr/>
            </a:pPr>
            <a:r>
              <a:rPr lang="sv-SE" sz="1600" dirty="0" smtClean="0"/>
              <a:t>Nova W</a:t>
            </a:r>
          </a:p>
          <a:p>
            <a:pPr lvl="1" defTabSz="914400" eaLnBrk="1" fontAlgn="auto" hangingPunct="1">
              <a:spcAft>
                <a:spcPts val="0"/>
              </a:spcAft>
              <a:defRPr/>
            </a:pPr>
            <a:r>
              <a:rPr lang="sv-SE" sz="1600" dirty="0" err="1" smtClean="0"/>
              <a:t>Ängla</a:t>
            </a:r>
            <a:endParaRPr lang="sv-SE" sz="1600" dirty="0" smtClean="0"/>
          </a:p>
          <a:p>
            <a:pPr defTabSz="914400" eaLnBrk="1" fontAlgn="auto" hangingPunct="1">
              <a:spcAft>
                <a:spcPts val="0"/>
              </a:spcAft>
              <a:defRPr/>
            </a:pPr>
            <a:r>
              <a:rPr lang="sv-SE" sz="1800" dirty="0" smtClean="0"/>
              <a:t>Festfixare VT</a:t>
            </a:r>
          </a:p>
          <a:p>
            <a:pPr lvl="1" defTabSz="914400" eaLnBrk="1" fontAlgn="auto" hangingPunct="1">
              <a:spcAft>
                <a:spcPts val="0"/>
              </a:spcAft>
              <a:defRPr/>
            </a:pPr>
            <a:r>
              <a:rPr lang="sv-SE" sz="1600" dirty="0" err="1" smtClean="0"/>
              <a:t>Ahlma</a:t>
            </a:r>
            <a:endParaRPr lang="sv-SE" sz="1600" dirty="0" smtClean="0"/>
          </a:p>
          <a:p>
            <a:pPr lvl="1" defTabSz="914400" eaLnBrk="1" fontAlgn="auto" hangingPunct="1">
              <a:spcAft>
                <a:spcPts val="0"/>
              </a:spcAft>
              <a:defRPr/>
            </a:pPr>
            <a:r>
              <a:rPr lang="sv-SE" sz="1600" dirty="0" smtClean="0"/>
              <a:t>Klara W</a:t>
            </a:r>
          </a:p>
          <a:p>
            <a:pPr lvl="1" defTabSz="914400" eaLnBrk="1" fontAlgn="auto" hangingPunct="1">
              <a:spcAft>
                <a:spcPts val="0"/>
              </a:spcAft>
              <a:defRPr/>
            </a:pPr>
            <a:r>
              <a:rPr lang="sv-SE" sz="1600" dirty="0" smtClean="0"/>
              <a:t>Emelie</a:t>
            </a:r>
          </a:p>
          <a:p>
            <a:pPr lvl="1" defTabSz="914400" eaLnBrk="1" fontAlgn="auto" hangingPunct="1">
              <a:spcAft>
                <a:spcPts val="0"/>
              </a:spcAft>
              <a:defRPr/>
            </a:pPr>
            <a:r>
              <a:rPr lang="sv-SE" sz="1600" dirty="0" smtClean="0"/>
              <a:t>Ida</a:t>
            </a:r>
          </a:p>
          <a:p>
            <a:pPr lvl="1" defTabSz="914400" eaLnBrk="1" fontAlgn="auto" hangingPunct="1">
              <a:spcAft>
                <a:spcPts val="0"/>
              </a:spcAft>
              <a:defRPr/>
            </a:pPr>
            <a:r>
              <a:rPr lang="sv-SE" sz="1600" dirty="0" err="1" smtClean="0"/>
              <a:t>Leia</a:t>
            </a:r>
            <a:r>
              <a:rPr lang="sv-SE" sz="1600" dirty="0" smtClean="0"/>
              <a:t> Z L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2906775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Allmän Information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022764"/>
            <a:ext cx="9129423" cy="3768436"/>
          </a:xfrm>
        </p:spPr>
        <p:txBody>
          <a:bodyPr/>
          <a:lstStyle/>
          <a:p>
            <a:r>
              <a:rPr lang="sv-SE" dirty="0" smtClean="0"/>
              <a:t>31 aktiva nu (29 </a:t>
            </a:r>
            <a:r>
              <a:rPr lang="sv-SE" dirty="0" smtClean="0"/>
              <a:t>aktiva – 1 Vilda – Freja + Nova </a:t>
            </a:r>
            <a:r>
              <a:rPr lang="sv-SE" dirty="0" err="1" smtClean="0"/>
              <a:t>W+Nellie+Ängla+Molly</a:t>
            </a:r>
            <a:r>
              <a:rPr lang="sv-SE" dirty="0" smtClean="0"/>
              <a:t> = 31 </a:t>
            </a:r>
            <a:r>
              <a:rPr lang="sv-SE" dirty="0" smtClean="0"/>
              <a:t>aktiva)</a:t>
            </a:r>
            <a:endParaRPr lang="sv-SE" dirty="0" smtClean="0"/>
          </a:p>
          <a:p>
            <a:r>
              <a:rPr lang="sv-SE" dirty="0" smtClean="0"/>
              <a:t>3 lag anmälda = 11, </a:t>
            </a:r>
            <a:r>
              <a:rPr lang="sv-SE" dirty="0" smtClean="0"/>
              <a:t>10, </a:t>
            </a:r>
            <a:r>
              <a:rPr lang="sv-SE" dirty="0" smtClean="0"/>
              <a:t>10</a:t>
            </a:r>
          </a:p>
          <a:p>
            <a:r>
              <a:rPr lang="sv-SE" dirty="0" smtClean="0"/>
              <a:t>2 lag i </a:t>
            </a:r>
            <a:r>
              <a:rPr lang="sv-SE" dirty="0" err="1" smtClean="0"/>
              <a:t>Div</a:t>
            </a:r>
            <a:r>
              <a:rPr lang="sv-SE" dirty="0" smtClean="0"/>
              <a:t> 6 Sammandrag, 4+MV, Flygande Byten, Effektiv tid, Domare SIBF</a:t>
            </a:r>
          </a:p>
          <a:p>
            <a:r>
              <a:rPr lang="sv-SE" dirty="0" smtClean="0"/>
              <a:t>1 lag i </a:t>
            </a:r>
            <a:r>
              <a:rPr lang="sv-SE" dirty="0" err="1" smtClean="0"/>
              <a:t>Div</a:t>
            </a:r>
            <a:r>
              <a:rPr lang="sv-SE" dirty="0" smtClean="0"/>
              <a:t> 7 </a:t>
            </a:r>
            <a:r>
              <a:rPr lang="sv-SE" dirty="0"/>
              <a:t>Sammandrag, 4+MV, </a:t>
            </a:r>
            <a:r>
              <a:rPr lang="sv-SE" dirty="0" smtClean="0"/>
              <a:t>Tut-Byten HT, Rullande tid</a:t>
            </a:r>
            <a:r>
              <a:rPr lang="sv-SE" dirty="0"/>
              <a:t>, </a:t>
            </a:r>
            <a:r>
              <a:rPr lang="sv-SE" dirty="0" smtClean="0"/>
              <a:t>Föreningsdomare</a:t>
            </a:r>
          </a:p>
          <a:p>
            <a:r>
              <a:rPr lang="sv-SE" dirty="0" smtClean="0"/>
              <a:t>Allergier</a:t>
            </a:r>
            <a:r>
              <a:rPr lang="sv-SE" dirty="0" smtClean="0"/>
              <a:t>??</a:t>
            </a:r>
          </a:p>
          <a:p>
            <a:pPr lvl="1"/>
            <a:r>
              <a:rPr lang="sv-SE" dirty="0" smtClean="0"/>
              <a:t>Laktos - </a:t>
            </a:r>
            <a:r>
              <a:rPr lang="sv-SE" dirty="0" err="1" smtClean="0"/>
              <a:t>Ängla</a:t>
            </a:r>
            <a:endParaRPr lang="sv-SE" dirty="0"/>
          </a:p>
          <a:p>
            <a:endParaRPr lang="sv-SE" dirty="0" smtClean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8403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dirty="0" smtClean="0"/>
              <a:t>Föräldraansvar SAMMANDRAG 24/25</a:t>
            </a:r>
            <a:endParaRPr lang="sv-SE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141413" y="1766888"/>
            <a:ext cx="3833710" cy="4799012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sv-SE" altLang="sv-SE" dirty="0" smtClean="0"/>
              <a:t>Matchvärdar 4 </a:t>
            </a:r>
            <a:r>
              <a:rPr lang="sv-SE" altLang="sv-SE" dirty="0" err="1" smtClean="0"/>
              <a:t>st</a:t>
            </a:r>
            <a:r>
              <a:rPr lang="sv-SE" altLang="sv-SE" dirty="0" smtClean="0"/>
              <a:t> </a:t>
            </a:r>
            <a:endParaRPr lang="sv-SE" altLang="sv-SE" dirty="0"/>
          </a:p>
          <a:p>
            <a:pPr lvl="1" eaLnBrk="1" hangingPunct="1">
              <a:defRPr/>
            </a:pPr>
            <a:r>
              <a:rPr lang="sv-SE" altLang="sv-SE" dirty="0" smtClean="0"/>
              <a:t>Klara L</a:t>
            </a:r>
          </a:p>
          <a:p>
            <a:pPr lvl="1" eaLnBrk="1" hangingPunct="1">
              <a:defRPr/>
            </a:pPr>
            <a:r>
              <a:rPr lang="sv-SE" altLang="sv-SE" dirty="0" smtClean="0"/>
              <a:t>Siri N</a:t>
            </a:r>
          </a:p>
          <a:p>
            <a:pPr lvl="1" eaLnBrk="1" hangingPunct="1">
              <a:defRPr/>
            </a:pPr>
            <a:r>
              <a:rPr lang="sv-SE" altLang="sv-SE" dirty="0" smtClean="0"/>
              <a:t>Agnes</a:t>
            </a:r>
          </a:p>
          <a:p>
            <a:pPr eaLnBrk="1" hangingPunct="1">
              <a:defRPr/>
            </a:pPr>
            <a:r>
              <a:rPr lang="sv-SE" altLang="sv-SE" dirty="0" smtClean="0"/>
              <a:t>Sekretariat 6 </a:t>
            </a:r>
            <a:r>
              <a:rPr lang="sv-SE" altLang="sv-SE" dirty="0" err="1" smtClean="0"/>
              <a:t>st</a:t>
            </a:r>
            <a:r>
              <a:rPr lang="sv-SE" altLang="sv-SE" dirty="0" smtClean="0"/>
              <a:t> (Uppgifter att förbereda redan nu)</a:t>
            </a:r>
          </a:p>
          <a:p>
            <a:pPr lvl="1" eaLnBrk="1" hangingPunct="1">
              <a:defRPr/>
            </a:pPr>
            <a:r>
              <a:rPr lang="sv-SE" altLang="sv-SE" dirty="0" err="1" smtClean="0"/>
              <a:t>Ahlma</a:t>
            </a:r>
            <a:r>
              <a:rPr lang="sv-SE" altLang="sv-SE" dirty="0" smtClean="0"/>
              <a:t> F</a:t>
            </a:r>
          </a:p>
          <a:p>
            <a:pPr lvl="1" eaLnBrk="1" hangingPunct="1">
              <a:defRPr/>
            </a:pPr>
            <a:r>
              <a:rPr lang="sv-SE" altLang="sv-SE" dirty="0" smtClean="0"/>
              <a:t>Stella</a:t>
            </a:r>
          </a:p>
          <a:p>
            <a:pPr lvl="1" eaLnBrk="1" hangingPunct="1">
              <a:defRPr/>
            </a:pPr>
            <a:r>
              <a:rPr lang="sv-SE" altLang="sv-SE" dirty="0" smtClean="0"/>
              <a:t>Tova</a:t>
            </a:r>
          </a:p>
          <a:p>
            <a:pPr lvl="1" eaLnBrk="1" hangingPunct="1">
              <a:defRPr/>
            </a:pPr>
            <a:r>
              <a:rPr lang="sv-SE" altLang="sv-SE" dirty="0" err="1" smtClean="0"/>
              <a:t>Leia</a:t>
            </a:r>
            <a:r>
              <a:rPr lang="sv-SE" altLang="sv-SE" dirty="0" smtClean="0"/>
              <a:t> L</a:t>
            </a:r>
          </a:p>
          <a:p>
            <a:pPr lvl="1" eaLnBrk="1" hangingPunct="1">
              <a:defRPr/>
            </a:pPr>
            <a:r>
              <a:rPr lang="sv-SE" altLang="sv-SE" dirty="0" smtClean="0"/>
              <a:t>Saga SB</a:t>
            </a:r>
          </a:p>
          <a:p>
            <a:pPr lvl="1" eaLnBrk="1" hangingPunct="1">
              <a:defRPr/>
            </a:pPr>
            <a:endParaRPr lang="sv-SE" altLang="sv-SE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094413" y="1766888"/>
            <a:ext cx="3833710" cy="479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marL="228600" indent="-228600" algn="l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>
              <a:defRPr/>
            </a:pPr>
            <a:r>
              <a:rPr lang="sv-SE" altLang="sv-SE" dirty="0" smtClean="0"/>
              <a:t>Lotteriansvariga 6st (</a:t>
            </a:r>
          </a:p>
          <a:p>
            <a:pPr lvl="1" defTabSz="914400" eaLnBrk="1" hangingPunct="1">
              <a:defRPr/>
            </a:pPr>
            <a:r>
              <a:rPr lang="sv-SE" altLang="sv-SE" dirty="0" err="1" smtClean="0"/>
              <a:t>Fre</a:t>
            </a:r>
            <a:endParaRPr lang="sv-SE" altLang="sv-SE" dirty="0" smtClean="0"/>
          </a:p>
          <a:p>
            <a:pPr lvl="1" defTabSz="914400" eaLnBrk="1" hangingPunct="1">
              <a:defRPr/>
            </a:pPr>
            <a:r>
              <a:rPr lang="sv-SE" altLang="sv-SE" dirty="0" smtClean="0"/>
              <a:t>Ida</a:t>
            </a:r>
          </a:p>
          <a:p>
            <a:pPr lvl="1" defTabSz="914400" eaLnBrk="1" hangingPunct="1">
              <a:defRPr/>
            </a:pPr>
            <a:r>
              <a:rPr lang="sv-SE" altLang="sv-SE" dirty="0" smtClean="0"/>
              <a:t>Klara W</a:t>
            </a:r>
          </a:p>
          <a:p>
            <a:pPr lvl="1" defTabSz="914400" eaLnBrk="1" hangingPunct="1">
              <a:defRPr/>
            </a:pPr>
            <a:r>
              <a:rPr lang="sv-SE" altLang="sv-SE" dirty="0" smtClean="0"/>
              <a:t>Elma S</a:t>
            </a:r>
          </a:p>
          <a:p>
            <a:pPr lvl="1" defTabSz="914400" eaLnBrk="1" hangingPunct="1">
              <a:defRPr/>
            </a:pPr>
            <a:r>
              <a:rPr lang="sv-SE" altLang="sv-SE" dirty="0" smtClean="0"/>
              <a:t>Tova</a:t>
            </a:r>
          </a:p>
          <a:p>
            <a:pPr defTabSz="914400" eaLnBrk="1" hangingPunct="1">
              <a:defRPr/>
            </a:pPr>
            <a:r>
              <a:rPr lang="sv-SE" altLang="sv-SE" dirty="0" err="1" smtClean="0"/>
              <a:t>SammandragsCafe</a:t>
            </a:r>
            <a:endParaRPr lang="sv-SE" altLang="sv-SE" dirty="0" smtClean="0"/>
          </a:p>
          <a:p>
            <a:pPr lvl="1" defTabSz="914400" eaLnBrk="1" hangingPunct="1">
              <a:defRPr/>
            </a:pPr>
            <a:r>
              <a:rPr lang="sv-SE" altLang="sv-SE" dirty="0" err="1" smtClean="0"/>
              <a:t>Joline</a:t>
            </a:r>
            <a:endParaRPr lang="sv-SE" altLang="sv-SE" dirty="0" smtClean="0"/>
          </a:p>
          <a:p>
            <a:pPr lvl="1" defTabSz="914400" eaLnBrk="1" hangingPunct="1">
              <a:defRPr/>
            </a:pPr>
            <a:r>
              <a:rPr lang="sv-SE" altLang="sv-SE" dirty="0" err="1" smtClean="0"/>
              <a:t>Leia</a:t>
            </a:r>
            <a:r>
              <a:rPr lang="sv-SE" altLang="sv-SE" dirty="0" smtClean="0"/>
              <a:t> Z L</a:t>
            </a:r>
          </a:p>
          <a:p>
            <a:pPr lvl="1" defTabSz="914400" eaLnBrk="1" hangingPunct="1">
              <a:defRPr/>
            </a:pPr>
            <a:r>
              <a:rPr lang="sv-SE" altLang="sv-SE" dirty="0" smtClean="0"/>
              <a:t>Emelie</a:t>
            </a:r>
          </a:p>
          <a:p>
            <a:pPr lvl="1" defTabSz="914400" eaLnBrk="1" hangingPunct="1">
              <a:defRPr/>
            </a:pPr>
            <a:r>
              <a:rPr lang="sv-SE" altLang="sv-SE" dirty="0" err="1" smtClean="0"/>
              <a:t>Amira</a:t>
            </a:r>
            <a:r>
              <a:rPr lang="sv-SE" altLang="sv-SE" dirty="0" smtClean="0"/>
              <a:t> &amp; Melina</a:t>
            </a:r>
          </a:p>
          <a:p>
            <a:pPr lvl="1" defTabSz="914400" eaLnBrk="1" hangingPunct="1">
              <a:defRPr/>
            </a:pPr>
            <a:r>
              <a:rPr lang="sv-SE" altLang="sv-SE" dirty="0" smtClean="0"/>
              <a:t>Maja S</a:t>
            </a:r>
          </a:p>
          <a:p>
            <a:pPr defTabSz="914400" eaLnBrk="1" hangingPunct="1">
              <a:defRPr/>
            </a:pPr>
            <a:r>
              <a:rPr lang="sv-SE" altLang="sv-SE" dirty="0" smtClean="0"/>
              <a:t>Domaransvariga Elma F</a:t>
            </a:r>
          </a:p>
          <a:p>
            <a:pPr defTabSz="914400" eaLnBrk="1" hangingPunct="1">
              <a:defRPr/>
            </a:pPr>
            <a:r>
              <a:rPr lang="sv-SE" altLang="sv-SE" dirty="0" smtClean="0"/>
              <a:t>Media??</a:t>
            </a:r>
          </a:p>
          <a:p>
            <a:pPr defTabSz="914400" eaLnBrk="1" hangingPunct="1">
              <a:defRPr/>
            </a:pPr>
            <a:endParaRPr lang="sv-SE" altLang="sv-SE" dirty="0" smtClean="0"/>
          </a:p>
          <a:p>
            <a:pPr defTabSz="914400" eaLnBrk="1" hangingPunct="1">
              <a:defRPr/>
            </a:pPr>
            <a:endParaRPr lang="sv-SE" altLang="sv-SE" dirty="0" smtClean="0"/>
          </a:p>
        </p:txBody>
      </p:sp>
      <p:sp>
        <p:nvSpPr>
          <p:cNvPr id="3" name="Rectangle 2"/>
          <p:cNvSpPr/>
          <p:nvPr/>
        </p:nvSpPr>
        <p:spPr>
          <a:xfrm rot="20933799">
            <a:off x="489528" y="3083755"/>
            <a:ext cx="10344727" cy="10067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TBD inför sammandrag beroende på div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2595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44" y="138834"/>
            <a:ext cx="12045656" cy="649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03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dirty="0" smtClean="0"/>
              <a:t>Sammandrag – </a:t>
            </a:r>
            <a:r>
              <a:rPr lang="sv-SE" dirty="0" err="1" smtClean="0"/>
              <a:t>UppdateraD</a:t>
            </a:r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dirty="0" smtClean="0"/>
              <a:t>Domaransvarig (anordna, ta emot, fixa betalning mm)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sv-SE" dirty="0" smtClean="0"/>
              <a:t>09 – utbildade förra året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v-SE" dirty="0" smtClean="0"/>
              <a:t>Sekretariat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sv-SE" dirty="0" err="1" smtClean="0"/>
              <a:t>Utbildningfilm</a:t>
            </a:r>
            <a:r>
              <a:rPr lang="sv-SE" dirty="0" smtClean="0"/>
              <a:t> Registrera matchresultat, matchprotokoll Ibis, spela upp ljudfil</a:t>
            </a:r>
            <a:endParaRPr lang="sv-S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3012" y="5680652"/>
            <a:ext cx="6330806" cy="508000"/>
          </a:xfrm>
        </p:spPr>
        <p:txBody>
          <a:bodyPr/>
          <a:lstStyle/>
          <a:p>
            <a:r>
              <a:rPr lang="sv-SE" dirty="0" smtClean="0"/>
              <a:t>Maria Dahlin</a:t>
            </a:r>
          </a:p>
          <a:p>
            <a:r>
              <a:rPr lang="sv-SE" dirty="0" smtClean="0"/>
              <a:t>Födda 2010 utbildas föreningsdomare i år</a:t>
            </a:r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834" y="619125"/>
            <a:ext cx="9944579" cy="506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67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dirty="0" smtClean="0"/>
              <a:t>INFÖR SAMMANDRAG</a:t>
            </a:r>
            <a:endParaRPr lang="sv-SE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v-SE" altLang="sv-SE" dirty="0" smtClean="0"/>
              <a:t>Kallelse skickas ut 2,5 v före sammandragshelg. </a:t>
            </a:r>
          </a:p>
          <a:p>
            <a:pPr eaLnBrk="1" hangingPunct="1"/>
            <a:r>
              <a:rPr lang="sv-SE" altLang="sv-SE" dirty="0" smtClean="0"/>
              <a:t>1,5v före går kallelsen ut</a:t>
            </a:r>
          </a:p>
          <a:p>
            <a:pPr eaLnBrk="1" hangingPunct="1"/>
            <a:r>
              <a:rPr lang="sv-SE" altLang="sv-SE" dirty="0" smtClean="0"/>
              <a:t>1v före kan man se laguppställning och matchtider i </a:t>
            </a:r>
            <a:r>
              <a:rPr lang="sv-SE" altLang="sv-SE" dirty="0" err="1" smtClean="0"/>
              <a:t>innebandyappen</a:t>
            </a:r>
            <a:endParaRPr lang="sv-SE" altLang="sv-SE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Appen</a:t>
            </a:r>
            <a:r>
              <a:rPr lang="sv-SE" dirty="0" smtClean="0"/>
              <a:t> Svensk innebandy</a:t>
            </a:r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3895" y="2806190"/>
            <a:ext cx="4454440" cy="183871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141413" y="2927927"/>
            <a:ext cx="2359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1. LADDA NER APPEN SVENSK INNEBANDY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06184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Appen</a:t>
            </a:r>
            <a:r>
              <a:rPr lang="sv-SE" dirty="0" smtClean="0"/>
              <a:t> Svensk innebandy</a:t>
            </a:r>
            <a:endParaRPr lang="sv-SE" dirty="0"/>
          </a:p>
        </p:txBody>
      </p:sp>
      <p:sp>
        <p:nvSpPr>
          <p:cNvPr id="6" name="TextBox 5"/>
          <p:cNvSpPr txBox="1"/>
          <p:nvPr/>
        </p:nvSpPr>
        <p:spPr>
          <a:xfrm>
            <a:off x="1141413" y="2927927"/>
            <a:ext cx="23591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v-SE" dirty="0" smtClean="0"/>
              <a:t>KLICKA PÅ SÖK</a:t>
            </a:r>
          </a:p>
          <a:p>
            <a:pPr marL="342900" indent="-342900">
              <a:buAutoNum type="arabicPeriod"/>
            </a:pPr>
            <a:r>
              <a:rPr lang="sv-SE" dirty="0" smtClean="0"/>
              <a:t>SKRIV IN GULLÄNGET-KROKSTA IBS</a:t>
            </a:r>
          </a:p>
          <a:p>
            <a:pPr marL="342900" indent="-342900">
              <a:buAutoNum type="arabicPeriod"/>
            </a:pPr>
            <a:r>
              <a:rPr lang="sv-SE" dirty="0" smtClean="0"/>
              <a:t>LETA UPP F13/14 OCH VÄLJ FÖLJ</a:t>
            </a:r>
            <a:endParaRPr lang="sv-SE" dirty="0"/>
          </a:p>
        </p:txBody>
      </p:sp>
      <p:pic>
        <p:nvPicPr>
          <p:cNvPr id="1026" name="Picture 2" descr="0146d97f-8c48-4876-a9ce-c27c0732a0cf@baesystem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9"/>
          <a:stretch/>
        </p:blipFill>
        <p:spPr bwMode="auto">
          <a:xfrm>
            <a:off x="6755041" y="619125"/>
            <a:ext cx="3321832" cy="5666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29209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Appen</a:t>
            </a:r>
            <a:r>
              <a:rPr lang="sv-SE" dirty="0" smtClean="0"/>
              <a:t> Svensk innebandy</a:t>
            </a:r>
            <a:endParaRPr lang="sv-SE" dirty="0"/>
          </a:p>
        </p:txBody>
      </p:sp>
      <p:sp>
        <p:nvSpPr>
          <p:cNvPr id="6" name="TextBox 5"/>
          <p:cNvSpPr txBox="1"/>
          <p:nvPr/>
        </p:nvSpPr>
        <p:spPr>
          <a:xfrm>
            <a:off x="1141413" y="2927927"/>
            <a:ext cx="23591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v-SE" dirty="0" smtClean="0"/>
              <a:t>LAGET DU FÖLJER HITTAR DU SEDAN VID HJÄRTAT LÄNGST NER SOM HETER FÖLJER</a:t>
            </a:r>
          </a:p>
          <a:p>
            <a:pPr marL="342900" indent="-342900">
              <a:buAutoNum type="arabicPeriod"/>
            </a:pPr>
            <a:r>
              <a:rPr lang="sv-SE" dirty="0" smtClean="0"/>
              <a:t>KLICKA PÅ DITT LAG</a:t>
            </a:r>
          </a:p>
        </p:txBody>
      </p:sp>
      <p:pic>
        <p:nvPicPr>
          <p:cNvPr id="2050" name="Picture 2" descr="bf601804-fe25-40d2-a8eb-040582c3e620@baesystem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4"/>
          <a:stretch/>
        </p:blipFill>
        <p:spPr bwMode="auto">
          <a:xfrm>
            <a:off x="7220745" y="1265382"/>
            <a:ext cx="2865363" cy="4939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14192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Appen</a:t>
            </a:r>
            <a:r>
              <a:rPr lang="sv-SE" dirty="0" smtClean="0"/>
              <a:t> Svensk innebandy</a:t>
            </a:r>
            <a:endParaRPr lang="sv-SE" dirty="0"/>
          </a:p>
        </p:txBody>
      </p:sp>
      <p:sp>
        <p:nvSpPr>
          <p:cNvPr id="6" name="TextBox 5"/>
          <p:cNvSpPr txBox="1"/>
          <p:nvPr/>
        </p:nvSpPr>
        <p:spPr>
          <a:xfrm>
            <a:off x="1141413" y="2927927"/>
            <a:ext cx="23591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v-SE" dirty="0" smtClean="0"/>
              <a:t>FÖR ATT SE DITT BARNS MATCHER OCH TRUPPEN FÖR RESPEKTIVE MATCH KLICKAR DU SEDAN PÅ MATCHER</a:t>
            </a:r>
          </a:p>
        </p:txBody>
      </p:sp>
      <p:pic>
        <p:nvPicPr>
          <p:cNvPr id="3074" name="Picture 2" descr="92b698f6-d6cc-417e-8179-7d4ed4ccc3ef@baesystem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0"/>
          <a:stretch/>
        </p:blipFill>
        <p:spPr bwMode="auto">
          <a:xfrm>
            <a:off x="6941168" y="1413164"/>
            <a:ext cx="2858181" cy="493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4152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ÖVRIG INFORMATION – LÄSES EFTER INTRESSE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2815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Policy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801091"/>
            <a:ext cx="9906000" cy="3990109"/>
          </a:xfrm>
        </p:spPr>
        <p:txBody>
          <a:bodyPr/>
          <a:lstStyle/>
          <a:p>
            <a:r>
              <a:rPr lang="sv-SE" dirty="0" smtClean="0"/>
              <a:t>6 träningar innan man får vara med på match</a:t>
            </a:r>
          </a:p>
          <a:p>
            <a:r>
              <a:rPr lang="sv-SE" dirty="0" smtClean="0"/>
              <a:t>Kontinuitet i träningar förväntas för att få vara med på match</a:t>
            </a:r>
          </a:p>
          <a:p>
            <a:r>
              <a:rPr lang="sv-SE" dirty="0" smtClean="0"/>
              <a:t>Mobilförbud i omklädningsrum och under träning. Lämnas helst hemma men om barnet behöver ha telefon med sig så ligger den i väskan på egen risk.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734270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Information från förbundet</a:t>
            </a:r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379" y="1838857"/>
            <a:ext cx="7585653" cy="427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387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Information från förbundet</a:t>
            </a:r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058" y="1940780"/>
            <a:ext cx="8409472" cy="463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2495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Information från förbundet</a:t>
            </a:r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873" y="1680869"/>
            <a:ext cx="9015874" cy="483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7587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Information från förbundet</a:t>
            </a:r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436" y="1895440"/>
            <a:ext cx="7920226" cy="409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6956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Information från förbundet</a:t>
            </a:r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3" y="1759505"/>
            <a:ext cx="7550005" cy="399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0625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Information från förbundet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03" y="1597891"/>
            <a:ext cx="11268043" cy="516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8056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Information från förbundet - UTBILDNING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3" y="1709636"/>
            <a:ext cx="8454876" cy="462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7448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Information från förbundet - UTBILDNING</a:t>
            </a:r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3" y="1653309"/>
            <a:ext cx="9034319" cy="490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885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Information från förbundet - UTBILDNING</a:t>
            </a:r>
            <a:endParaRPr lang="sv-S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531" y="1671781"/>
            <a:ext cx="8869024" cy="4622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94691" y="3620655"/>
            <a:ext cx="2512291" cy="240145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ctangle 5"/>
          <p:cNvSpPr/>
          <p:nvPr/>
        </p:nvSpPr>
        <p:spPr>
          <a:xfrm>
            <a:off x="1394691" y="3362038"/>
            <a:ext cx="2854036" cy="240145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31352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ÖVRIGT -</a:t>
            </a:r>
            <a:r>
              <a:rPr lang="sv-SE" dirty="0" err="1" smtClean="0"/>
              <a:t>TRÄNARe</a:t>
            </a:r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783" y="1597890"/>
            <a:ext cx="6514623" cy="513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53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dirty="0" smtClean="0"/>
              <a:t>Säsongsinformation F13/14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623060"/>
            <a:ext cx="9906000" cy="416814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dirty="0" smtClean="0"/>
              <a:t>Säsongsstart 16/9 17:00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sv-SE" dirty="0" smtClean="0"/>
              <a:t>Måndagar 17:00 – 18:00 (P15/16 innan, efter??)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sv-SE" dirty="0" smtClean="0"/>
              <a:t>Onsdagar 19:00 – 20:00 </a:t>
            </a:r>
            <a:r>
              <a:rPr lang="sv-SE" dirty="0"/>
              <a:t>(P15/16 innan, efter??)</a:t>
            </a:r>
            <a:endParaRPr lang="sv-SE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sv-SE" dirty="0" smtClean="0"/>
              <a:t>Fredagar 18:00 - </a:t>
            </a:r>
            <a:r>
              <a:rPr lang="sv-SE" dirty="0"/>
              <a:t>19:00 (</a:t>
            </a:r>
            <a:r>
              <a:rPr lang="sv-SE" dirty="0" smtClean="0"/>
              <a:t>P13/14 </a:t>
            </a:r>
            <a:r>
              <a:rPr lang="sv-SE" dirty="0"/>
              <a:t>innan, efter??) </a:t>
            </a:r>
            <a:endParaRPr lang="sv-SE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sv-SE" dirty="0" smtClean="0"/>
              <a:t>Samling 15 min innan för snack och knäkontroll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sv-SE" dirty="0" smtClean="0"/>
              <a:t>Samling efter träning 10 min i omklädningsrummet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v-SE" dirty="0" smtClean="0"/>
              <a:t>Umeå </a:t>
            </a:r>
            <a:r>
              <a:rPr lang="sv-SE" dirty="0" err="1" smtClean="0"/>
              <a:t>Floorball</a:t>
            </a:r>
            <a:r>
              <a:rPr lang="sv-SE" dirty="0" smtClean="0"/>
              <a:t> 4-6/10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v-SE" dirty="0" smtClean="0"/>
              <a:t>Sammandrag 1 Helgen vecka 42  – Vi anmäler att vi vill anordna?</a:t>
            </a:r>
            <a:endParaRPr lang="sv-SE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v-SE" dirty="0" smtClean="0"/>
              <a:t>Juluppehåll sista träningen 18/12,  första träningen alltså onsdag 30/12 (enda träningen innan cupen).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v-SE" dirty="0" smtClean="0"/>
              <a:t>Ingen träning1/1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v-SE" dirty="0" smtClean="0"/>
              <a:t>Paradiscupen 4-5/1?</a:t>
            </a:r>
            <a:endParaRPr lang="sv-SE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v-SE" dirty="0" smtClean="0"/>
              <a:t>Säsongsavslutning ~ slutet på mars</a:t>
            </a:r>
            <a:endParaRPr lang="sv-SE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ÖVRIGT -</a:t>
            </a:r>
            <a:r>
              <a:rPr lang="sv-SE" dirty="0" err="1" smtClean="0"/>
              <a:t>TRÄNARe</a:t>
            </a:r>
            <a:endParaRPr lang="sv-S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3" y="1675665"/>
            <a:ext cx="9234690" cy="485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777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Cupmöjligheter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b="1" dirty="0" smtClean="0"/>
              <a:t>Umeå </a:t>
            </a:r>
            <a:r>
              <a:rPr lang="sv-SE" b="1" dirty="0" err="1" smtClean="0"/>
              <a:t>Floorball</a:t>
            </a:r>
            <a:r>
              <a:rPr lang="sv-SE" b="1" dirty="0" smtClean="0"/>
              <a:t> 4-6 oktober</a:t>
            </a:r>
          </a:p>
          <a:p>
            <a:r>
              <a:rPr lang="sv-SE" dirty="0" err="1" smtClean="0"/>
              <a:t>Scorpion</a:t>
            </a:r>
            <a:r>
              <a:rPr lang="sv-SE" dirty="0" smtClean="0"/>
              <a:t> Cup 1-3 Nov Stockholm</a:t>
            </a:r>
          </a:p>
          <a:p>
            <a:r>
              <a:rPr lang="sv-SE" b="1" dirty="0" err="1" smtClean="0"/>
              <a:t>ParadisCupen</a:t>
            </a:r>
            <a:r>
              <a:rPr lang="sv-SE" b="1" dirty="0" smtClean="0"/>
              <a:t> Örnsköldsvik 2-4/1 med rolig övernattning?</a:t>
            </a:r>
          </a:p>
          <a:p>
            <a:r>
              <a:rPr lang="sv-SE" dirty="0" smtClean="0"/>
              <a:t>Storvreta Cup i Uppsala 4-6/1</a:t>
            </a:r>
          </a:p>
          <a:p>
            <a:r>
              <a:rPr lang="sv-SE" dirty="0" err="1" smtClean="0"/>
              <a:t>UmeCupen</a:t>
            </a:r>
            <a:r>
              <a:rPr lang="sv-SE" dirty="0" smtClean="0"/>
              <a:t> 12-14 april</a:t>
            </a:r>
          </a:p>
          <a:p>
            <a:r>
              <a:rPr lang="sv-SE" dirty="0" smtClean="0"/>
              <a:t>Skellefteå </a:t>
            </a:r>
            <a:r>
              <a:rPr lang="sv-SE" dirty="0" err="1" smtClean="0"/>
              <a:t>Floorball</a:t>
            </a:r>
            <a:r>
              <a:rPr lang="sv-SE" dirty="0" smtClean="0"/>
              <a:t> Cup 1-2/5-25</a:t>
            </a:r>
          </a:p>
          <a:p>
            <a:r>
              <a:rPr lang="sv-SE" dirty="0" err="1" smtClean="0"/>
              <a:t>Anornda</a:t>
            </a:r>
            <a:r>
              <a:rPr lang="sv-SE" dirty="0" smtClean="0"/>
              <a:t> en CUP? </a:t>
            </a:r>
            <a:r>
              <a:rPr lang="sv-SE" dirty="0" err="1" smtClean="0"/>
              <a:t>SkolCUp</a:t>
            </a:r>
            <a:r>
              <a:rPr lang="sv-SE" dirty="0" smtClean="0"/>
              <a:t>?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95434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dirty="0" smtClean="0"/>
              <a:t>Umeå </a:t>
            </a:r>
            <a:r>
              <a:rPr lang="sv-SE" dirty="0" err="1" smtClean="0"/>
              <a:t>Floorball</a:t>
            </a:r>
            <a:r>
              <a:rPr lang="sv-SE" dirty="0" smtClean="0"/>
              <a:t> Cup</a:t>
            </a:r>
            <a:endParaRPr lang="sv-SE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847725" y="1644650"/>
            <a:ext cx="7069138" cy="4967288"/>
          </a:xfrm>
        </p:spPr>
        <p:txBody>
          <a:bodyPr/>
          <a:lstStyle/>
          <a:p>
            <a:pPr eaLnBrk="1" hangingPunct="1"/>
            <a:r>
              <a:rPr lang="sv-SE" altLang="sv-SE" sz="1600" dirty="0" smtClean="0"/>
              <a:t>5-</a:t>
            </a:r>
            <a:r>
              <a:rPr lang="sv-SE" altLang="sv-SE" sz="1600" dirty="0" smtClean="0"/>
              <a:t>6 </a:t>
            </a:r>
            <a:r>
              <a:rPr lang="sv-SE" altLang="sv-SE" sz="1600" dirty="0" smtClean="0"/>
              <a:t>oktober, 30 anmälda aktiva</a:t>
            </a:r>
          </a:p>
          <a:p>
            <a:pPr eaLnBrk="1" hangingPunct="1"/>
            <a:r>
              <a:rPr lang="sv-SE" altLang="sv-SE" sz="1600" dirty="0" smtClean="0"/>
              <a:t>Kostnad: 650kr/aktiv x 26 = 16 </a:t>
            </a:r>
            <a:r>
              <a:rPr lang="sv-SE" altLang="sv-SE" sz="1600" dirty="0"/>
              <a:t>9</a:t>
            </a:r>
            <a:r>
              <a:rPr lang="sv-SE" altLang="sv-SE" sz="1600" dirty="0" smtClean="0"/>
              <a:t>00kr (</a:t>
            </a:r>
            <a:r>
              <a:rPr lang="sv-SE" altLang="sv-SE" sz="1600" dirty="0" err="1" smtClean="0"/>
              <a:t>Swisha</a:t>
            </a:r>
            <a:r>
              <a:rPr lang="sv-SE" altLang="sv-SE" sz="1600" dirty="0" smtClean="0"/>
              <a:t> till 123 284 36 05 – märk med Barnets namn och Umeå </a:t>
            </a:r>
            <a:r>
              <a:rPr lang="sv-SE" altLang="sv-SE" sz="1600" dirty="0" err="1" smtClean="0"/>
              <a:t>Floorball</a:t>
            </a:r>
            <a:r>
              <a:rPr lang="sv-SE" altLang="sv-SE" sz="1600" dirty="0" smtClean="0"/>
              <a:t>)</a:t>
            </a:r>
          </a:p>
          <a:p>
            <a:pPr eaLnBrk="1" hangingPunct="1"/>
            <a:r>
              <a:rPr lang="sv-SE" altLang="sv-SE" sz="1600" dirty="0" smtClean="0"/>
              <a:t>7500kr anmälningsavgift (3lag) +650kr/ledare x </a:t>
            </a:r>
            <a:r>
              <a:rPr lang="sv-SE" altLang="sv-SE" sz="1600" dirty="0" smtClean="0"/>
              <a:t>7 </a:t>
            </a:r>
            <a:r>
              <a:rPr lang="sv-SE" altLang="sv-SE" sz="1600" dirty="0" smtClean="0"/>
              <a:t>(3 går gratis) betalas av lagkassa. =10 750kr</a:t>
            </a:r>
          </a:p>
          <a:p>
            <a:pPr eaLnBrk="1" hangingPunct="1"/>
            <a:r>
              <a:rPr lang="sv-SE" altLang="sv-SE" sz="1600" dirty="0" smtClean="0"/>
              <a:t>Övernattning</a:t>
            </a:r>
          </a:p>
          <a:p>
            <a:pPr eaLnBrk="1" hangingPunct="1"/>
            <a:r>
              <a:rPr lang="sv-SE" altLang="sv-SE" sz="1600" dirty="0" smtClean="0"/>
              <a:t>Godis och Chipsförbud</a:t>
            </a:r>
          </a:p>
          <a:p>
            <a:pPr eaLnBrk="1" hangingPunct="1"/>
            <a:r>
              <a:rPr lang="sv-SE" altLang="sv-SE" sz="1600" dirty="0" smtClean="0"/>
              <a:t>Telefoner &amp; värdesaker </a:t>
            </a:r>
            <a:r>
              <a:rPr lang="sv-SE" altLang="sv-SE" sz="1600" dirty="0" smtClean="0"/>
              <a:t>lämnas</a:t>
            </a:r>
            <a:endParaRPr lang="sv-SE" altLang="sv-SE" sz="1600" dirty="0" smtClean="0"/>
          </a:p>
          <a:p>
            <a:pPr eaLnBrk="1" hangingPunct="1"/>
            <a:r>
              <a:rPr lang="sv-SE" altLang="sv-SE" sz="1600" dirty="0" smtClean="0"/>
              <a:t>Restider &amp; Komplett Schema – meddelas när schema släpps</a:t>
            </a:r>
          </a:p>
          <a:p>
            <a:pPr eaLnBrk="1" hangingPunct="1"/>
            <a:r>
              <a:rPr lang="sv-SE" altLang="sv-SE" sz="1600" dirty="0" smtClean="0"/>
              <a:t>Samåkning till Umeå löses i föräldragrupp.</a:t>
            </a:r>
          </a:p>
          <a:p>
            <a:pPr eaLnBrk="1" hangingPunct="1"/>
            <a:r>
              <a:rPr lang="sv-SE" altLang="sv-SE" sz="1600" dirty="0" smtClean="0"/>
              <a:t>Samåkning mellan anläggningar – planeras efter spelschema – Ledare återkopplar behov. </a:t>
            </a:r>
          </a:p>
          <a:p>
            <a:pPr eaLnBrk="1" hangingPunct="1"/>
            <a:r>
              <a:rPr lang="sv-SE" altLang="sv-SE" sz="1600" dirty="0" smtClean="0"/>
              <a:t>Planerat kvällsmys (ordnas av ledare)</a:t>
            </a:r>
          </a:p>
        </p:txBody>
      </p:sp>
      <p:sp>
        <p:nvSpPr>
          <p:cNvPr id="8196" name="TextBox 2"/>
          <p:cNvSpPr txBox="1">
            <a:spLocks noChangeArrowheads="1"/>
          </p:cNvSpPr>
          <p:nvPr/>
        </p:nvSpPr>
        <p:spPr bwMode="auto">
          <a:xfrm>
            <a:off x="8096250" y="3873500"/>
            <a:ext cx="351155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sv-SE" altLang="sv-SE" sz="1800" b="1" dirty="0"/>
              <a:t>BLÅTT Deltagarkort - </a:t>
            </a:r>
            <a:r>
              <a:rPr lang="sv-SE" altLang="sv-SE" sz="1800" b="1" dirty="0" smtClean="0"/>
              <a:t>650 </a:t>
            </a:r>
            <a:r>
              <a:rPr lang="sv-SE" altLang="sv-SE" sz="1800" b="1" dirty="0"/>
              <a:t>kronor (Blåa klasser)</a:t>
            </a:r>
            <a:endParaRPr lang="sv-SE" altLang="sv-SE" sz="1800" dirty="0"/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sv-SE" altLang="sv-SE" sz="1800" dirty="0"/>
              <a:t>- 1 natt hårt golv (skolsal)</a:t>
            </a: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sv-SE" altLang="sv-SE" sz="1800" dirty="0"/>
              <a:t>- Lunch lördag och söndag</a:t>
            </a: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sv-SE" altLang="sv-SE" sz="1800" dirty="0"/>
              <a:t>- Middag lördag</a:t>
            </a: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sv-SE" altLang="sv-SE" sz="1800" dirty="0"/>
              <a:t>- Frukost söndag</a:t>
            </a: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sv-SE" altLang="sv-SE" sz="1800" dirty="0"/>
              <a:t>- Cup </a:t>
            </a:r>
            <a:r>
              <a:rPr lang="sv-SE" altLang="sv-SE" sz="1800" dirty="0" err="1"/>
              <a:t>give-away</a:t>
            </a:r>
            <a:endParaRPr lang="sv-SE" altLang="sv-SE" sz="1800" dirty="0"/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sv-SE" altLang="sv-SE" sz="1800" dirty="0"/>
              <a:t>- Diplom</a:t>
            </a: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sv-SE" altLang="sv-SE" sz="1800" dirty="0"/>
              <a:t>- Medalj</a:t>
            </a: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sv-SE" altLang="sv-SE" sz="1800" dirty="0"/>
          </a:p>
        </p:txBody>
      </p:sp>
      <p:sp>
        <p:nvSpPr>
          <p:cNvPr id="8197" name="TextBox 3"/>
          <p:cNvSpPr txBox="1">
            <a:spLocks noChangeArrowheads="1"/>
          </p:cNvSpPr>
          <p:nvPr/>
        </p:nvSpPr>
        <p:spPr bwMode="auto">
          <a:xfrm>
            <a:off x="8096250" y="2097088"/>
            <a:ext cx="328282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sv-SE" altLang="sv-SE" sz="1800" dirty="0"/>
              <a:t>3</a:t>
            </a:r>
            <a:r>
              <a:rPr lang="sv-SE" altLang="sv-SE" sz="1800" dirty="0" smtClean="0"/>
              <a:t> </a:t>
            </a:r>
            <a:r>
              <a:rPr lang="sv-SE" altLang="sv-SE" sz="1800" dirty="0"/>
              <a:t>lag anmälda</a:t>
            </a: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sv-SE" altLang="sv-SE" sz="1800" dirty="0" err="1" smtClean="0"/>
              <a:t>Whats’appgrupper</a:t>
            </a:r>
            <a:r>
              <a:rPr lang="sv-SE" altLang="sv-SE" sz="1800" dirty="0" smtClean="0"/>
              <a:t> </a:t>
            </a:r>
            <a:r>
              <a:rPr lang="sv-SE" altLang="sv-SE" sz="1800" dirty="0"/>
              <a:t>ska skapas</a:t>
            </a: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sv-SE" altLang="sv-SE" sz="1800" dirty="0"/>
              <a:t>2 tränare </a:t>
            </a:r>
            <a:r>
              <a:rPr lang="sv-SE" altLang="sv-SE" sz="1800" dirty="0" smtClean="0"/>
              <a:t>per grupp, 2 lagledare</a:t>
            </a:r>
            <a:endParaRPr lang="sv-SE" altLang="sv-SE" sz="1800" dirty="0"/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sv-SE" altLang="sv-SE" sz="1800" dirty="0"/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sv-SE" altLang="sv-SE" sz="1800" dirty="0"/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sv-SE" altLang="sv-SE" sz="1800" dirty="0"/>
          </a:p>
        </p:txBody>
      </p:sp>
      <p:sp>
        <p:nvSpPr>
          <p:cNvPr id="3" name="Rectangle 2"/>
          <p:cNvSpPr/>
          <p:nvPr/>
        </p:nvSpPr>
        <p:spPr>
          <a:xfrm>
            <a:off x="5874623" y="315479"/>
            <a:ext cx="5338619" cy="13297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altLang="sv-SE" dirty="0" smtClean="0"/>
              <a:t>OBS! </a:t>
            </a:r>
            <a:r>
              <a:rPr lang="sv-SE" altLang="sv-SE" dirty="0" err="1" smtClean="0"/>
              <a:t>Swisha</a:t>
            </a:r>
            <a:r>
              <a:rPr lang="sv-SE" altLang="sv-SE" dirty="0" smtClean="0"/>
              <a:t> 650kr till 123 </a:t>
            </a:r>
            <a:r>
              <a:rPr lang="sv-SE" altLang="sv-SE" dirty="0"/>
              <a:t>284 36 </a:t>
            </a:r>
            <a:r>
              <a:rPr lang="sv-SE" altLang="sv-SE" dirty="0" smtClean="0"/>
              <a:t>05</a:t>
            </a:r>
          </a:p>
          <a:p>
            <a:pPr algn="ctr"/>
            <a:r>
              <a:rPr lang="sv-SE" dirty="0" smtClean="0"/>
              <a:t>Märk med ”Barnets namn och Umeå </a:t>
            </a:r>
            <a:r>
              <a:rPr lang="sv-SE" dirty="0" err="1" smtClean="0"/>
              <a:t>Floorball</a:t>
            </a:r>
            <a:r>
              <a:rPr lang="sv-SE" dirty="0" smtClean="0"/>
              <a:t> Festival”</a:t>
            </a:r>
            <a:endParaRPr lang="sv-SE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v-SE" dirty="0" err="1" smtClean="0"/>
              <a:t>UMeÅ</a:t>
            </a:r>
            <a:r>
              <a:rPr lang="sv-SE" dirty="0" smtClean="0"/>
              <a:t> FLOORBALL </a:t>
            </a:r>
            <a:r>
              <a:rPr lang="sv-SE" dirty="0" err="1" smtClean="0"/>
              <a:t>cUP</a:t>
            </a:r>
            <a:endParaRPr lang="sv-SE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141413" y="1817688"/>
            <a:ext cx="9906000" cy="3541712"/>
          </a:xfrm>
        </p:spPr>
        <p:txBody>
          <a:bodyPr/>
          <a:lstStyle/>
          <a:p>
            <a:pPr eaLnBrk="1" hangingPunct="1"/>
            <a:r>
              <a:rPr lang="sv-SE" altLang="sv-SE" dirty="0" smtClean="0"/>
              <a:t>I </a:t>
            </a:r>
            <a:r>
              <a:rPr lang="sv-SE" altLang="sv-SE" dirty="0"/>
              <a:t>klasserna Ljusröd är det spel 5-5, fullstora mål och fullstor plan som gäller</a:t>
            </a:r>
            <a:r>
              <a:rPr lang="sv-SE" altLang="sv-SE" dirty="0" smtClean="0"/>
              <a:t>.</a:t>
            </a:r>
          </a:p>
          <a:p>
            <a:pPr eaLnBrk="1" hangingPunct="1"/>
            <a:r>
              <a:rPr lang="sv-SE" altLang="sv-SE" dirty="0" smtClean="0"/>
              <a:t>3 lag </a:t>
            </a:r>
            <a:r>
              <a:rPr lang="sv-SE" altLang="sv-SE" dirty="0" smtClean="0"/>
              <a:t>anmälda, </a:t>
            </a:r>
            <a:r>
              <a:rPr lang="sv-SE" altLang="sv-SE" dirty="0" smtClean="0"/>
              <a:t>just </a:t>
            </a:r>
            <a:r>
              <a:rPr lang="sv-SE" altLang="sv-SE" dirty="0" smtClean="0"/>
              <a:t>nu 30 aktiva</a:t>
            </a:r>
            <a:endParaRPr lang="sv-SE" altLang="sv-SE" dirty="0" smtClean="0"/>
          </a:p>
          <a:p>
            <a:pPr eaLnBrk="1" hangingPunct="1"/>
            <a:r>
              <a:rPr lang="sv-SE" altLang="sv-SE" dirty="0" smtClean="0"/>
              <a:t>Matchtiden är 2x15 minuter. Inga resultat eller tabeller kommer att redovisas, enligt Svenska Innebandyförbundets regler. Samtliga lag garanteras minst fyra matcher.  </a:t>
            </a:r>
          </a:p>
          <a:p>
            <a:pPr eaLnBrk="1" hangingPunct="1"/>
            <a:r>
              <a:rPr lang="sv-SE" altLang="sv-SE" dirty="0" smtClean="0"/>
              <a:t>Inga sidbyten</a:t>
            </a:r>
          </a:p>
          <a:p>
            <a:pPr eaLnBrk="1" hangingPunct="1"/>
            <a:r>
              <a:rPr lang="sv-SE" altLang="sv-SE" dirty="0" smtClean="0"/>
              <a:t>Timeout är tillåtet i alla klasser</a:t>
            </a:r>
          </a:p>
          <a:p>
            <a:pPr eaLnBrk="1" hangingPunct="1"/>
            <a:r>
              <a:rPr lang="sv-SE" altLang="sv-SE" dirty="0" smtClean="0"/>
              <a:t>Spelare skall bära glasögon i samtliga åldersklasser</a:t>
            </a:r>
          </a:p>
          <a:p>
            <a:pPr eaLnBrk="1" hangingPunct="1"/>
            <a:endParaRPr lang="sv-SE" altLang="sv-SE" dirty="0" smtClean="0"/>
          </a:p>
          <a:p>
            <a:pPr eaLnBrk="1" hangingPunct="1"/>
            <a:endParaRPr lang="sv-SE" altLang="sv-SE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v-SE" dirty="0" smtClean="0"/>
              <a:t>ÖVERNATTNING - </a:t>
            </a:r>
            <a:r>
              <a:rPr lang="sv-SE" altLang="sv-SE" dirty="0"/>
              <a:t>Boende på </a:t>
            </a:r>
            <a:r>
              <a:rPr lang="sv-SE" altLang="sv-SE" dirty="0" smtClean="0"/>
              <a:t>DRAGONSKOLAN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900238"/>
            <a:ext cx="9906000" cy="4238625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sv-SE" dirty="0"/>
              <a:t>Umeå </a:t>
            </a:r>
            <a:r>
              <a:rPr lang="sv-SE" dirty="0" err="1"/>
              <a:t>Floorball</a:t>
            </a:r>
            <a:r>
              <a:rPr lang="sv-SE" dirty="0"/>
              <a:t> Festival använder </a:t>
            </a:r>
            <a:r>
              <a:rPr lang="sv-SE" b="1" dirty="0"/>
              <a:t>Hagaskolan</a:t>
            </a:r>
            <a:r>
              <a:rPr lang="sv-SE" dirty="0"/>
              <a:t>, Maja Beskow och Dragonskolan som förläggning.</a:t>
            </a:r>
          </a:p>
          <a:p>
            <a:pPr eaLnBrk="1" hangingPunct="1">
              <a:defRPr/>
            </a:pPr>
            <a:r>
              <a:rPr lang="sv-SE" b="1" dirty="0" smtClean="0"/>
              <a:t>Respektera </a:t>
            </a:r>
            <a:r>
              <a:rPr lang="sv-SE" b="1" dirty="0"/>
              <a:t>att det råder totalt nötförbud på alla förläggningar</a:t>
            </a:r>
            <a:r>
              <a:rPr lang="sv-SE" b="1" dirty="0" smtClean="0"/>
              <a:t>!</a:t>
            </a:r>
          </a:p>
          <a:p>
            <a:pPr eaLnBrk="1" hangingPunct="1">
              <a:defRPr/>
            </a:pPr>
            <a:r>
              <a:rPr lang="sv-SE" dirty="0"/>
              <a:t>Frukost serveras på respektive förläggning.</a:t>
            </a:r>
          </a:p>
          <a:p>
            <a:pPr eaLnBrk="1" hangingPunct="1">
              <a:defRPr/>
            </a:pPr>
            <a:r>
              <a:rPr lang="sv-SE" dirty="0"/>
              <a:t>Frukosten serveras 06.00 - 09.00</a:t>
            </a:r>
          </a:p>
          <a:p>
            <a:pPr eaLnBrk="1" hangingPunct="1">
              <a:defRPr/>
            </a:pPr>
            <a:r>
              <a:rPr lang="sv-SE" dirty="0"/>
              <a:t>Frukosten består av: Fil, flingor, mjukt- och hårt bröd, pålägg, juice, mjölk och kaffe.</a:t>
            </a:r>
          </a:p>
          <a:p>
            <a:pPr eaLnBrk="1" hangingPunct="1">
              <a:defRPr/>
            </a:pPr>
            <a:r>
              <a:rPr lang="sv-SE" dirty="0"/>
              <a:t>Luncher och middagar serveras på Dragonskolan.</a:t>
            </a:r>
          </a:p>
          <a:p>
            <a:pPr eaLnBrk="1" hangingPunct="1">
              <a:defRPr/>
            </a:pPr>
            <a:r>
              <a:rPr lang="sv-SE" dirty="0"/>
              <a:t>Lunch 11.00 - 14.00 och middag 16.30 - 19.30</a:t>
            </a:r>
          </a:p>
          <a:p>
            <a:pPr eaLnBrk="1" hangingPunct="1">
              <a:defRPr/>
            </a:pPr>
            <a:endParaRPr lang="sv-SE" dirty="0"/>
          </a:p>
          <a:p>
            <a:pPr eaLnBrk="1" hangingPunct="1">
              <a:defRPr/>
            </a:pPr>
            <a:endParaRPr lang="sv-SE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Team GK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Maskotar</a:t>
            </a:r>
          </a:p>
          <a:p>
            <a:r>
              <a:rPr lang="sv-SE" dirty="0" smtClean="0"/>
              <a:t>Blå publik?</a:t>
            </a:r>
          </a:p>
          <a:p>
            <a:r>
              <a:rPr lang="sv-SE" dirty="0" smtClean="0"/>
              <a:t>Boende föräldrar?</a:t>
            </a:r>
          </a:p>
          <a:p>
            <a:r>
              <a:rPr lang="sv-SE" dirty="0" smtClean="0"/>
              <a:t>Samåkning?</a:t>
            </a:r>
          </a:p>
          <a:p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213566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1246</TotalTime>
  <Words>1355</Words>
  <Application>Microsoft Office PowerPoint</Application>
  <PresentationFormat>Widescreen</PresentationFormat>
  <Paragraphs>234</Paragraphs>
  <Slides>40</Slides>
  <Notes>10</Notes>
  <HiddenSlides>8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Trebuchet MS</vt:lpstr>
      <vt:lpstr>Tw Cen MT</vt:lpstr>
      <vt:lpstr>Circuit</vt:lpstr>
      <vt:lpstr>Föräldramöte GK IBS F13/14</vt:lpstr>
      <vt:lpstr>Allmän Information</vt:lpstr>
      <vt:lpstr>Policy</vt:lpstr>
      <vt:lpstr>Säsongsinformation F13/14</vt:lpstr>
      <vt:lpstr>Cupmöjligheter</vt:lpstr>
      <vt:lpstr>Umeå Floorball Cup</vt:lpstr>
      <vt:lpstr>UMeÅ FLOORBALL cUP</vt:lpstr>
      <vt:lpstr>ÖVERNATTNING - Boende på DRAGONSKOLAN</vt:lpstr>
      <vt:lpstr>Team GK</vt:lpstr>
      <vt:lpstr>Packlista</vt:lpstr>
      <vt:lpstr>FÖR LAGLEDARE</vt:lpstr>
      <vt:lpstr>Ekonomi</vt:lpstr>
      <vt:lpstr>Klubbkläder</vt:lpstr>
      <vt:lpstr>Lag vi möter</vt:lpstr>
      <vt:lpstr>PowerPoint Presentation</vt:lpstr>
      <vt:lpstr>PowerPoint Presentation</vt:lpstr>
      <vt:lpstr>PowerPoint Presentation</vt:lpstr>
      <vt:lpstr>SERIE UMEÅ</vt:lpstr>
      <vt:lpstr>Föräldraansvar HELÅR 24/25</vt:lpstr>
      <vt:lpstr>Föräldraansvar SAMMANDRAG 24/25</vt:lpstr>
      <vt:lpstr>PowerPoint Presentation</vt:lpstr>
      <vt:lpstr>Sammandrag – UppdateraD </vt:lpstr>
      <vt:lpstr>PowerPoint Presentation</vt:lpstr>
      <vt:lpstr>INFÖR SAMMANDRAG</vt:lpstr>
      <vt:lpstr>Appen Svensk innebandy</vt:lpstr>
      <vt:lpstr>Appen Svensk innebandy</vt:lpstr>
      <vt:lpstr>Appen Svensk innebandy</vt:lpstr>
      <vt:lpstr>Appen Svensk innebandy</vt:lpstr>
      <vt:lpstr>ÖVRIG INFORMATION – LÄSES EFTER INTRESSE</vt:lpstr>
      <vt:lpstr>Information från förbundet</vt:lpstr>
      <vt:lpstr>Information från förbundet</vt:lpstr>
      <vt:lpstr>Information från förbundet</vt:lpstr>
      <vt:lpstr>Information från förbundet</vt:lpstr>
      <vt:lpstr>Information från förbundet</vt:lpstr>
      <vt:lpstr>Information från förbundet</vt:lpstr>
      <vt:lpstr>Information från förbundet - UTBILDNING</vt:lpstr>
      <vt:lpstr>Information från förbundet - UTBILDNING</vt:lpstr>
      <vt:lpstr>Information från förbundet - UTBILDNING</vt:lpstr>
      <vt:lpstr>ÖVRIGT -TRÄNARe</vt:lpstr>
      <vt:lpstr>ÖVRIGT -TRÄNARe</vt:lpstr>
    </vt:vector>
  </TitlesOfParts>
  <Company>BAE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Föräldramöte GK IBS F13/14</dc:title>
  <dc:creator>Söderbäck Camilla (SE)</dc:creator>
  <cp:lastModifiedBy>Söderbäck Camilla (SE)</cp:lastModifiedBy>
  <cp:revision>319</cp:revision>
  <dcterms:created xsi:type="dcterms:W3CDTF">2023-09-13T18:22:54Z</dcterms:created>
  <dcterms:modified xsi:type="dcterms:W3CDTF">2024-09-23T16:01:59Z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DOCS AutoSave">
    <vt:lpwstr>20240923165853467</vt:lpwstr>
  </property>
</Properties>
</file>