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9" r:id="rId8"/>
    <p:sldId id="257" r:id="rId9"/>
    <p:sldId id="261" r:id="rId10"/>
    <p:sldId id="262" r:id="rId11"/>
  </p:sldIdLst>
  <p:sldSz cx="12192000" cy="6858000"/>
  <p:notesSz cx="6797675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782C4-5C81-441C-9D03-E7830E5D4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79227-A9DB-4E9E-9916-55EB6864C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41CD5-1977-4044-A67C-B3813B2F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5F7F0-493D-4CE2-9ACB-5BB7B4B76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A31D1-8225-4556-917A-87EBD28F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155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1E7E9-B144-4914-8FAB-A2507D91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BA592-020A-4BBE-8441-C423D12B4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27F38-075B-4989-BD6C-3F10F481D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79C1E-E0DF-4B0E-9C71-5AF04CCF6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AC920-174E-4DD7-8024-553C8504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409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ED4AA-ED43-41C7-B315-F46E32D34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D28A4-08B9-4BD7-BEDC-61B70A2C8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9B5D0-448E-42C3-80AA-87DE93E5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8BAD0-0B02-4C42-AFBC-38C6060CA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8F303-C90F-43B6-985B-142A25A0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E16FC-C66D-4058-8E23-D4819CF97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CC66F-AA79-4459-B951-DC59AA83A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2748C-4F2B-4873-AE8C-3FA8BFCC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1C13F-3491-47AD-ADD8-7A3B323F4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D9CB7-37FA-46D2-91CE-B8C00E4EA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9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9A7F6-D612-41C5-825E-F43CBBC3C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FAFBB-ED0D-4563-9347-DFAD03F87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5D0AD-6B3F-4E54-A039-07893B65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DB94D-1687-49A9-92D8-AF1A123E4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5030E-768B-4818-994F-B4476305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277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0C7E-4E30-4473-BF28-95D2FC3A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B2321-7EEA-43BF-B9E8-575EDF290E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5D6CE-E486-4E58-BA53-A87E35583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0E2AD-0CF1-40E5-8A7E-B1137FB14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44ECB-5C69-40B9-8ADC-B5ECA75A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2047C-D56B-4E85-972F-A9B3F2148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567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64821-D877-4A68-B7E4-774ECD17D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BDC19-CBBC-47D6-A2A0-1B6CC3A5A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04240-CF03-46F6-88D3-111C5B137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07E41-C872-4B61-A257-C2E0B447C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083DCC-0C51-4039-A370-069E977D8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11E59-D023-40E7-9021-43C25BEB6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51E7F8-AC3A-4F51-BBF0-BCE59ED68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4C6472-BC35-44A9-8CFF-65D142EE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76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4B447-B4BC-440F-89AE-F899A61F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E52198-DA16-4F37-A8E9-3157747B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AB268-0E96-4C8F-B88E-10CA74667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EC8807-CF20-494B-A5A6-A581336E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078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3B805E-86D7-4710-BD99-1A8C15674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4BD32-E3CC-48C3-88E5-2AF06E6F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BE4A32-9CEB-45B7-9F47-A386D017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04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ABBBB-A6C2-476D-8896-C6D220F94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B8E1A-1A05-4603-97A3-CB831F716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8A0729-DC25-4FD2-A765-4BEB23FFB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DF2A-FE15-4C4A-A5FE-3E4D9265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18663-5740-4DBD-A482-22589061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6B163-91D8-4343-B0C4-6DBCC780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800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1781D-06D8-4D0C-94BC-853D8DD8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9338D-3066-4699-8FB4-0445C4300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D5E45-2A90-47A4-8FA4-4C35AC2DD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E34CA-A7CA-4AAC-97D0-E66F7786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23CCE-73E0-4C7D-ACC8-6EF209DE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27AA4-12E2-45B6-8CC1-D71FED6A5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585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4FF97C-2EC2-41C4-98F7-447044A65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6A3A0-17EF-4A78-9117-E7BC4166E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8BBB9-02AB-45CD-A5F1-1CFFDB93F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14E3E-E7F9-4BEF-A86D-B469C86DF8E8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C4999-5465-419A-9F1C-83D52945A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37B44-6F90-47EF-9DD6-7892005ED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A4EA6-8E97-427D-8801-8FAD72F0D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32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8">
            <a:extLst>
              <a:ext uri="{FF2B5EF4-FFF2-40B4-BE49-F238E27FC236}">
                <a16:creationId xmlns:a16="http://schemas.microsoft.com/office/drawing/2014/main" id="{43421B4C-AA27-4F32-AA73-DA587F272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6110"/>
            <a:ext cx="6769978" cy="5905761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6C579C-94CD-4D9C-95B9-00C50740E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1655286"/>
            <a:ext cx="4224048" cy="2610042"/>
          </a:xfrm>
        </p:spPr>
        <p:txBody>
          <a:bodyPr>
            <a:normAutofit/>
          </a:bodyPr>
          <a:lstStyle/>
          <a:p>
            <a:pPr algn="l"/>
            <a:r>
              <a:rPr lang="sv-SE" sz="5400" dirty="0">
                <a:solidFill>
                  <a:srgbClr val="FFFFFF"/>
                </a:solidFill>
              </a:rPr>
              <a:t>GK IBS </a:t>
            </a:r>
            <a:br>
              <a:rPr lang="sv-SE" sz="5400" dirty="0">
                <a:solidFill>
                  <a:srgbClr val="FFFFFF"/>
                </a:solidFill>
              </a:rPr>
            </a:br>
            <a:endParaRPr lang="sv-SE" sz="5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A4FCD8-0B3A-473C-9F02-B42DF6C35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2848" y="3618641"/>
            <a:ext cx="3405900" cy="829055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rgbClr val="FFFFFF"/>
                </a:solidFill>
              </a:rPr>
              <a:t>Dam och JAS 2022-2023</a:t>
            </a:r>
          </a:p>
          <a:p>
            <a:pPr algn="l"/>
            <a:endParaRPr lang="sv-SE" dirty="0">
              <a:solidFill>
                <a:srgbClr val="FFFFFF"/>
              </a:solidFill>
            </a:endParaRPr>
          </a:p>
          <a:p>
            <a:pPr algn="l"/>
            <a:endParaRPr lang="sv-SE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2D0CBB-2001-4B39-A437-DBCCE24C9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147" y="2149340"/>
            <a:ext cx="5397242" cy="323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67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3031F-5BB1-4EAA-AF5E-639647BFD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 2022-2023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E42A3-2898-4F41-BB00-7BAF76A45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 Tränare Joakim Grundin, Jonas Johansson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Lagledare Stefan Nilsson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 Inventering spelare uppskattat</a:t>
            </a:r>
          </a:p>
          <a:p>
            <a:pPr>
              <a:buFontTx/>
              <a:buChar char="-"/>
            </a:pPr>
            <a:r>
              <a:rPr lang="sv-SE" dirty="0"/>
              <a:t>F03 och äldre : 7 st</a:t>
            </a:r>
          </a:p>
          <a:p>
            <a:pPr>
              <a:buFontTx/>
              <a:buChar char="-"/>
            </a:pPr>
            <a:r>
              <a:rPr lang="sv-SE" dirty="0"/>
              <a:t>F04: 4 st</a:t>
            </a:r>
          </a:p>
          <a:p>
            <a:pPr>
              <a:buFontTx/>
              <a:buChar char="-"/>
            </a:pPr>
            <a:r>
              <a:rPr lang="sv-SE" dirty="0"/>
              <a:t>F05-07: 18 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  Träningsnärvaro är viktigt, vi har en stor trupp i år så träningsnärvaro kommer att vara avgörande för speltiden .</a:t>
            </a:r>
          </a:p>
          <a:p>
            <a:pPr>
              <a:buFont typeface="Wingdings" panose="05000000000000000000" pitchFamily="2" charset="2"/>
              <a:buChar char="q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4E0AE-87AB-4B81-A085-81CED6642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013" y="347114"/>
            <a:ext cx="1641410" cy="1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CED06-9BAA-4725-8AF2-DD5368C4D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3C77F-5ADF-4E82-AEC6-62969CC60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Serier: Västernorrland Dam div 1 trippelmöten  (ca 18 matcher)och JAS (16 matcher)  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Träningstider: måndag, tisdag och torsdag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MSA (Modo Sports Academy): </a:t>
            </a:r>
            <a:r>
              <a:rPr lang="sv-SE" dirty="0" err="1"/>
              <a:t>Fys</a:t>
            </a:r>
            <a:r>
              <a:rPr lang="sv-SE" dirty="0"/>
              <a:t> för bästa förutsättningar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Nya spelare får t-shirt ,sockar shorts samt långärmad (lämnas igen om man slutar att spela.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Plan att åka på cup i mars/april?</a:t>
            </a:r>
          </a:p>
          <a:p>
            <a:pPr marL="514350" lvl="0" indent="-514350">
              <a:buFont typeface="+mj-lt"/>
              <a:buAutoNum type="arabicPeriod"/>
            </a:pPr>
            <a:r>
              <a:rPr lang="sv-SE" dirty="0"/>
              <a:t>Vid samåkning betalar varje medåkande till den som kör (</a:t>
            </a:r>
            <a:r>
              <a:rPr lang="sv-SE"/>
              <a:t>Östersund 2</a:t>
            </a:r>
            <a:r>
              <a:rPr lang="sv-SE" dirty="0"/>
              <a:t>7</a:t>
            </a:r>
            <a:r>
              <a:rPr lang="sv-SE"/>
              <a:t>0 kr  </a:t>
            </a:r>
            <a:r>
              <a:rPr lang="sv-SE" dirty="0"/>
              <a:t>(Sundsvall 170kr), (Härnösand/Umeå 120 kr). Automatiskt </a:t>
            </a:r>
            <a:r>
              <a:rPr lang="sv-SE" dirty="0" err="1"/>
              <a:t>swish</a:t>
            </a:r>
            <a:endParaRPr lang="sv-SE" dirty="0"/>
          </a:p>
          <a:p>
            <a:pPr marL="514350" lvl="0" indent="-514350">
              <a:buFont typeface="+mj-lt"/>
              <a:buAutoNum type="arabicPeriod"/>
            </a:pPr>
            <a:r>
              <a:rPr lang="sv-SE" dirty="0"/>
              <a:t>Turlista för körning till bortamatcherna så förvänta er inte att ledarna löser skjuts </a:t>
            </a:r>
            <a:endParaRPr lang="sv-SE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F1D8EA-CE77-479A-8113-F79145F3A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013" y="347114"/>
            <a:ext cx="1641410" cy="1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51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F4333-1D57-4B21-B0D4-C709C340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Funktioner i laget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07B02-3505-4267-9D40-4E546B028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Kassör Stefan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Val cafeteriaansvarig 8 </a:t>
            </a:r>
            <a:r>
              <a:rPr lang="sv-SE" sz="4700" dirty="0" err="1"/>
              <a:t>st</a:t>
            </a:r>
            <a:r>
              <a:rPr lang="sv-SE" sz="4700" dirty="0"/>
              <a:t>: sälja fika på hemmamatcher 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Val aktivitet-, buss- och cupansvar 4 </a:t>
            </a:r>
            <a:r>
              <a:rPr lang="sv-SE" sz="4700" dirty="0" err="1"/>
              <a:t>st</a:t>
            </a:r>
            <a:r>
              <a:rPr lang="sv-SE" sz="4700" dirty="0"/>
              <a:t>: organisera luncher, hotell och andra aktiviteter vid bortamatcher och cuper.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Försäljningsgrupp 4 </a:t>
            </a:r>
            <a:r>
              <a:rPr lang="sv-SE" sz="4700" dirty="0" err="1"/>
              <a:t>st</a:t>
            </a:r>
            <a:r>
              <a:rPr lang="sv-SE" sz="4700" dirty="0"/>
              <a:t>:  </a:t>
            </a:r>
            <a:r>
              <a:rPr lang="sv-SE" sz="4700" dirty="0">
                <a:cs typeface="Times New Roman" panose="02020603050405020304" pitchFamily="18" charset="0"/>
              </a:rPr>
              <a:t>T</a:t>
            </a:r>
            <a:r>
              <a:rPr lang="sv-SE" sz="4700" dirty="0">
                <a:ea typeface="Calibri" panose="020F0502020204030204" pitchFamily="34" charset="0"/>
                <a:cs typeface="Times New Roman" panose="02020603050405020304" pitchFamily="18" charset="0"/>
              </a:rPr>
              <a:t>a fram förslag på vad som skall säljas, hålla i betalningar och utlämning av varor</a:t>
            </a:r>
            <a:r>
              <a:rPr lang="sv-SE" sz="4700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v-SE" sz="4700" dirty="0"/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Sekretariat 6 </a:t>
            </a:r>
            <a:r>
              <a:rPr lang="sv-SE" sz="4700" dirty="0" err="1"/>
              <a:t>st</a:t>
            </a:r>
            <a:r>
              <a:rPr lang="sv-SE" sz="4700" dirty="0"/>
              <a:t>: se till att klocka finns på plats, registrera matchresultat, se till att domare är på plats samt vara stöd.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Materialansvar: Stefan Nilsson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4700" dirty="0"/>
              <a:t>Matchvärdar: nytt för i år är att det måste finnas 2 matchvärdar en på läktaren och en mellan lagbåsen,västar finns ÖIB:s kansli 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005C3-36DF-470D-9C6C-492D7138A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013" y="347114"/>
            <a:ext cx="1641410" cy="1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921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36ACC-FC6F-4DB9-9B81-59947052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/>
              <a:t>Planerade intäkter och kassa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92426-68D4-425B-8725-713B2203D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5539"/>
            <a:ext cx="10515600" cy="4351338"/>
          </a:xfrm>
        </p:spPr>
        <p:txBody>
          <a:bodyPr>
            <a:normAutofit fontScale="40000" lnSpcReduction="20000"/>
          </a:bodyPr>
          <a:lstStyle/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Viktigt att vi är aktiva och drar in pengar för att skapa möjligheter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Spelar- och medlemsavgift ca 1.800 kr spelare.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Extra beting på 1 000 kr/ för att bygga kassa? 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Nuvarande kassa ca 80 tkr 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Försäljning, vad ska vi sälja i år, pepparkakor (klart) .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Planerade intäkter:pepparkakor 16 tkr.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7000" dirty="0"/>
              <a:t>  Sponsorer se försäljningsmaterial: Uppskattade intäkter 50 tkr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648F88-3370-4C22-8D05-022F3AF75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013" y="347114"/>
            <a:ext cx="1641410" cy="1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9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CCF4E-861A-4B6C-A941-1DE8684FE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56CEA-7CC5-41E6-B279-016579B2E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v-SE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Kolla i kallelse om det går att lägga in kommentar på laget om man skjutsa till bortamatch (Stefan kollar , tillsvidare kör vi laget slingan tills det är gjort en ny slinga på whatsapp)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Lägga till föräldrar som saknas (Stefan)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Cafeteriaansvarig (Linda Sundelin , uppbackning av Anna Eriksson och Annica Hamberg)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Stefan mailar kontaktuppgifter på föräldrar till Linda Sundelspelarunderlag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 förutom seket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kretariat (Peter S, Tony K, Peter K, Hans Bergström , Peter V, Sven 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6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Övriga turas även om att vara matchvärd </a:t>
            </a:r>
            <a:r>
              <a:rPr lang="sv-SE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(Stefan kollar väst 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009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E537C-1268-45D9-B7F5-09397CCD4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E3A66-2118-49EC-AD4A-CD05ACCAE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Pepparkakor är beställda ca 40 st per spelare a` 25 kr 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 får ta ansvar och jaga in sponsorer allt är välkommet stort som smått.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får i år sälja reklamskylt i hallen  5000kr / år  bra sätt för företagen att få synas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Meddela Stefan om man har sponsor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Kolla spons med bussbolag (Stefan kollar)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Kolla matchschema vissa matcher inte tidsatta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Kontaktlista skickas till föräldrar via mail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 en fsg aktivitet till våren om det blir cup 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8520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668DC041D7D45A5C0876B780FE68F" ma:contentTypeVersion="13" ma:contentTypeDescription="Create a new document." ma:contentTypeScope="" ma:versionID="eb8a2b9f8f10a699b0ced66f584a970d">
  <xsd:schema xmlns:xsd="http://www.w3.org/2001/XMLSchema" xmlns:xs="http://www.w3.org/2001/XMLSchema" xmlns:p="http://schemas.microsoft.com/office/2006/metadata/properties" xmlns:ns3="c0f00013-1187-4842-8aba-46390426c69d" xmlns:ns4="e21eaf9b-2164-4684-aea2-21c9f12d8e7e" targetNamespace="http://schemas.microsoft.com/office/2006/metadata/properties" ma:root="true" ma:fieldsID="907a905b78b34c4599efd960b9c4fbd6" ns3:_="" ns4:_="">
    <xsd:import namespace="c0f00013-1187-4842-8aba-46390426c69d"/>
    <xsd:import namespace="e21eaf9b-2164-4684-aea2-21c9f12d8e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00013-1187-4842-8aba-46390426c6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eaf9b-2164-4684-aea2-21c9f12d8e7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DC654E-C6C0-4D5B-A751-8A09A9C095FA}">
  <ds:schemaRefs>
    <ds:schemaRef ds:uri="e21eaf9b-2164-4684-aea2-21c9f12d8e7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0f00013-1187-4842-8aba-46390426c69d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B243EF-F7A4-42B0-84A6-9BD06A8378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770F5A-E156-4C5C-8CA8-D6EF7E9DB9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f00013-1187-4842-8aba-46390426c69d"/>
    <ds:schemaRef ds:uri="e21eaf9b-2164-4684-aea2-21c9f12d8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2107</TotalTime>
  <Words>536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GK IBS  </vt:lpstr>
      <vt:lpstr>Säsong 2022-2023</vt:lpstr>
      <vt:lpstr>Allmänt</vt:lpstr>
      <vt:lpstr>Funktioner i laget</vt:lpstr>
      <vt:lpstr>Planerade intäkter och kassa</vt:lpstr>
      <vt:lpstr>Sammanfattning</vt:lpstr>
      <vt:lpstr>Sammanfattning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 IBS F03-F06</dc:title>
  <dc:creator>Joakim Grundin</dc:creator>
  <cp:lastModifiedBy>Nilsson Stefan</cp:lastModifiedBy>
  <cp:revision>110</cp:revision>
  <cp:lastPrinted>2022-10-17T07:49:00Z</cp:lastPrinted>
  <dcterms:created xsi:type="dcterms:W3CDTF">2020-02-13T09:11:10Z</dcterms:created>
  <dcterms:modified xsi:type="dcterms:W3CDTF">2022-10-19T13:32:12Z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0x010100508668DC041D7D45A5C0876B780FE68F</vt:lpwstr>
  </property>
</Properties>
</file>