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8" r:id="rId6"/>
    <p:sldId id="260" r:id="rId7"/>
    <p:sldId id="259" r:id="rId8"/>
    <p:sldId id="257" r:id="rId9"/>
    <p:sldId id="261" r:id="rId10"/>
    <p:sldId id="262" r:id="rId11"/>
  </p:sldIdLst>
  <p:sldSz cx="12192000" cy="6858000"/>
  <p:notesSz cx="6797675" cy="987266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3333FF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7782C4-5C81-441C-9D03-E7830E5D46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379227-A9DB-4E9E-9916-55EB6864C0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641CD5-1977-4044-A67C-B3813B2FE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14E3E-E7F9-4BEF-A86D-B469C86DF8E8}" type="datetimeFigureOut">
              <a:rPr lang="sv-SE" smtClean="0"/>
              <a:t>2022-10-19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B5F7F0-493D-4CE2-9ACB-5BB7B4B76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CA31D1-8225-4556-917A-87EBD28F6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A4EA6-8E97-427D-8801-8FAD72F0D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11558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1E7E9-B144-4914-8FAB-A2507D91E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3BA592-020A-4BBE-8441-C423D12B42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F27F38-075B-4989-BD6C-3F10F481D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14E3E-E7F9-4BEF-A86D-B469C86DF8E8}" type="datetimeFigureOut">
              <a:rPr lang="sv-SE" smtClean="0"/>
              <a:t>2022-10-19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B79C1E-E0DF-4B0E-9C71-5AF04CCF6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8AC920-174E-4DD7-8024-553C8504A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A4EA6-8E97-427D-8801-8FAD72F0D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4095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7BED4AA-ED43-41C7-B315-F46E32D34D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1D28A4-08B9-4BD7-BEDC-61B70A2C88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79B5D0-448E-42C3-80AA-87DE93E50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14E3E-E7F9-4BEF-A86D-B469C86DF8E8}" type="datetimeFigureOut">
              <a:rPr lang="sv-SE" smtClean="0"/>
              <a:t>2022-10-19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48BAD0-0B02-4C42-AFBC-38C6060CA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F303-C90F-43B6-985B-142A25A0A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A4EA6-8E97-427D-8801-8FAD72F0D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050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E16FC-C66D-4058-8E23-D4819CF97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6CC66F-AA79-4459-B951-DC59AA83A7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2748C-4F2B-4873-AE8C-3FA8BFCC1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14E3E-E7F9-4BEF-A86D-B469C86DF8E8}" type="datetimeFigureOut">
              <a:rPr lang="sv-SE" smtClean="0"/>
              <a:t>2022-10-19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91C13F-3491-47AD-ADD8-7A3B323F4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DD9CB7-37FA-46D2-91CE-B8C00E4EA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A4EA6-8E97-427D-8801-8FAD72F0D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3941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9A7F6-D612-41C5-825E-F43CBBC3C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9FAFBB-ED0D-4563-9347-DFAD03F877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25D0AD-6B3F-4E54-A039-07893B651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14E3E-E7F9-4BEF-A86D-B469C86DF8E8}" type="datetimeFigureOut">
              <a:rPr lang="sv-SE" smtClean="0"/>
              <a:t>2022-10-19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6DB94D-1687-49A9-92D8-AF1A123E4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D5030E-768B-4818-994F-B44763059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A4EA6-8E97-427D-8801-8FAD72F0D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2771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50C7E-4E30-4473-BF28-95D2FC3AD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0B2321-7EEA-43BF-B9E8-575EDF290E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15D6CE-E486-4E58-BA53-A87E355837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D0E2AD-0CF1-40E5-8A7E-B1137FB14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14E3E-E7F9-4BEF-A86D-B469C86DF8E8}" type="datetimeFigureOut">
              <a:rPr lang="sv-SE" smtClean="0"/>
              <a:t>2022-10-19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644ECB-5C69-40B9-8ADC-B5ECA75AF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C2047C-D56B-4E85-972F-A9B3F2148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A4EA6-8E97-427D-8801-8FAD72F0D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5672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64821-D877-4A68-B7E4-774ECD17D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6BDC19-CBBC-47D6-A2A0-1B6CC3A5AC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A04240-CF03-46F6-88D3-111C5B1376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907E41-C872-4B61-A257-C2E0B447C3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083DCC-0C51-4039-A370-069E977D83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911E59-D023-40E7-9021-43C25BEB6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14E3E-E7F9-4BEF-A86D-B469C86DF8E8}" type="datetimeFigureOut">
              <a:rPr lang="sv-SE" smtClean="0"/>
              <a:t>2022-10-19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51E7F8-AC3A-4F51-BBF0-BCE59ED68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4C6472-BC35-44A9-8CFF-65D142EE3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A4EA6-8E97-427D-8801-8FAD72F0D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768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4B447-B4BC-440F-89AE-F899A61FE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E52198-DA16-4F37-A8E9-3157747B8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14E3E-E7F9-4BEF-A86D-B469C86DF8E8}" type="datetimeFigureOut">
              <a:rPr lang="sv-SE" smtClean="0"/>
              <a:t>2022-10-19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3AB268-0E96-4C8F-B88E-10CA74667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EC8807-CF20-494B-A5A6-A581336EC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A4EA6-8E97-427D-8801-8FAD72F0D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0784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3B805E-86D7-4710-BD99-1A8C15674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14E3E-E7F9-4BEF-A86D-B469C86DF8E8}" type="datetimeFigureOut">
              <a:rPr lang="sv-SE" smtClean="0"/>
              <a:t>2022-10-19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C4BD32-E3CC-48C3-88E5-2AF06E6F6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BE4A32-9CEB-45B7-9F47-A386D0171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A4EA6-8E97-427D-8801-8FAD72F0D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3047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ABBBB-A6C2-476D-8896-C6D220F94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6B8E1A-1A05-4603-97A3-CB831F7162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8A0729-DC25-4FD2-A765-4BEB23FFB1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DF2A-FE15-4C4A-A5FE-3E4D9265D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14E3E-E7F9-4BEF-A86D-B469C86DF8E8}" type="datetimeFigureOut">
              <a:rPr lang="sv-SE" smtClean="0"/>
              <a:t>2022-10-19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718663-5740-4DBD-A482-225890616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16B163-91D8-4343-B0C4-6DBCC7806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A4EA6-8E97-427D-8801-8FAD72F0D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8007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1781D-06D8-4D0C-94BC-853D8DD8D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09338D-3066-4699-8FB4-0445C4300A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FD5E45-2A90-47A4-8FA4-4C35AC2DD3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CE34CA-A7CA-4AAC-97D0-E66F77862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14E3E-E7F9-4BEF-A86D-B469C86DF8E8}" type="datetimeFigureOut">
              <a:rPr lang="sv-SE" smtClean="0"/>
              <a:t>2022-10-19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C23CCE-73E0-4C7D-ACC8-6EF209DE9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927AA4-12E2-45B6-8CC1-D71FED6A5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A4EA6-8E97-427D-8801-8FAD72F0D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5853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4FF97C-2EC2-41C4-98F7-447044A65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B6A3A0-17EF-4A78-9117-E7BC4166E9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98BBB9-02AB-45CD-A5F1-1CFFDB93FB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14E3E-E7F9-4BEF-A86D-B469C86DF8E8}" type="datetimeFigureOut">
              <a:rPr lang="sv-SE" smtClean="0"/>
              <a:t>2022-10-19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8C4999-5465-419A-9F1C-83D52945A9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37B44-6F90-47EF-9DD6-7892005ED9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6A4EA6-8E97-427D-8801-8FAD72F0D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0323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: Shape 8">
            <a:extLst>
              <a:ext uri="{FF2B5EF4-FFF2-40B4-BE49-F238E27FC236}">
                <a16:creationId xmlns:a16="http://schemas.microsoft.com/office/drawing/2014/main" id="{43421B4C-AA27-4F32-AA73-DA587F272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76110"/>
            <a:ext cx="6769978" cy="5905761"/>
          </a:xfrm>
          <a:custGeom>
            <a:avLst/>
            <a:gdLst>
              <a:gd name="connsiteX0" fmla="*/ 0 w 6769978"/>
              <a:gd name="connsiteY0" fmla="*/ 0 h 5905761"/>
              <a:gd name="connsiteX1" fmla="*/ 6769978 w 6769978"/>
              <a:gd name="connsiteY1" fmla="*/ 0 h 5905761"/>
              <a:gd name="connsiteX2" fmla="*/ 3973138 w 6769978"/>
              <a:gd name="connsiteY2" fmla="*/ 5905761 h 5905761"/>
              <a:gd name="connsiteX3" fmla="*/ 0 w 6769978"/>
              <a:gd name="connsiteY3" fmla="*/ 5905761 h 5905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69978" h="5905761">
                <a:moveTo>
                  <a:pt x="0" y="0"/>
                </a:moveTo>
                <a:lnTo>
                  <a:pt x="6769978" y="0"/>
                </a:lnTo>
                <a:lnTo>
                  <a:pt x="3973138" y="5905761"/>
                </a:lnTo>
                <a:lnTo>
                  <a:pt x="0" y="590576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6C579C-94CD-4D9C-95B9-00C50740E5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1655286"/>
            <a:ext cx="4224048" cy="2610042"/>
          </a:xfrm>
        </p:spPr>
        <p:txBody>
          <a:bodyPr>
            <a:normAutofit/>
          </a:bodyPr>
          <a:lstStyle/>
          <a:p>
            <a:pPr algn="l"/>
            <a:r>
              <a:rPr lang="sv-SE" sz="5400" dirty="0">
                <a:solidFill>
                  <a:srgbClr val="FFFFFF"/>
                </a:solidFill>
              </a:rPr>
              <a:t>GK IBS </a:t>
            </a:r>
            <a:br>
              <a:rPr lang="sv-SE" sz="5400" dirty="0">
                <a:solidFill>
                  <a:srgbClr val="FFFFFF"/>
                </a:solidFill>
              </a:rPr>
            </a:br>
            <a:endParaRPr lang="sv-SE" sz="5400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A4FCD8-0B3A-473C-9F02-B42DF6C35F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2848" y="3618641"/>
            <a:ext cx="3405900" cy="829055"/>
          </a:xfrm>
        </p:spPr>
        <p:txBody>
          <a:bodyPr>
            <a:normAutofit/>
          </a:bodyPr>
          <a:lstStyle/>
          <a:p>
            <a:pPr algn="l"/>
            <a:r>
              <a:rPr lang="sv-SE" dirty="0">
                <a:solidFill>
                  <a:srgbClr val="FFFFFF"/>
                </a:solidFill>
              </a:rPr>
              <a:t>Dam och JAS 2022-2023</a:t>
            </a:r>
          </a:p>
          <a:p>
            <a:pPr algn="l"/>
            <a:endParaRPr lang="sv-SE" dirty="0">
              <a:solidFill>
                <a:srgbClr val="FFFFFF"/>
              </a:solidFill>
            </a:endParaRPr>
          </a:p>
          <a:p>
            <a:pPr algn="l"/>
            <a:endParaRPr lang="sv-SE" dirty="0">
              <a:solidFill>
                <a:srgbClr val="FFFFF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A2D0CBB-2001-4B39-A437-DBCCE24C93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147" y="2149340"/>
            <a:ext cx="5397242" cy="3238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674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3031F-5BB1-4EAA-AF5E-639647BFD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Säsong 2022-2023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DE42A3-2898-4F41-BB00-7BAF76A45A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sv-SE" dirty="0"/>
              <a:t> Tränare Joakim Grundin, Jonas Johansson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SE" dirty="0"/>
              <a:t>Lagledare Stefan Nilsson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SE" dirty="0"/>
              <a:t> Inventering spelare uppskattat</a:t>
            </a:r>
          </a:p>
          <a:p>
            <a:pPr>
              <a:buFontTx/>
              <a:buChar char="-"/>
            </a:pPr>
            <a:r>
              <a:rPr lang="sv-SE" dirty="0"/>
              <a:t>F03 och äldre : 7 st</a:t>
            </a:r>
          </a:p>
          <a:p>
            <a:pPr>
              <a:buFontTx/>
              <a:buChar char="-"/>
            </a:pPr>
            <a:r>
              <a:rPr lang="sv-SE" dirty="0"/>
              <a:t>F04: 4 st</a:t>
            </a:r>
          </a:p>
          <a:p>
            <a:pPr>
              <a:buFontTx/>
              <a:buChar char="-"/>
            </a:pPr>
            <a:r>
              <a:rPr lang="sv-SE" dirty="0"/>
              <a:t>F05-07: 18 st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SE" dirty="0"/>
              <a:t>  Träningsnärvaro är viktigt, vi har en stor trupp i år så träningsnärvaro kommer att vara avgörande för speltiden .</a:t>
            </a:r>
          </a:p>
          <a:p>
            <a:pPr>
              <a:buFont typeface="Wingdings" panose="05000000000000000000" pitchFamily="2" charset="2"/>
              <a:buChar char="q"/>
            </a:pPr>
            <a:endParaRPr lang="sv-SE" dirty="0"/>
          </a:p>
          <a:p>
            <a:pPr>
              <a:buFontTx/>
              <a:buChar char="-"/>
            </a:pPr>
            <a:endParaRPr lang="sv-SE" dirty="0"/>
          </a:p>
          <a:p>
            <a:endParaRPr lang="sv-S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74E0AE-87AB-4B81-A085-81CED66428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5013" y="347114"/>
            <a:ext cx="1641410" cy="1343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12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CED06-9BAA-4725-8AF2-DD5368C4D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Allmänt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53C77F-5ADF-4E82-AEC6-62969CC60B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sv-SE" dirty="0"/>
              <a:t>Serier: Västernorrland Dam div 1 trippelmöten  (ca 18 matcher)och JAS (16 matcher)   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Träningstider: måndag, tisdag och torsdag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MSA (Modo Sports Academy): </a:t>
            </a:r>
            <a:r>
              <a:rPr lang="sv-SE" dirty="0" err="1"/>
              <a:t>Fys</a:t>
            </a:r>
            <a:r>
              <a:rPr lang="sv-SE" dirty="0"/>
              <a:t> för bästa förutsättningar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Nya spelare får t-shirt ,sockar shorts samt långärmad (lämnas igen om man slutar att spela.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Plan att åka på cup i mars/april?</a:t>
            </a:r>
          </a:p>
          <a:p>
            <a:pPr marL="514350" lvl="0" indent="-514350">
              <a:buFont typeface="+mj-lt"/>
              <a:buAutoNum type="arabicPeriod"/>
            </a:pPr>
            <a:r>
              <a:rPr lang="sv-SE" dirty="0"/>
              <a:t>Vid samåkning betalar varje medåkande till den som kör (</a:t>
            </a:r>
            <a:r>
              <a:rPr lang="sv-SE"/>
              <a:t>Östersund 2</a:t>
            </a:r>
            <a:r>
              <a:rPr lang="sv-SE" dirty="0"/>
              <a:t>7</a:t>
            </a:r>
            <a:r>
              <a:rPr lang="sv-SE"/>
              <a:t>0 kr  </a:t>
            </a:r>
            <a:r>
              <a:rPr lang="sv-SE" dirty="0"/>
              <a:t>(Sundsvall 170kr), (Härnösand/Umeå 120 kr). Automatiskt </a:t>
            </a:r>
            <a:r>
              <a:rPr lang="sv-SE" dirty="0" err="1"/>
              <a:t>swish</a:t>
            </a:r>
            <a:endParaRPr lang="sv-SE" dirty="0"/>
          </a:p>
          <a:p>
            <a:pPr marL="514350" lvl="0" indent="-514350">
              <a:buFont typeface="+mj-lt"/>
              <a:buAutoNum type="arabicPeriod"/>
            </a:pPr>
            <a:r>
              <a:rPr lang="sv-SE" dirty="0"/>
              <a:t>Turlista för körning till bortamatcherna så förvänta er inte att ledarna löser skjuts </a:t>
            </a:r>
            <a:endParaRPr lang="sv-SE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F1D8EA-CE77-479A-8113-F79145F3A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5013" y="347114"/>
            <a:ext cx="1641410" cy="1343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510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F4333-1D57-4B21-B0D4-C709C3408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Funktioner i laget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07B02-3505-4267-9D40-4E546B0284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514350" lvl="0" indent="-514350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sv-SE" sz="4700" dirty="0"/>
              <a:t>Kassör Stefan</a:t>
            </a:r>
          </a:p>
          <a:p>
            <a:pPr marL="514350" lvl="0" indent="-514350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sv-SE" sz="4700" dirty="0"/>
              <a:t>Val cafeteriaansvarig 8 </a:t>
            </a:r>
            <a:r>
              <a:rPr lang="sv-SE" sz="4700" dirty="0" err="1"/>
              <a:t>st</a:t>
            </a:r>
            <a:r>
              <a:rPr lang="sv-SE" sz="4700" dirty="0"/>
              <a:t>: sälja fika på hemmamatcher </a:t>
            </a:r>
          </a:p>
          <a:p>
            <a:pPr marL="514350" lvl="0" indent="-514350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sv-SE" sz="4700" dirty="0"/>
              <a:t>Val aktivitet-, buss- och cupansvar 4 </a:t>
            </a:r>
            <a:r>
              <a:rPr lang="sv-SE" sz="4700" dirty="0" err="1"/>
              <a:t>st</a:t>
            </a:r>
            <a:r>
              <a:rPr lang="sv-SE" sz="4700" dirty="0"/>
              <a:t>: organisera luncher, hotell och andra aktiviteter vid bortamatcher och cuper.</a:t>
            </a:r>
          </a:p>
          <a:p>
            <a:pPr marL="514350" lvl="0" indent="-514350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sv-SE" sz="4700" dirty="0"/>
              <a:t>Försäljningsgrupp 4 </a:t>
            </a:r>
            <a:r>
              <a:rPr lang="sv-SE" sz="4700" dirty="0" err="1"/>
              <a:t>st</a:t>
            </a:r>
            <a:r>
              <a:rPr lang="sv-SE" sz="4700" dirty="0"/>
              <a:t>:  </a:t>
            </a:r>
            <a:r>
              <a:rPr lang="sv-SE" sz="4700" dirty="0">
                <a:cs typeface="Times New Roman" panose="02020603050405020304" pitchFamily="18" charset="0"/>
              </a:rPr>
              <a:t>T</a:t>
            </a:r>
            <a:r>
              <a:rPr lang="sv-SE" sz="4700" dirty="0">
                <a:ea typeface="Calibri" panose="020F0502020204030204" pitchFamily="34" charset="0"/>
                <a:cs typeface="Times New Roman" panose="02020603050405020304" pitchFamily="18" charset="0"/>
              </a:rPr>
              <a:t>a fram förslag på vad som skall säljas, hålla i betalningar och utlämning av varor</a:t>
            </a:r>
            <a:r>
              <a:rPr lang="sv-SE" sz="4700" b="1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v-SE" sz="4700" dirty="0"/>
          </a:p>
          <a:p>
            <a:pPr marL="514350" lvl="0" indent="-514350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sv-SE" sz="4700" dirty="0"/>
              <a:t>Sekretariat 6 </a:t>
            </a:r>
            <a:r>
              <a:rPr lang="sv-SE" sz="4700" dirty="0" err="1"/>
              <a:t>st</a:t>
            </a:r>
            <a:r>
              <a:rPr lang="sv-SE" sz="4700" dirty="0"/>
              <a:t>: se till att klocka finns på plats, registrera matchresultat, se till att domare är på plats samt vara stöd.</a:t>
            </a:r>
          </a:p>
          <a:p>
            <a:pPr marL="514350" lvl="0" indent="-514350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sv-SE" sz="4700" dirty="0"/>
              <a:t>Materialansvar: Stefan Nilsson</a:t>
            </a:r>
          </a:p>
          <a:p>
            <a:pPr marL="514350" lvl="0" indent="-514350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sv-SE" sz="4700" dirty="0"/>
              <a:t>Matchvärdar: nytt för i år är att det måste finnas 2 matchvärdar en på läktaren och en mellan lagbåsen,västar finns ÖIB:s kansli 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6005C3-36DF-470D-9C6C-492D7138A2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5013" y="347114"/>
            <a:ext cx="1641410" cy="1343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921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36ACC-FC6F-4DB9-9B81-59947052F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v-SE" dirty="0"/>
              <a:t>Planerade intäkter och kassa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92426-68D4-425B-8725-713B2203D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75539"/>
            <a:ext cx="10515600" cy="4351338"/>
          </a:xfrm>
        </p:spPr>
        <p:txBody>
          <a:bodyPr>
            <a:normAutofit fontScale="40000" lnSpcReduction="20000"/>
          </a:bodyPr>
          <a:lstStyle/>
          <a:p>
            <a:pPr lvl="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sv-SE" sz="7000" dirty="0"/>
              <a:t>  Viktigt att vi är aktiva och drar in pengar för att skapa möjligheter</a:t>
            </a:r>
          </a:p>
          <a:p>
            <a:pPr lvl="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sv-SE" sz="7000" dirty="0"/>
              <a:t>  Spelar- och medlemsavgift ca 1.800 kr spelare.</a:t>
            </a:r>
          </a:p>
          <a:p>
            <a:pPr lvl="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sv-SE" sz="7000" dirty="0"/>
              <a:t>  Extra beting på 1 000 kr/ för att bygga kassa? </a:t>
            </a:r>
          </a:p>
          <a:p>
            <a:pPr lvl="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sv-SE" sz="7000" dirty="0"/>
              <a:t>  Nuvarande kassa ca 80 tkr </a:t>
            </a:r>
          </a:p>
          <a:p>
            <a:pPr lvl="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sv-SE" sz="7000" dirty="0"/>
              <a:t>  Försäljning, vad ska vi sälja i år, pepparkakor (klart) .</a:t>
            </a:r>
          </a:p>
          <a:p>
            <a:pPr lvl="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sv-SE" sz="7000" dirty="0"/>
              <a:t>  Planerade intäkter:pepparkakor 16 tkr.</a:t>
            </a:r>
          </a:p>
          <a:p>
            <a:pPr lvl="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sv-SE" sz="7000" dirty="0"/>
              <a:t>  Sponsorer se försäljningsmaterial: Uppskattade intäkter 50 tkr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648F88-3370-4C22-8D05-022F3AF7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5013" y="347114"/>
            <a:ext cx="1641410" cy="1343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90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CCF4E-861A-4B6C-A941-1DE8684FE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56CEA-7CC5-41E6-B279-016579B2EA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sv-SE" sz="6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6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Kolla i kallelse om det går att lägga in kommentar på laget om man skjutsa till bortamatch (Stefan kollar , tillsvidare kör vi laget slingan tills det är gjort en ny slinga på whatsapp)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6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Lägga till föräldrar som saknas (Stefan)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6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Cafeteriaansvarig (Linda Sundelin , uppbackning av Anna Eriksson och Annica Hamberg)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6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Stefan mailar kontaktuppgifter på föräldrar till Linda Sundelspelarunderlag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6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Alla förutom seket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6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</a:t>
            </a:r>
            <a:r>
              <a:rPr lang="sv-SE" sz="6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kretariat (Peter S, Tony K, Peter K, Hans Bergström , Peter V, Sven O)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6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Övriga turas även om att vara matchvärd </a:t>
            </a:r>
            <a:r>
              <a:rPr lang="sv-SE" sz="6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(Stefan kollar väst )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20094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E537C-1268-45D9-B7F5-09397CCD4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0E3A66-2118-49EC-AD4A-CD05ACCAE0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Pepparkakor är beställda ca 40 st per spelare a` 25 kr st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Alla får ta ansvar och jaga in sponsorer allt är välkommet stort som smått.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 får i år sälja reklamskylt i hallen  5000kr / år  bra sätt för företagen att få synas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Meddela Stefan om man har sponsor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Kolla spons med bussbolag (Stefan kollar)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Kolla matchschema vissa matcher inte tidsatta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Kontaktlista skickas till föräldrar via mail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 en fsg aktivitet till våren om det blir cup </a:t>
            </a:r>
            <a:endParaRPr lang="sv-S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185204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8668DC041D7D45A5C0876B780FE68F" ma:contentTypeVersion="13" ma:contentTypeDescription="Create a new document." ma:contentTypeScope="" ma:versionID="eb8a2b9f8f10a699b0ced66f584a970d">
  <xsd:schema xmlns:xsd="http://www.w3.org/2001/XMLSchema" xmlns:xs="http://www.w3.org/2001/XMLSchema" xmlns:p="http://schemas.microsoft.com/office/2006/metadata/properties" xmlns:ns3="c0f00013-1187-4842-8aba-46390426c69d" xmlns:ns4="e21eaf9b-2164-4684-aea2-21c9f12d8e7e" targetNamespace="http://schemas.microsoft.com/office/2006/metadata/properties" ma:root="true" ma:fieldsID="907a905b78b34c4599efd960b9c4fbd6" ns3:_="" ns4:_="">
    <xsd:import namespace="c0f00013-1187-4842-8aba-46390426c69d"/>
    <xsd:import namespace="e21eaf9b-2164-4684-aea2-21c9f12d8e7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f00013-1187-4842-8aba-46390426c6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1eaf9b-2164-4684-aea2-21c9f12d8e7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CDC654E-C6C0-4D5B-A751-8A09A9C095FA}">
  <ds:schemaRefs>
    <ds:schemaRef ds:uri="e21eaf9b-2164-4684-aea2-21c9f12d8e7e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c0f00013-1187-4842-8aba-46390426c69d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7B243EF-F7A4-42B0-84A6-9BD06A8378D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B770F5A-E156-4C5C-8CA8-D6EF7E9DB9B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0f00013-1187-4842-8aba-46390426c69d"/>
    <ds:schemaRef ds:uri="e21eaf9b-2164-4684-aea2-21c9f12d8e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2107</TotalTime>
  <Words>536</Words>
  <Application>Microsoft Office PowerPoint</Application>
  <PresentationFormat>Widescreen</PresentationFormat>
  <Paragraphs>53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Office Theme</vt:lpstr>
      <vt:lpstr>GK IBS  </vt:lpstr>
      <vt:lpstr>Säsong 2022-2023</vt:lpstr>
      <vt:lpstr>Allmänt</vt:lpstr>
      <vt:lpstr>Funktioner i laget</vt:lpstr>
      <vt:lpstr>Planerade intäkter och kassa</vt:lpstr>
      <vt:lpstr>Sammanfattning</vt:lpstr>
      <vt:lpstr>Sammanfattning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GK IBS F03-F06</dc:title>
  <dc:creator>Joakim Grundin</dc:creator>
  <cp:lastModifiedBy>Nilsson Stefan</cp:lastModifiedBy>
  <cp:revision>110</cp:revision>
  <cp:lastPrinted>2022-10-17T07:49:00Z</cp:lastPrinted>
  <dcterms:created xsi:type="dcterms:W3CDTF">2020-02-13T09:11:10Z</dcterms:created>
  <dcterms:modified xsi:type="dcterms:W3CDTF">2022-10-19T13:32:12Z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0x010100508668DC041D7D45A5C0876B780FE68F</vt:lpwstr>
  </property>
</Properties>
</file>