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5"/>
  </p:sldMasterIdLst>
  <p:notesMasterIdLst>
    <p:notesMasterId r:id="rId19"/>
  </p:notesMasterIdLst>
  <p:handoutMasterIdLst>
    <p:handoutMasterId r:id="rId20"/>
  </p:handoutMasterIdLst>
  <p:sldIdLst>
    <p:sldId id="271" r:id="rId6"/>
    <p:sldId id="469" r:id="rId7"/>
    <p:sldId id="466" r:id="rId8"/>
    <p:sldId id="467" r:id="rId9"/>
    <p:sldId id="468" r:id="rId10"/>
    <p:sldId id="460" r:id="rId11"/>
    <p:sldId id="462" r:id="rId12"/>
    <p:sldId id="461" r:id="rId13"/>
    <p:sldId id="464" r:id="rId14"/>
    <p:sldId id="449" r:id="rId15"/>
    <p:sldId id="454" r:id="rId16"/>
    <p:sldId id="456" r:id="rId17"/>
    <p:sldId id="444" r:id="rId18"/>
  </p:sldIdLst>
  <p:sldSz cx="9144000" cy="6858000" type="screen4x3"/>
  <p:notesSz cx="6797675" cy="9926638"/>
  <p:defaultTextStyle>
    <a:defPPr>
      <a:defRPr lang="en-US"/>
    </a:defPPr>
    <a:lvl1pPr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1pPr>
    <a:lvl2pPr marL="4572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2pPr>
    <a:lvl3pPr marL="9144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3pPr>
    <a:lvl4pPr marL="13716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4pPr>
    <a:lvl5pPr marL="1828800" algn="l" rtl="0" fontAlgn="base">
      <a:spcBef>
        <a:spcPct val="0"/>
      </a:spcBef>
      <a:spcAft>
        <a:spcPct val="0"/>
      </a:spcAft>
      <a:defRPr kern="1200">
        <a:solidFill>
          <a:srgbClr val="000000"/>
        </a:solidFill>
        <a:latin typeface="Arial" charset="0"/>
        <a:ea typeface="ヒラギノ角ゴ ProN W3" charset="0"/>
        <a:cs typeface="ヒラギノ角ゴ ProN W3" charset="0"/>
        <a:sym typeface="Arial" charset="0"/>
      </a:defRPr>
    </a:lvl5pPr>
    <a:lvl6pPr marL="22860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6pPr>
    <a:lvl7pPr marL="27432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7pPr>
    <a:lvl8pPr marL="32004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8pPr>
    <a:lvl9pPr marL="3657600" algn="l" defTabSz="914400" rtl="0" eaLnBrk="1" latinLnBrk="0" hangingPunct="1">
      <a:defRPr kern="1200">
        <a:solidFill>
          <a:srgbClr val="000000"/>
        </a:solidFill>
        <a:latin typeface="Arial" charset="0"/>
        <a:ea typeface="ヒラギノ角ゴ ProN W3" charset="0"/>
        <a:cs typeface="ヒラギノ角ゴ ProN W3" charset="0"/>
        <a:sym typeface="Arial" charset="0"/>
      </a:defRPr>
    </a:lvl9pPr>
  </p:defaultTextStyle>
  <p:extLst>
    <p:ext uri="{521415D9-36F7-43E2-AB2F-B90AF26B5E84}">
      <p14:sectionLst xmlns:p14="http://schemas.microsoft.com/office/powerpoint/2010/main">
        <p14:section name="Namnlöst avsnitt" id="{EEFF3630-A354-45B0-B954-4DF7665A95D2}">
          <p14:sldIdLst>
            <p14:sldId id="271"/>
            <p14:sldId id="469"/>
            <p14:sldId id="466"/>
            <p14:sldId id="467"/>
            <p14:sldId id="468"/>
            <p14:sldId id="460"/>
            <p14:sldId id="462"/>
            <p14:sldId id="461"/>
            <p14:sldId id="464"/>
            <p14:sldId id="449"/>
            <p14:sldId id="454"/>
            <p14:sldId id="456"/>
            <p14:sldId id="4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FF66FF"/>
    <a:srgbClr val="05BEFF"/>
    <a:srgbClr val="FFFF99"/>
    <a:srgbClr val="D2ECB6"/>
    <a:srgbClr val="FF0066"/>
    <a:srgbClr val="1D4986"/>
    <a:srgbClr val="FF99FF"/>
    <a:srgbClr val="55E5F9"/>
    <a:srgbClr val="08C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906" autoAdjust="0"/>
  </p:normalViewPr>
  <p:slideViewPr>
    <p:cSldViewPr>
      <p:cViewPr varScale="1">
        <p:scale>
          <a:sx n="59" d="100"/>
          <a:sy n="59" d="100"/>
        </p:scale>
        <p:origin x="166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26" d="100"/>
          <a:sy n="126" d="100"/>
        </p:scale>
        <p:origin x="-4896" y="-9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6332"/>
          </a:xfrm>
          <a:prstGeom prst="rect">
            <a:avLst/>
          </a:prstGeom>
        </p:spPr>
        <p:txBody>
          <a:bodyPr vert="horz" lIns="91433" tIns="45717" rIns="91433" bIns="45717" rtlCol="0"/>
          <a:lstStyle>
            <a:lvl1pPr algn="l">
              <a:defRPr sz="1200"/>
            </a:lvl1pPr>
          </a:lstStyle>
          <a:p>
            <a:endParaRPr lang="sv-SE"/>
          </a:p>
        </p:txBody>
      </p:sp>
      <p:sp>
        <p:nvSpPr>
          <p:cNvPr id="3" name="Platshållare för datum 2"/>
          <p:cNvSpPr>
            <a:spLocks noGrp="1"/>
          </p:cNvSpPr>
          <p:nvPr>
            <p:ph type="dt" sz="quarter" idx="1"/>
          </p:nvPr>
        </p:nvSpPr>
        <p:spPr>
          <a:xfrm>
            <a:off x="3850444" y="0"/>
            <a:ext cx="2945659" cy="496332"/>
          </a:xfrm>
          <a:prstGeom prst="rect">
            <a:avLst/>
          </a:prstGeom>
        </p:spPr>
        <p:txBody>
          <a:bodyPr vert="horz" lIns="91433" tIns="45717" rIns="91433" bIns="45717" rtlCol="0"/>
          <a:lstStyle>
            <a:lvl1pPr algn="r">
              <a:defRPr sz="1200"/>
            </a:lvl1pPr>
          </a:lstStyle>
          <a:p>
            <a:fld id="{9C8FD160-80EC-45D6-84B9-CB1F18EDD604}" type="datetimeFigureOut">
              <a:rPr lang="sv-SE" smtClean="0"/>
              <a:t>2018-03-27</a:t>
            </a:fld>
            <a:endParaRPr lang="sv-SE"/>
          </a:p>
        </p:txBody>
      </p:sp>
      <p:sp>
        <p:nvSpPr>
          <p:cNvPr id="4" name="Platshållare för sidfot 3"/>
          <p:cNvSpPr>
            <a:spLocks noGrp="1"/>
          </p:cNvSpPr>
          <p:nvPr>
            <p:ph type="ftr" sz="quarter" idx="2"/>
          </p:nvPr>
        </p:nvSpPr>
        <p:spPr>
          <a:xfrm>
            <a:off x="1" y="9428583"/>
            <a:ext cx="2945659" cy="496332"/>
          </a:xfrm>
          <a:prstGeom prst="rect">
            <a:avLst/>
          </a:prstGeom>
        </p:spPr>
        <p:txBody>
          <a:bodyPr vert="horz" lIns="91433" tIns="45717" rIns="91433" bIns="45717"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4" y="9428583"/>
            <a:ext cx="2945659" cy="496332"/>
          </a:xfrm>
          <a:prstGeom prst="rect">
            <a:avLst/>
          </a:prstGeom>
        </p:spPr>
        <p:txBody>
          <a:bodyPr vert="horz" lIns="91433" tIns="45717" rIns="91433" bIns="45717" rtlCol="0" anchor="b"/>
          <a:lstStyle>
            <a:lvl1pPr algn="r">
              <a:defRPr sz="1200"/>
            </a:lvl1pPr>
          </a:lstStyle>
          <a:p>
            <a:fld id="{C7291308-7A78-4868-BEAE-4D05242424D7}" type="slidenum">
              <a:rPr lang="sv-SE" smtClean="0"/>
              <a:t>‹#›</a:t>
            </a:fld>
            <a:endParaRPr lang="sv-SE"/>
          </a:p>
        </p:txBody>
      </p:sp>
    </p:spTree>
    <p:extLst>
      <p:ext uri="{BB962C8B-B14F-4D97-AF65-F5344CB8AC3E}">
        <p14:creationId xmlns:p14="http://schemas.microsoft.com/office/powerpoint/2010/main" val="3311149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6332"/>
          </a:xfrm>
          <a:prstGeom prst="rect">
            <a:avLst/>
          </a:prstGeom>
        </p:spPr>
        <p:txBody>
          <a:bodyPr vert="horz" lIns="91433" tIns="45717" rIns="91433" bIns="45717" rtlCol="0"/>
          <a:lstStyle>
            <a:lvl1pPr algn="l">
              <a:defRPr sz="1200"/>
            </a:lvl1pPr>
          </a:lstStyle>
          <a:p>
            <a:endParaRPr lang="sv-SE"/>
          </a:p>
        </p:txBody>
      </p:sp>
      <p:sp>
        <p:nvSpPr>
          <p:cNvPr id="3" name="Platshållare för datum 2"/>
          <p:cNvSpPr>
            <a:spLocks noGrp="1"/>
          </p:cNvSpPr>
          <p:nvPr>
            <p:ph type="dt" idx="1"/>
          </p:nvPr>
        </p:nvSpPr>
        <p:spPr>
          <a:xfrm>
            <a:off x="3850444" y="0"/>
            <a:ext cx="2945659" cy="496332"/>
          </a:xfrm>
          <a:prstGeom prst="rect">
            <a:avLst/>
          </a:prstGeom>
        </p:spPr>
        <p:txBody>
          <a:bodyPr vert="horz" lIns="91433" tIns="45717" rIns="91433" bIns="45717" rtlCol="0"/>
          <a:lstStyle>
            <a:lvl1pPr algn="r">
              <a:defRPr sz="1200"/>
            </a:lvl1pPr>
          </a:lstStyle>
          <a:p>
            <a:fld id="{76137C26-90BF-45C0-8186-B3BF12422C49}" type="datetimeFigureOut">
              <a:rPr lang="sv-SE" smtClean="0"/>
              <a:t>2018-03-26</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3" tIns="45717" rIns="91433" bIns="45717" rtlCol="0" anchor="ctr"/>
          <a:lstStyle/>
          <a:p>
            <a:endParaRPr lang="sv-SE"/>
          </a:p>
        </p:txBody>
      </p:sp>
      <p:sp>
        <p:nvSpPr>
          <p:cNvPr id="5" name="Platshållare för anteckningar 4"/>
          <p:cNvSpPr>
            <a:spLocks noGrp="1"/>
          </p:cNvSpPr>
          <p:nvPr>
            <p:ph type="body" sz="quarter" idx="3"/>
          </p:nvPr>
        </p:nvSpPr>
        <p:spPr>
          <a:xfrm>
            <a:off x="679768" y="4715156"/>
            <a:ext cx="5438140" cy="4466987"/>
          </a:xfrm>
          <a:prstGeom prst="rect">
            <a:avLst/>
          </a:prstGeom>
        </p:spPr>
        <p:txBody>
          <a:bodyPr vert="horz" lIns="91433" tIns="45717" rIns="91433" bIns="45717"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28583"/>
            <a:ext cx="2945659" cy="496332"/>
          </a:xfrm>
          <a:prstGeom prst="rect">
            <a:avLst/>
          </a:prstGeom>
        </p:spPr>
        <p:txBody>
          <a:bodyPr vert="horz" lIns="91433" tIns="45717" rIns="91433" bIns="45717"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28583"/>
            <a:ext cx="2945659" cy="496332"/>
          </a:xfrm>
          <a:prstGeom prst="rect">
            <a:avLst/>
          </a:prstGeom>
        </p:spPr>
        <p:txBody>
          <a:bodyPr vert="horz" lIns="91433" tIns="45717" rIns="91433" bIns="45717" rtlCol="0" anchor="b"/>
          <a:lstStyle>
            <a:lvl1pPr algn="r">
              <a:defRPr sz="1200"/>
            </a:lvl1pPr>
          </a:lstStyle>
          <a:p>
            <a:fld id="{9EFC7616-3293-4766-93AB-30E86882091D}" type="slidenum">
              <a:rPr lang="sv-SE" smtClean="0"/>
              <a:t>‹#›</a:t>
            </a:fld>
            <a:endParaRPr lang="sv-SE"/>
          </a:p>
        </p:txBody>
      </p:sp>
    </p:spTree>
    <p:extLst>
      <p:ext uri="{BB962C8B-B14F-4D97-AF65-F5344CB8AC3E}">
        <p14:creationId xmlns:p14="http://schemas.microsoft.com/office/powerpoint/2010/main" val="3444633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084B88"/>
                </a:solidFill>
                <a:latin typeface="Calibri" panose="020F0502020204030204" pitchFamily="34" charset="0"/>
              </a:rPr>
              <a:t>Vi är idrottens egna studieförbund, och arbetar med bildning och utbildning inom idrotten samt verkar för att stimulera människors lärande.</a:t>
            </a:r>
          </a:p>
          <a:p>
            <a:endParaRPr lang="sv-SE" dirty="0"/>
          </a:p>
        </p:txBody>
      </p:sp>
      <p:sp>
        <p:nvSpPr>
          <p:cNvPr id="4" name="Platshållare för bildnummer 3"/>
          <p:cNvSpPr>
            <a:spLocks noGrp="1"/>
          </p:cNvSpPr>
          <p:nvPr>
            <p:ph type="sldNum" sz="quarter" idx="10"/>
          </p:nvPr>
        </p:nvSpPr>
        <p:spPr/>
        <p:txBody>
          <a:bodyPr/>
          <a:lstStyle/>
          <a:p>
            <a:fld id="{9EFC7616-3293-4766-93AB-30E86882091D}" type="slidenum">
              <a:rPr lang="sv-SE" smtClean="0"/>
              <a:t>1</a:t>
            </a:fld>
            <a:endParaRPr lang="sv-SE"/>
          </a:p>
        </p:txBody>
      </p:sp>
    </p:spTree>
    <p:extLst>
      <p:ext uri="{BB962C8B-B14F-4D97-AF65-F5344CB8AC3E}">
        <p14:creationId xmlns:p14="http://schemas.microsoft.com/office/powerpoint/2010/main" val="7864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dirty="0"/>
              <a:t>Vi kan inte fortsätta göra som vi alltid ha gjort, och förvänta oss nya resultat. För att nå en utveckling, nå nya mål, måste vi tänka nytt. För att få ut något nytt krävs att vi gör något nytt!</a:t>
            </a:r>
          </a:p>
          <a:p>
            <a:endParaRPr lang="sv-SE" altLang="sv-SE" dirty="0"/>
          </a:p>
          <a:p>
            <a:r>
              <a:rPr lang="sv-SE" altLang="sv-SE" dirty="0"/>
              <a:t>Vi vill ha föreningsutveckling, en modern förening som sticker ut. Människor ska välja att placera sina barn i Irsta, och inte enbart </a:t>
            </a:r>
            <a:r>
              <a:rPr lang="sv-SE" altLang="sv-SE" dirty="0" err="1"/>
              <a:t>pga</a:t>
            </a:r>
            <a:r>
              <a:rPr lang="sv-SE" altLang="sv-SE" dirty="0"/>
              <a:t> att det är den föreningen som finns här ute. </a:t>
            </a:r>
          </a:p>
          <a:p>
            <a:endParaRPr lang="sv-SE" altLang="sv-SE" dirty="0"/>
          </a:p>
          <a:p>
            <a:r>
              <a:rPr lang="sv-SE" altLang="sv-SE" dirty="0"/>
              <a:t>Kompetens och engagemang in, ger utveckling och utbildning ut. </a:t>
            </a:r>
            <a:endParaRPr lang="sv-SE" altLang="sv-SE" b="1" dirty="0"/>
          </a:p>
          <a:p>
            <a:endParaRPr lang="sv-SE" altLang="sv-SE" dirty="0"/>
          </a:p>
        </p:txBody>
      </p:sp>
      <p:sp>
        <p:nvSpPr>
          <p:cNvPr id="4" name="Platshållare för bildnummer 3"/>
          <p:cNvSpPr>
            <a:spLocks noGrp="1"/>
          </p:cNvSpPr>
          <p:nvPr>
            <p:ph type="sldNum" sz="quarter" idx="10"/>
          </p:nvPr>
        </p:nvSpPr>
        <p:spPr/>
        <p:txBody>
          <a:bodyPr/>
          <a:lstStyle/>
          <a:p>
            <a:fld id="{9EFC7616-3293-4766-93AB-30E86882091D}" type="slidenum">
              <a:rPr lang="sv-SE" smtClean="0"/>
              <a:t>6</a:t>
            </a:fld>
            <a:endParaRPr lang="sv-SE"/>
          </a:p>
        </p:txBody>
      </p:sp>
    </p:spTree>
    <p:extLst>
      <p:ext uri="{BB962C8B-B14F-4D97-AF65-F5344CB8AC3E}">
        <p14:creationId xmlns:p14="http://schemas.microsoft.com/office/powerpoint/2010/main" val="197696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dirty="0"/>
              <a:t>Organisation = styrelse. Värdegrund, administration, lösa det praktiska, hjälpa lagledarna…</a:t>
            </a:r>
          </a:p>
          <a:p>
            <a:endParaRPr lang="sv-SE" altLang="sv-SE" dirty="0"/>
          </a:p>
          <a:p>
            <a:r>
              <a:rPr lang="sv-SE" altLang="sv-SE" dirty="0"/>
              <a:t>Ledare/tränare = utbildning av tränare, men även planera säsongen, göra upp en plan för träning, fokus, upplägg…</a:t>
            </a:r>
          </a:p>
          <a:p>
            <a:endParaRPr lang="sv-SE" altLang="sv-SE" dirty="0"/>
          </a:p>
          <a:p>
            <a:r>
              <a:rPr lang="sv-SE" altLang="sv-SE" dirty="0"/>
              <a:t>Aktiva = träningar, men också fotbollsteori, värderingar, hur beter vi oss mot varandra, mot motståndare, mot domare, mot ledare. Bra mat? Balans mellan träning och vila, vikten av sömn…</a:t>
            </a:r>
          </a:p>
          <a:p>
            <a:endParaRPr lang="sv-SE" altLang="sv-SE" dirty="0"/>
          </a:p>
          <a:p>
            <a:r>
              <a:rPr lang="sv-SE" altLang="sv-SE" dirty="0"/>
              <a:t>Föräldrar = Hur är du en bra idrottsförälder, vad förväntas av dig som förälder när ditt barn spelar i Fagersta Södra? Agerande hemma, på träning, på match…</a:t>
            </a:r>
          </a:p>
          <a:p>
            <a:endParaRPr lang="sv-SE" dirty="0"/>
          </a:p>
        </p:txBody>
      </p:sp>
      <p:sp>
        <p:nvSpPr>
          <p:cNvPr id="4" name="Platshållare för bildnummer 3"/>
          <p:cNvSpPr>
            <a:spLocks noGrp="1"/>
          </p:cNvSpPr>
          <p:nvPr>
            <p:ph type="sldNum" sz="quarter" idx="10"/>
          </p:nvPr>
        </p:nvSpPr>
        <p:spPr/>
        <p:txBody>
          <a:bodyPr/>
          <a:lstStyle/>
          <a:p>
            <a:fld id="{9EFC7616-3293-4766-93AB-30E86882091D}" type="slidenum">
              <a:rPr lang="sv-SE" smtClean="0"/>
              <a:t>7</a:t>
            </a:fld>
            <a:endParaRPr lang="sv-SE"/>
          </a:p>
        </p:txBody>
      </p:sp>
    </p:spTree>
    <p:extLst>
      <p:ext uri="{BB962C8B-B14F-4D97-AF65-F5344CB8AC3E}">
        <p14:creationId xmlns:p14="http://schemas.microsoft.com/office/powerpoint/2010/main" val="3544367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dirty="0"/>
              <a:t>Om målet är att en spelare vid 18-22 års ålder ska vara kvar i föreningen, och börjar vid 6 års ålder:</a:t>
            </a:r>
          </a:p>
          <a:p>
            <a:endParaRPr lang="sv-SE" altLang="sv-SE" dirty="0"/>
          </a:p>
          <a:p>
            <a:r>
              <a:rPr lang="sv-SE" altLang="sv-SE" b="1" dirty="0"/>
              <a:t>Vad behövs under denna resa, på 12-16 år, för att vi ska få en seniorspelare av 6-åringen? Vilka kunskaper behöver spelaren, hur ska utbildningen se ut? Vilka egenskaper vill vi att spelaren ska ha, och hur får den det?</a:t>
            </a:r>
          </a:p>
          <a:p>
            <a:r>
              <a:rPr lang="sv-SE" altLang="sv-SE" b="1" dirty="0"/>
              <a:t>Prata ihop dig med grannen några minuter.</a:t>
            </a:r>
          </a:p>
          <a:p>
            <a:endParaRPr lang="sv-SE" altLang="sv-SE" dirty="0"/>
          </a:p>
          <a:p>
            <a:endParaRPr lang="sv-SE" dirty="0"/>
          </a:p>
        </p:txBody>
      </p:sp>
      <p:sp>
        <p:nvSpPr>
          <p:cNvPr id="4" name="Platshållare för bildnummer 3"/>
          <p:cNvSpPr>
            <a:spLocks noGrp="1"/>
          </p:cNvSpPr>
          <p:nvPr>
            <p:ph type="sldNum" sz="quarter" idx="10"/>
          </p:nvPr>
        </p:nvSpPr>
        <p:spPr/>
        <p:txBody>
          <a:bodyPr/>
          <a:lstStyle/>
          <a:p>
            <a:fld id="{9EFC7616-3293-4766-93AB-30E86882091D}" type="slidenum">
              <a:rPr lang="sv-SE" smtClean="0"/>
              <a:t>8</a:t>
            </a:fld>
            <a:endParaRPr lang="sv-SE"/>
          </a:p>
        </p:txBody>
      </p:sp>
    </p:spTree>
    <p:extLst>
      <p:ext uri="{BB962C8B-B14F-4D97-AF65-F5344CB8AC3E}">
        <p14:creationId xmlns:p14="http://schemas.microsoft.com/office/powerpoint/2010/main" val="315934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en tydlig plan för året och säsongen får träningen ett tydligare syfte. Är det teknik, kondition, explosivitet, styrka, mentalitet som ska tränas just nu? När har vi som flest matcher, när vill vi ”toppa” formen? Vad behöver vi träna på, och när? Under säsongens gång kan ni givetvis göra ändringar, men om ni har en plan blir detta lättare, tydligare, enklare. Ex: kör teknik ett pass/v, och kondition ett pass/v. Spelar ingen roll vilka ledare som är på plats, alla vet. Vilka tekniker övar vi på? Inkast och långpassningar vecka 1, nicka och dribbla vecka 2 etc. Teori minst 1 gång/period tex, vad pratar ni om period 1, period 2 osv. Kost? Kamratskap? Mental träning? Attityder och laganda? </a:t>
            </a:r>
          </a:p>
          <a:p>
            <a:endParaRPr lang="sv-SE" dirty="0"/>
          </a:p>
          <a:p>
            <a:r>
              <a:rPr lang="sv-SE" dirty="0"/>
              <a:t>Om ni planerar varje period, vecka och till och med vilka övningar ni ska köra under det enskilda träningspasset, så kommer det vara enkelt att vara tränare, samt att det ni gör har ett tydligt syfte och mening. Ni kommer lättare att nå målet ni har med en komplett spelare i tonåren och vuxen ålder. </a:t>
            </a:r>
          </a:p>
          <a:p>
            <a:endParaRPr lang="sv-SE" dirty="0"/>
          </a:p>
          <a:p>
            <a:r>
              <a:rPr lang="sv-SE" dirty="0"/>
              <a:t>Glöm inte att det ska vara roligt, ni måste lägga in lek och annat. Syftet med en säsongsplanering är inte att barn ska tränas som elit, utan att ni får en överblick över vad ni behöver för att utveckla lagets spelare </a:t>
            </a:r>
            <a:r>
              <a:rPr lang="sv-SE" b="1" dirty="0"/>
              <a:t>på alla plan!</a:t>
            </a:r>
            <a:endParaRPr lang="sv-SE" dirty="0"/>
          </a:p>
        </p:txBody>
      </p:sp>
      <p:sp>
        <p:nvSpPr>
          <p:cNvPr id="4" name="Platshållare för bildnummer 3"/>
          <p:cNvSpPr>
            <a:spLocks noGrp="1"/>
          </p:cNvSpPr>
          <p:nvPr>
            <p:ph type="sldNum" sz="quarter" idx="10"/>
          </p:nvPr>
        </p:nvSpPr>
        <p:spPr/>
        <p:txBody>
          <a:bodyPr/>
          <a:lstStyle/>
          <a:p>
            <a:fld id="{9EFC7616-3293-4766-93AB-30E86882091D}" type="slidenum">
              <a:rPr lang="sv-SE" smtClean="0"/>
              <a:t>9</a:t>
            </a:fld>
            <a:endParaRPr lang="sv-SE"/>
          </a:p>
        </p:txBody>
      </p:sp>
    </p:spTree>
    <p:extLst>
      <p:ext uri="{BB962C8B-B14F-4D97-AF65-F5344CB8AC3E}">
        <p14:creationId xmlns:p14="http://schemas.microsoft.com/office/powerpoint/2010/main" val="414272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EFC7616-3293-4766-93AB-30E86882091D}" type="slidenum">
              <a:rPr lang="sv-SE" smtClean="0"/>
              <a:t>10</a:t>
            </a:fld>
            <a:endParaRPr lang="sv-SE"/>
          </a:p>
        </p:txBody>
      </p:sp>
    </p:spTree>
    <p:extLst>
      <p:ext uri="{BB962C8B-B14F-4D97-AF65-F5344CB8AC3E}">
        <p14:creationId xmlns:p14="http://schemas.microsoft.com/office/powerpoint/2010/main" val="3169228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p:spTree>
      <p:nvGrpSpPr>
        <p:cNvPr id="1" name=""/>
        <p:cNvGrpSpPr/>
        <p:nvPr/>
      </p:nvGrpSpPr>
      <p:grpSpPr>
        <a:xfrm>
          <a:off x="0" y="0"/>
          <a:ext cx="0" cy="0"/>
          <a:chOff x="0" y="0"/>
          <a:chExt cx="0" cy="0"/>
        </a:xfrm>
      </p:grpSpPr>
      <p:sp>
        <p:nvSpPr>
          <p:cNvPr id="2" name="Rubrik 1"/>
          <p:cNvSpPr>
            <a:spLocks noGrp="1"/>
          </p:cNvSpPr>
          <p:nvPr>
            <p:ph type="title"/>
          </p:nvPr>
        </p:nvSpPr>
        <p:spPr>
          <a:xfrm>
            <a:off x="971600" y="1556792"/>
            <a:ext cx="3744416" cy="1368152"/>
          </a:xfrm>
          <a:prstGeom prst="rect">
            <a:avLst/>
          </a:prstGeom>
        </p:spPr>
        <p:txBody>
          <a:bodyPr/>
          <a:lstStyle>
            <a:lvl1pPr algn="l">
              <a:lnSpc>
                <a:spcPct val="80000"/>
              </a:lnSpc>
              <a:defRPr sz="2800">
                <a:solidFill>
                  <a:srgbClr val="1D4986"/>
                </a:solidFill>
                <a:latin typeface="Calibri Bold" pitchFamily="34" charset="0"/>
                <a:cs typeface="Calibri Bold" pitchFamily="34" charset="0"/>
              </a:defRPr>
            </a:lvl1pPr>
          </a:lstStyle>
          <a:p>
            <a:r>
              <a:rPr lang="sv-SE"/>
              <a:t>Klicka här för att ändra format</a:t>
            </a:r>
            <a:endParaRPr lang="sv-SE" dirty="0"/>
          </a:p>
        </p:txBody>
      </p:sp>
      <p:sp>
        <p:nvSpPr>
          <p:cNvPr id="6" name="Rektangel med rundat hörn 5"/>
          <p:cNvSpPr/>
          <p:nvPr userDrawn="1"/>
        </p:nvSpPr>
        <p:spPr bwMode="auto">
          <a:xfrm rot="10800000">
            <a:off x="0" y="0"/>
            <a:ext cx="9144000" cy="3430588"/>
          </a:xfrm>
          <a:prstGeom prst="round1Rect">
            <a:avLst>
              <a:gd name="adj" fmla="val 32591"/>
            </a:avLst>
          </a:prstGeom>
          <a:solidFill>
            <a:srgbClr val="FFDD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pic>
        <p:nvPicPr>
          <p:cNvPr id="3" name="Bildobjekt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3927186"/>
            <a:ext cx="3851920" cy="1991105"/>
          </a:xfrm>
          <a:prstGeom prst="rect">
            <a:avLst/>
          </a:prstGeom>
        </p:spPr>
      </p:pic>
    </p:spTree>
    <p:extLst>
      <p:ext uri="{BB962C8B-B14F-4D97-AF65-F5344CB8AC3E}">
        <p14:creationId xmlns:p14="http://schemas.microsoft.com/office/powerpoint/2010/main" val="250640790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Rubrik 1"/>
          <p:cNvSpPr>
            <a:spLocks noGrp="1"/>
          </p:cNvSpPr>
          <p:nvPr>
            <p:ph type="title"/>
          </p:nvPr>
        </p:nvSpPr>
        <p:spPr>
          <a:xfrm>
            <a:off x="395536" y="476672"/>
            <a:ext cx="8280920" cy="601124"/>
          </a:xfrm>
          <a:prstGeom prst="rect">
            <a:avLst/>
          </a:prstGeom>
        </p:spPr>
        <p:txBody>
          <a:bodyPr/>
          <a:lstStyle>
            <a:lvl1pPr algn="l">
              <a:defRPr sz="2800">
                <a:latin typeface="Calibri Bold" pitchFamily="34" charset="0"/>
                <a:cs typeface="Calibri Bold" pitchFamily="34" charset="0"/>
              </a:defRPr>
            </a:lvl1pPr>
          </a:lstStyle>
          <a:p>
            <a:r>
              <a:rPr lang="sv-SE"/>
              <a:t>Klicka här för att ändra format</a:t>
            </a:r>
            <a:endParaRPr lang="sv-SE" dirty="0"/>
          </a:p>
        </p:txBody>
      </p:sp>
      <p:sp>
        <p:nvSpPr>
          <p:cNvPr id="11" name="Platshållare för text 10"/>
          <p:cNvSpPr>
            <a:spLocks noGrp="1"/>
          </p:cNvSpPr>
          <p:nvPr>
            <p:ph type="body" sz="quarter" idx="10"/>
          </p:nvPr>
        </p:nvSpPr>
        <p:spPr>
          <a:xfrm>
            <a:off x="395932" y="1412776"/>
            <a:ext cx="8280524" cy="4464496"/>
          </a:xfrm>
          <a:prstGeom prst="rect">
            <a:avLst/>
          </a:prstGeom>
        </p:spPr>
        <p:txBody>
          <a:bodyPr/>
          <a:lstStyle>
            <a:lvl1pPr>
              <a:defRPr sz="2200">
                <a:latin typeface="Calibri" pitchFamily="34" charset="0"/>
                <a:cs typeface="Calibri" pitchFamily="34" charset="0"/>
              </a:defRPr>
            </a:lvl1pPr>
            <a:lvl2pPr>
              <a:defRPr sz="2200">
                <a:latin typeface="Calibri" pitchFamily="34" charset="0"/>
                <a:cs typeface="Calibri" pitchFamily="34" charset="0"/>
              </a:defRPr>
            </a:lvl2pPr>
            <a:lvl3pPr>
              <a:defRPr sz="2200">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Line 2"/>
          <p:cNvSpPr>
            <a:spLocks noChangeShapeType="1"/>
          </p:cNvSpPr>
          <p:nvPr userDrawn="1"/>
        </p:nvSpPr>
        <p:spPr bwMode="auto">
          <a:xfrm>
            <a:off x="467544" y="6405140"/>
            <a:ext cx="6997700" cy="0"/>
          </a:xfrm>
          <a:prstGeom prst="line">
            <a:avLst/>
          </a:prstGeom>
          <a:noFill/>
          <a:ln w="6350" cap="flat">
            <a:solidFill>
              <a:srgbClr val="084B8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sp>
        <p:nvSpPr>
          <p:cNvPr id="10" name="Platshållare för text 2"/>
          <p:cNvSpPr>
            <a:spLocks noGrp="1"/>
          </p:cNvSpPr>
          <p:nvPr>
            <p:ph type="body" idx="1"/>
          </p:nvPr>
        </p:nvSpPr>
        <p:spPr>
          <a:xfrm>
            <a:off x="376485" y="6200867"/>
            <a:ext cx="5459139" cy="204844"/>
          </a:xfrm>
          <a:prstGeom prst="rect">
            <a:avLst/>
          </a:prstGeom>
        </p:spPr>
        <p:txBody>
          <a:bodyPr anchor="t"/>
          <a:lstStyle>
            <a:lvl1pPr marL="0" indent="0" algn="l">
              <a:spcBef>
                <a:spcPts val="0"/>
              </a:spcBef>
              <a:buNone/>
              <a:defRPr sz="1000" cap="all" baseline="0">
                <a:solidFill>
                  <a:srgbClr val="1D4986"/>
                </a:solidFill>
                <a:latin typeface="Arial Bold"/>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5957482"/>
            <a:ext cx="1164738" cy="602068"/>
          </a:xfrm>
          <a:prstGeom prst="rect">
            <a:avLst/>
          </a:prstGeom>
        </p:spPr>
      </p:pic>
    </p:spTree>
    <p:extLst>
      <p:ext uri="{BB962C8B-B14F-4D97-AF65-F5344CB8AC3E}">
        <p14:creationId xmlns:p14="http://schemas.microsoft.com/office/powerpoint/2010/main" val="24594205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ch stor bild">
    <p:spTree>
      <p:nvGrpSpPr>
        <p:cNvPr id="1" name=""/>
        <p:cNvGrpSpPr/>
        <p:nvPr/>
      </p:nvGrpSpPr>
      <p:grpSpPr>
        <a:xfrm>
          <a:off x="0" y="0"/>
          <a:ext cx="0" cy="0"/>
          <a:chOff x="0" y="0"/>
          <a:chExt cx="0" cy="0"/>
        </a:xfrm>
      </p:grpSpPr>
      <p:grpSp>
        <p:nvGrpSpPr>
          <p:cNvPr id="3" name="Group 3"/>
          <p:cNvGrpSpPr>
            <a:grpSpLocks/>
          </p:cNvGrpSpPr>
          <p:nvPr userDrawn="1"/>
        </p:nvGrpSpPr>
        <p:grpSpPr bwMode="auto">
          <a:xfrm>
            <a:off x="4371975" y="1308100"/>
            <a:ext cx="3479800" cy="4559300"/>
            <a:chOff x="0" y="0"/>
            <a:chExt cx="2192" cy="2872"/>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 y="96"/>
              <a:ext cx="1940" cy="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92" cy="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7" name="Line 2"/>
          <p:cNvSpPr>
            <a:spLocks noChangeShapeType="1"/>
          </p:cNvSpPr>
          <p:nvPr userDrawn="1"/>
        </p:nvSpPr>
        <p:spPr bwMode="auto">
          <a:xfrm>
            <a:off x="467544" y="6405140"/>
            <a:ext cx="6997700" cy="0"/>
          </a:xfrm>
          <a:prstGeom prst="line">
            <a:avLst/>
          </a:prstGeom>
          <a:noFill/>
          <a:ln w="6350" cap="flat">
            <a:solidFill>
              <a:srgbClr val="084B8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sp>
        <p:nvSpPr>
          <p:cNvPr id="18" name="Rubrik 1"/>
          <p:cNvSpPr>
            <a:spLocks noGrp="1"/>
          </p:cNvSpPr>
          <p:nvPr>
            <p:ph type="title"/>
          </p:nvPr>
        </p:nvSpPr>
        <p:spPr>
          <a:xfrm>
            <a:off x="395536" y="476672"/>
            <a:ext cx="8280920" cy="601124"/>
          </a:xfrm>
          <a:prstGeom prst="rect">
            <a:avLst/>
          </a:prstGeom>
        </p:spPr>
        <p:txBody>
          <a:bodyPr/>
          <a:lstStyle>
            <a:lvl1pPr algn="l">
              <a:defRPr sz="2800">
                <a:latin typeface="Calibri Bold" pitchFamily="34" charset="0"/>
                <a:cs typeface="Calibri Bold" pitchFamily="34" charset="0"/>
              </a:defRPr>
            </a:lvl1pPr>
          </a:lstStyle>
          <a:p>
            <a:r>
              <a:rPr lang="sv-SE"/>
              <a:t>Klicka här för att ändra format</a:t>
            </a:r>
            <a:endParaRPr lang="sv-SE" dirty="0"/>
          </a:p>
        </p:txBody>
      </p:sp>
      <p:sp>
        <p:nvSpPr>
          <p:cNvPr id="19" name="Platshållare för text 10"/>
          <p:cNvSpPr>
            <a:spLocks noGrp="1"/>
          </p:cNvSpPr>
          <p:nvPr>
            <p:ph type="body" sz="quarter" idx="10"/>
          </p:nvPr>
        </p:nvSpPr>
        <p:spPr>
          <a:xfrm>
            <a:off x="395932" y="1412776"/>
            <a:ext cx="3744020" cy="4176464"/>
          </a:xfrm>
          <a:prstGeom prst="rect">
            <a:avLst/>
          </a:prstGeom>
        </p:spPr>
        <p:txBody>
          <a:bodyPr/>
          <a:lstStyle>
            <a:lvl1pPr marL="39688" indent="0">
              <a:buNone/>
              <a:defRPr sz="1700">
                <a:latin typeface="Calibri" pitchFamily="34" charset="0"/>
                <a:cs typeface="Calibri" pitchFamily="34" charset="0"/>
              </a:defRPr>
            </a:lvl1pPr>
            <a:lvl2pPr>
              <a:defRPr sz="1700">
                <a:latin typeface="Calibri" pitchFamily="34" charset="0"/>
                <a:cs typeface="Calibri" pitchFamily="34" charset="0"/>
              </a:defRPr>
            </a:lvl2pPr>
            <a:lvl3pPr>
              <a:defRPr sz="1700">
                <a:latin typeface="Calibri" pitchFamily="34" charset="0"/>
                <a:cs typeface="Calibri" pitchFamily="34" charset="0"/>
              </a:defRPr>
            </a:lvl3pPr>
            <a:lvl4pPr>
              <a:defRPr sz="1700">
                <a:latin typeface="Calibri" pitchFamily="34" charset="0"/>
                <a:cs typeface="Calibri" pitchFamily="34" charset="0"/>
              </a:defRPr>
            </a:lvl4pPr>
            <a:lvl5pPr>
              <a:defRPr sz="1700">
                <a:latin typeface="Calibri" pitchFamily="34" charset="0"/>
                <a:cs typeface="Calibri" pitchFamily="34" charset="0"/>
              </a:defRPr>
            </a:lvl5pPr>
          </a:lstStyle>
          <a:p>
            <a:pPr lvl="0"/>
            <a:r>
              <a:rPr lang="sv-SE"/>
              <a:t>Klicka här för att ändra format på bakgrundstexten</a:t>
            </a:r>
          </a:p>
        </p:txBody>
      </p:sp>
      <p:sp>
        <p:nvSpPr>
          <p:cNvPr id="20" name="Platshållare för text 2"/>
          <p:cNvSpPr>
            <a:spLocks noGrp="1"/>
          </p:cNvSpPr>
          <p:nvPr>
            <p:ph type="body" idx="1"/>
          </p:nvPr>
        </p:nvSpPr>
        <p:spPr>
          <a:xfrm>
            <a:off x="376485" y="6200867"/>
            <a:ext cx="5459139" cy="204844"/>
          </a:xfrm>
          <a:prstGeom prst="rect">
            <a:avLst/>
          </a:prstGeom>
        </p:spPr>
        <p:txBody>
          <a:bodyPr anchor="t"/>
          <a:lstStyle>
            <a:lvl1pPr marL="0" indent="0" algn="l">
              <a:spcBef>
                <a:spcPts val="0"/>
              </a:spcBef>
              <a:buNone/>
              <a:defRPr sz="1000" cap="all" baseline="0">
                <a:solidFill>
                  <a:srgbClr val="1D4986"/>
                </a:solidFill>
                <a:latin typeface="Arial Bold"/>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21" name="Platshållare för bild 13"/>
          <p:cNvSpPr>
            <a:spLocks noGrp="1"/>
          </p:cNvSpPr>
          <p:nvPr>
            <p:ph type="pic" sz="quarter" idx="11"/>
          </p:nvPr>
        </p:nvSpPr>
        <p:spPr>
          <a:xfrm>
            <a:off x="4575175" y="1460500"/>
            <a:ext cx="3079750" cy="3984724"/>
          </a:xfrm>
          <a:prstGeom prst="rect">
            <a:avLst/>
          </a:prstGeom>
          <a:gradFill>
            <a:gsLst>
              <a:gs pos="0">
                <a:srgbClr val="1D4986"/>
              </a:gs>
              <a:gs pos="50000">
                <a:srgbClr val="1D4986">
                  <a:lumMod val="84000"/>
                  <a:lumOff val="16000"/>
                </a:srgbClr>
              </a:gs>
              <a:gs pos="100000">
                <a:srgbClr val="1D4986"/>
              </a:gs>
            </a:gsLst>
            <a:lin ang="5400000" scaled="0"/>
          </a:gradFill>
        </p:spPr>
        <p:txBody>
          <a:bodyPr/>
          <a:lstStyle>
            <a:lvl1pPr>
              <a:defRPr sz="1200">
                <a:latin typeface="Calibri" pitchFamily="34" charset="0"/>
                <a:cs typeface="Calibri" pitchFamily="34" charset="0"/>
              </a:defRPr>
            </a:lvl1pPr>
          </a:lstStyle>
          <a:p>
            <a:r>
              <a:rPr lang="sv-SE"/>
              <a:t>Klicka på ikonen för att lägga till en bild</a:t>
            </a:r>
            <a:endParaRPr lang="sv-SE" dirty="0"/>
          </a:p>
        </p:txBody>
      </p:sp>
      <p:pic>
        <p:nvPicPr>
          <p:cNvPr id="13" name="Bildobjekt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96336" y="5957482"/>
            <a:ext cx="1164738" cy="602068"/>
          </a:xfrm>
          <a:prstGeom prst="rect">
            <a:avLst/>
          </a:prstGeom>
        </p:spPr>
      </p:pic>
    </p:spTree>
    <p:extLst>
      <p:ext uri="{BB962C8B-B14F-4D97-AF65-F5344CB8AC3E}">
        <p14:creationId xmlns:p14="http://schemas.microsoft.com/office/powerpoint/2010/main" val="20608170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e alternativ">
    <p:spTree>
      <p:nvGrpSpPr>
        <p:cNvPr id="1" name=""/>
        <p:cNvGrpSpPr/>
        <p:nvPr/>
      </p:nvGrpSpPr>
      <p:grpSpPr>
        <a:xfrm>
          <a:off x="0" y="0"/>
          <a:ext cx="0" cy="0"/>
          <a:chOff x="0" y="0"/>
          <a:chExt cx="0" cy="0"/>
        </a:xfrm>
      </p:grpSpPr>
      <p:grpSp>
        <p:nvGrpSpPr>
          <p:cNvPr id="12" name="Grupp 11"/>
          <p:cNvGrpSpPr/>
          <p:nvPr userDrawn="1"/>
        </p:nvGrpSpPr>
        <p:grpSpPr>
          <a:xfrm>
            <a:off x="-778" y="-1"/>
            <a:ext cx="9144000" cy="6866263"/>
            <a:chOff x="-778" y="-1"/>
            <a:chExt cx="9144000" cy="6866263"/>
          </a:xfrm>
        </p:grpSpPr>
        <p:sp>
          <p:nvSpPr>
            <p:cNvPr id="13" name="Rektangel med rundat hörn 12"/>
            <p:cNvSpPr/>
            <p:nvPr userDrawn="1"/>
          </p:nvSpPr>
          <p:spPr bwMode="auto">
            <a:xfrm rot="10800000">
              <a:off x="-778" y="-1"/>
              <a:ext cx="9144000" cy="6858001"/>
            </a:xfrm>
            <a:prstGeom prst="round1Rect">
              <a:avLst>
                <a:gd name="adj" fmla="val 225"/>
              </a:avLst>
            </a:prstGeom>
            <a:solidFill>
              <a:srgbClr val="FFDD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5" name="Rektangel med rundat hörn 14"/>
            <p:cNvSpPr/>
            <p:nvPr userDrawn="1"/>
          </p:nvSpPr>
          <p:spPr bwMode="auto">
            <a:xfrm rot="10800000" flipV="1">
              <a:off x="-778" y="700958"/>
              <a:ext cx="9144000" cy="6165304"/>
            </a:xfrm>
            <a:prstGeom prst="round1Rect">
              <a:avLst>
                <a:gd name="adj" fmla="val 19084"/>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grpSp>
      <p:sp>
        <p:nvSpPr>
          <p:cNvPr id="17" name="Platshållare för bild 13"/>
          <p:cNvSpPr>
            <a:spLocks noGrp="1"/>
          </p:cNvSpPr>
          <p:nvPr>
            <p:ph type="pic" sz="quarter" idx="12"/>
          </p:nvPr>
        </p:nvSpPr>
        <p:spPr>
          <a:xfrm>
            <a:off x="5613400" y="2679700"/>
            <a:ext cx="1866900" cy="1841500"/>
          </a:xfrm>
          <a:prstGeom prst="rect">
            <a:avLst/>
          </a:prstGeom>
          <a:gradFill>
            <a:gsLst>
              <a:gs pos="0">
                <a:srgbClr val="1D4986"/>
              </a:gs>
              <a:gs pos="50000">
                <a:srgbClr val="1D4986">
                  <a:lumMod val="84000"/>
                  <a:lumOff val="16000"/>
                </a:srgbClr>
              </a:gs>
              <a:gs pos="100000">
                <a:srgbClr val="1D4986"/>
              </a:gs>
            </a:gsLst>
            <a:lin ang="5400000" scaled="0"/>
          </a:gradFill>
        </p:spPr>
        <p:txBody>
          <a:bodyPr/>
          <a:lstStyle>
            <a:lvl1pPr>
              <a:defRPr sz="1200">
                <a:latin typeface="Calibri" pitchFamily="34" charset="0"/>
                <a:cs typeface="Calibri" pitchFamily="34" charset="0"/>
              </a:defRPr>
            </a:lvl1pPr>
          </a:lstStyle>
          <a:p>
            <a:r>
              <a:rPr lang="sv-SE"/>
              <a:t>Klicka på ikonen för att lägga till en bild</a:t>
            </a:r>
          </a:p>
        </p:txBody>
      </p:sp>
      <p:sp>
        <p:nvSpPr>
          <p:cNvPr id="16" name="Platshållare för bild 13"/>
          <p:cNvSpPr>
            <a:spLocks noGrp="1"/>
          </p:cNvSpPr>
          <p:nvPr>
            <p:ph type="pic" sz="quarter" idx="11"/>
          </p:nvPr>
        </p:nvSpPr>
        <p:spPr>
          <a:xfrm>
            <a:off x="3334194" y="2679700"/>
            <a:ext cx="1866900" cy="1841500"/>
          </a:xfrm>
          <a:prstGeom prst="rect">
            <a:avLst/>
          </a:prstGeom>
          <a:gradFill>
            <a:gsLst>
              <a:gs pos="0">
                <a:srgbClr val="1D4986"/>
              </a:gs>
              <a:gs pos="50000">
                <a:srgbClr val="1D4986">
                  <a:lumMod val="84000"/>
                  <a:lumOff val="16000"/>
                </a:srgbClr>
              </a:gs>
              <a:gs pos="100000">
                <a:srgbClr val="1D4986"/>
              </a:gs>
            </a:gsLst>
            <a:lin ang="5400000" scaled="0"/>
          </a:gradFill>
        </p:spPr>
        <p:txBody>
          <a:bodyPr/>
          <a:lstStyle>
            <a:lvl1pPr>
              <a:defRPr sz="1200">
                <a:latin typeface="Calibri" pitchFamily="34" charset="0"/>
                <a:cs typeface="Calibri" pitchFamily="34" charset="0"/>
              </a:defRPr>
            </a:lvl1pPr>
          </a:lstStyle>
          <a:p>
            <a:r>
              <a:rPr lang="sv-SE"/>
              <a:t>Klicka på ikonen för att lägga till en bild</a:t>
            </a:r>
          </a:p>
        </p:txBody>
      </p:sp>
      <p:sp>
        <p:nvSpPr>
          <p:cNvPr id="14" name="Platshållare för bild 13"/>
          <p:cNvSpPr>
            <a:spLocks noGrp="1"/>
          </p:cNvSpPr>
          <p:nvPr>
            <p:ph type="pic" sz="quarter" idx="10"/>
          </p:nvPr>
        </p:nvSpPr>
        <p:spPr>
          <a:xfrm>
            <a:off x="1079500" y="2679700"/>
            <a:ext cx="1866900" cy="1841500"/>
          </a:xfrm>
          <a:prstGeom prst="rect">
            <a:avLst/>
          </a:prstGeom>
          <a:gradFill>
            <a:gsLst>
              <a:gs pos="0">
                <a:srgbClr val="1D4986"/>
              </a:gs>
              <a:gs pos="50000">
                <a:srgbClr val="1D4986">
                  <a:lumMod val="84000"/>
                  <a:lumOff val="16000"/>
                </a:srgbClr>
              </a:gs>
              <a:gs pos="100000">
                <a:srgbClr val="1D4986"/>
              </a:gs>
            </a:gsLst>
            <a:lin ang="5400000" scaled="0"/>
          </a:gradFill>
        </p:spPr>
        <p:txBody>
          <a:bodyPr/>
          <a:lstStyle>
            <a:lvl1pPr>
              <a:defRPr sz="1200">
                <a:latin typeface="Calibri" pitchFamily="34" charset="0"/>
                <a:cs typeface="Calibri" pitchFamily="34" charset="0"/>
              </a:defRPr>
            </a:lvl1pPr>
          </a:lstStyle>
          <a:p>
            <a:r>
              <a:rPr lang="sv-SE"/>
              <a:t>Klicka på ikonen för att lägga till en bild</a:t>
            </a:r>
            <a:endParaRPr lang="sv-SE" dirty="0"/>
          </a:p>
        </p:txBody>
      </p:sp>
      <p:sp>
        <p:nvSpPr>
          <p:cNvPr id="2" name="Rubrik 1"/>
          <p:cNvSpPr>
            <a:spLocks noGrp="1"/>
          </p:cNvSpPr>
          <p:nvPr>
            <p:ph type="title"/>
          </p:nvPr>
        </p:nvSpPr>
        <p:spPr>
          <a:xfrm>
            <a:off x="971600" y="1556792"/>
            <a:ext cx="7128792" cy="601124"/>
          </a:xfrm>
          <a:prstGeom prst="rect">
            <a:avLst/>
          </a:prstGeom>
        </p:spPr>
        <p:txBody>
          <a:bodyPr/>
          <a:lstStyle>
            <a:lvl1pPr algn="l">
              <a:defRPr sz="2800">
                <a:latin typeface="Calibri Bold" pitchFamily="34" charset="0"/>
                <a:cs typeface="Calibri Bold" pitchFamily="34" charset="0"/>
              </a:defRPr>
            </a:lvl1pPr>
          </a:lstStyle>
          <a:p>
            <a:r>
              <a:rPr lang="sv-SE"/>
              <a:t>Klicka här för att ändra format</a:t>
            </a:r>
            <a:endParaRPr lang="sv-SE" dirty="0"/>
          </a:p>
        </p:txBody>
      </p:sp>
      <p:sp>
        <p:nvSpPr>
          <p:cNvPr id="24" name="Platshållare för text 2"/>
          <p:cNvSpPr>
            <a:spLocks noGrp="1"/>
          </p:cNvSpPr>
          <p:nvPr>
            <p:ph type="body" idx="1"/>
          </p:nvPr>
        </p:nvSpPr>
        <p:spPr>
          <a:xfrm>
            <a:off x="1092679" y="4653136"/>
            <a:ext cx="1851804" cy="720080"/>
          </a:xfrm>
          <a:prstGeom prst="rect">
            <a:avLst/>
          </a:prstGeom>
        </p:spPr>
        <p:txBody>
          <a:bodyPr anchor="t"/>
          <a:lstStyle>
            <a:lvl1pPr marL="0" indent="0" algn="ctr">
              <a:spcBef>
                <a:spcPts val="0"/>
              </a:spcBef>
              <a:buNone/>
              <a:defRPr sz="13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25" name="Platshållare för text 2"/>
          <p:cNvSpPr>
            <a:spLocks noGrp="1"/>
          </p:cNvSpPr>
          <p:nvPr>
            <p:ph type="body" idx="13"/>
          </p:nvPr>
        </p:nvSpPr>
        <p:spPr>
          <a:xfrm>
            <a:off x="3342092" y="4653136"/>
            <a:ext cx="1851804" cy="720080"/>
          </a:xfrm>
          <a:prstGeom prst="rect">
            <a:avLst/>
          </a:prstGeom>
        </p:spPr>
        <p:txBody>
          <a:bodyPr anchor="t"/>
          <a:lstStyle>
            <a:lvl1pPr marL="0" indent="0" algn="ctr">
              <a:spcBef>
                <a:spcPts val="0"/>
              </a:spcBef>
              <a:buNone/>
              <a:defRPr sz="13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26" name="Platshållare för text 2"/>
          <p:cNvSpPr>
            <a:spLocks noGrp="1"/>
          </p:cNvSpPr>
          <p:nvPr>
            <p:ph type="body" idx="14"/>
          </p:nvPr>
        </p:nvSpPr>
        <p:spPr>
          <a:xfrm>
            <a:off x="5626909" y="4653136"/>
            <a:ext cx="1851804" cy="720080"/>
          </a:xfrm>
          <a:prstGeom prst="rect">
            <a:avLst/>
          </a:prstGeom>
        </p:spPr>
        <p:txBody>
          <a:bodyPr anchor="t"/>
          <a:lstStyle>
            <a:lvl1pPr marL="0" indent="0" algn="ctr">
              <a:spcBef>
                <a:spcPts val="0"/>
              </a:spcBef>
              <a:buNone/>
              <a:defRPr sz="13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19" name="Line 2"/>
          <p:cNvSpPr>
            <a:spLocks noChangeShapeType="1"/>
          </p:cNvSpPr>
          <p:nvPr userDrawn="1"/>
        </p:nvSpPr>
        <p:spPr bwMode="auto">
          <a:xfrm>
            <a:off x="467544" y="6405140"/>
            <a:ext cx="6997700" cy="0"/>
          </a:xfrm>
          <a:prstGeom prst="line">
            <a:avLst/>
          </a:prstGeom>
          <a:noFill/>
          <a:ln w="6350" cap="flat">
            <a:solidFill>
              <a:srgbClr val="084B8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5957482"/>
            <a:ext cx="1164738" cy="602068"/>
          </a:xfrm>
          <a:prstGeom prst="rect">
            <a:avLst/>
          </a:prstGeom>
        </p:spPr>
      </p:pic>
    </p:spTree>
    <p:extLst>
      <p:ext uri="{BB962C8B-B14F-4D97-AF65-F5344CB8AC3E}">
        <p14:creationId xmlns:p14="http://schemas.microsoft.com/office/powerpoint/2010/main" val="11426117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grpSp>
        <p:nvGrpSpPr>
          <p:cNvPr id="20" name="Grupp 19"/>
          <p:cNvGrpSpPr/>
          <p:nvPr userDrawn="1"/>
        </p:nvGrpSpPr>
        <p:grpSpPr>
          <a:xfrm>
            <a:off x="-778" y="-1"/>
            <a:ext cx="9144000" cy="6866263"/>
            <a:chOff x="-778" y="-1"/>
            <a:chExt cx="9144000" cy="6866263"/>
          </a:xfrm>
        </p:grpSpPr>
        <p:sp>
          <p:nvSpPr>
            <p:cNvPr id="21" name="Rektangel med rundat hörn 20"/>
            <p:cNvSpPr/>
            <p:nvPr userDrawn="1"/>
          </p:nvSpPr>
          <p:spPr bwMode="auto">
            <a:xfrm rot="10800000">
              <a:off x="-778" y="-1"/>
              <a:ext cx="9144000" cy="6858001"/>
            </a:xfrm>
            <a:prstGeom prst="round1Rect">
              <a:avLst>
                <a:gd name="adj" fmla="val 225"/>
              </a:avLst>
            </a:prstGeom>
            <a:solidFill>
              <a:srgbClr val="FFDD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2" name="Rektangel med rundat hörn 21"/>
            <p:cNvSpPr/>
            <p:nvPr userDrawn="1"/>
          </p:nvSpPr>
          <p:spPr bwMode="auto">
            <a:xfrm rot="10800000" flipV="1">
              <a:off x="-778" y="700958"/>
              <a:ext cx="9144000" cy="6165304"/>
            </a:xfrm>
            <a:prstGeom prst="round1Rect">
              <a:avLst>
                <a:gd name="adj" fmla="val 19084"/>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grpSp>
      <p:grpSp>
        <p:nvGrpSpPr>
          <p:cNvPr id="3" name="Group 3"/>
          <p:cNvGrpSpPr>
            <a:grpSpLocks/>
          </p:cNvGrpSpPr>
          <p:nvPr userDrawn="1"/>
        </p:nvGrpSpPr>
        <p:grpSpPr bwMode="auto">
          <a:xfrm>
            <a:off x="1041400" y="1701800"/>
            <a:ext cx="2324100" cy="2578100"/>
            <a:chOff x="0" y="0"/>
            <a:chExt cx="1464" cy="1624"/>
          </a:xfrm>
        </p:grpSpPr>
        <p:sp>
          <p:nvSpPr>
            <p:cNvPr id="4" name="Rectangle 1"/>
            <p:cNvSpPr>
              <a:spLocks/>
            </p:cNvSpPr>
            <p:nvPr/>
          </p:nvSpPr>
          <p:spPr bwMode="auto">
            <a:xfrm>
              <a:off x="128" y="96"/>
              <a:ext cx="1208" cy="1272"/>
            </a:xfrm>
            <a:prstGeom prst="rect">
              <a:avLst/>
            </a:prstGeom>
            <a:blipFill dpi="0" rotWithShape="0">
              <a:blip r:embed="rId2" cstate="print">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sv-SE"/>
            </a:p>
          </p:txBody>
        </p:sp>
        <p:pic>
          <p:nvPicPr>
            <p:cNvPr id="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64" cy="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6" name="Group 6"/>
          <p:cNvGrpSpPr>
            <a:grpSpLocks/>
          </p:cNvGrpSpPr>
          <p:nvPr userDrawn="1"/>
        </p:nvGrpSpPr>
        <p:grpSpPr bwMode="auto">
          <a:xfrm>
            <a:off x="3403600" y="1701800"/>
            <a:ext cx="2324100" cy="2578100"/>
            <a:chOff x="0" y="0"/>
            <a:chExt cx="1464" cy="1624"/>
          </a:xfrm>
        </p:grpSpPr>
        <p:sp>
          <p:nvSpPr>
            <p:cNvPr id="7" name="Rectangle 4"/>
            <p:cNvSpPr>
              <a:spLocks/>
            </p:cNvSpPr>
            <p:nvPr/>
          </p:nvSpPr>
          <p:spPr bwMode="auto">
            <a:xfrm>
              <a:off x="128" y="96"/>
              <a:ext cx="1208" cy="1272"/>
            </a:xfrm>
            <a:prstGeom prst="rect">
              <a:avLst/>
            </a:prstGeom>
            <a:blipFill dpi="0" rotWithShape="0">
              <a:blip r:embed="rId4" cstate="print">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sv-SE"/>
            </a:p>
          </p:txBody>
        </p:sp>
        <p:pic>
          <p:nvPicPr>
            <p:cNvPr id="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64" cy="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9" name="Group 9"/>
          <p:cNvGrpSpPr>
            <a:grpSpLocks/>
          </p:cNvGrpSpPr>
          <p:nvPr userDrawn="1"/>
        </p:nvGrpSpPr>
        <p:grpSpPr bwMode="auto">
          <a:xfrm>
            <a:off x="5765800" y="1701800"/>
            <a:ext cx="2324100" cy="2578100"/>
            <a:chOff x="0" y="0"/>
            <a:chExt cx="1464" cy="1624"/>
          </a:xfrm>
        </p:grpSpPr>
        <p:sp>
          <p:nvSpPr>
            <p:cNvPr id="10" name="Rectangle 7"/>
            <p:cNvSpPr>
              <a:spLocks/>
            </p:cNvSpPr>
            <p:nvPr/>
          </p:nvSpPr>
          <p:spPr bwMode="auto">
            <a:xfrm>
              <a:off x="128" y="96"/>
              <a:ext cx="1208" cy="1272"/>
            </a:xfrm>
            <a:prstGeom prst="rect">
              <a:avLst/>
            </a:prstGeom>
            <a:blipFill dpi="0" rotWithShape="0">
              <a:blip r:embed="rId5" cstate="print">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sv-SE"/>
            </a:p>
          </p:txBody>
        </p:sp>
        <p:pic>
          <p:nvPicPr>
            <p:cNvPr id="11" name="Picture 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64" cy="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16" name="Platshållare för bild 13"/>
          <p:cNvSpPr>
            <a:spLocks noGrp="1"/>
          </p:cNvSpPr>
          <p:nvPr>
            <p:ph type="pic" sz="quarter" idx="10"/>
          </p:nvPr>
        </p:nvSpPr>
        <p:spPr>
          <a:xfrm>
            <a:off x="1244600" y="1854200"/>
            <a:ext cx="1917700" cy="2019300"/>
          </a:xfrm>
          <a:prstGeom prst="rect">
            <a:avLst/>
          </a:prstGeom>
          <a:gradFill>
            <a:gsLst>
              <a:gs pos="0">
                <a:srgbClr val="1D4986"/>
              </a:gs>
              <a:gs pos="50000">
                <a:srgbClr val="1D4986">
                  <a:lumMod val="84000"/>
                  <a:lumOff val="16000"/>
                </a:srgbClr>
              </a:gs>
              <a:gs pos="100000">
                <a:srgbClr val="1D4986"/>
              </a:gs>
            </a:gsLst>
            <a:lin ang="5400000" scaled="0"/>
          </a:gradFill>
        </p:spPr>
        <p:txBody>
          <a:bodyPr/>
          <a:lstStyle>
            <a:lvl1pPr>
              <a:defRPr sz="1200">
                <a:latin typeface="Calibri" pitchFamily="34" charset="0"/>
                <a:cs typeface="Calibri" pitchFamily="34" charset="0"/>
              </a:defRPr>
            </a:lvl1pPr>
          </a:lstStyle>
          <a:p>
            <a:r>
              <a:rPr lang="sv-SE"/>
              <a:t>Klicka på ikonen för att lägga till en bild</a:t>
            </a:r>
            <a:endParaRPr lang="sv-SE" dirty="0"/>
          </a:p>
        </p:txBody>
      </p:sp>
      <p:sp>
        <p:nvSpPr>
          <p:cNvPr id="17" name="Platshållare för bild 13"/>
          <p:cNvSpPr>
            <a:spLocks noGrp="1"/>
          </p:cNvSpPr>
          <p:nvPr>
            <p:ph type="pic" sz="quarter" idx="11"/>
          </p:nvPr>
        </p:nvSpPr>
        <p:spPr>
          <a:xfrm>
            <a:off x="3606800" y="1854200"/>
            <a:ext cx="1917700" cy="2019300"/>
          </a:xfrm>
          <a:prstGeom prst="rect">
            <a:avLst/>
          </a:prstGeom>
          <a:gradFill>
            <a:gsLst>
              <a:gs pos="0">
                <a:srgbClr val="1D4986"/>
              </a:gs>
              <a:gs pos="50000">
                <a:srgbClr val="1D4986">
                  <a:lumMod val="84000"/>
                  <a:lumOff val="16000"/>
                </a:srgbClr>
              </a:gs>
              <a:gs pos="100000">
                <a:srgbClr val="1D4986"/>
              </a:gs>
            </a:gsLst>
            <a:lin ang="5400000" scaled="0"/>
          </a:gradFill>
        </p:spPr>
        <p:txBody>
          <a:bodyPr/>
          <a:lstStyle>
            <a:lvl1pPr>
              <a:defRPr sz="1200">
                <a:latin typeface="Calibri" pitchFamily="34" charset="0"/>
                <a:cs typeface="Calibri" pitchFamily="34" charset="0"/>
              </a:defRPr>
            </a:lvl1pPr>
          </a:lstStyle>
          <a:p>
            <a:r>
              <a:rPr lang="sv-SE"/>
              <a:t>Klicka på ikonen för att lägga till en bild</a:t>
            </a:r>
            <a:endParaRPr lang="sv-SE" dirty="0"/>
          </a:p>
        </p:txBody>
      </p:sp>
      <p:sp>
        <p:nvSpPr>
          <p:cNvPr id="18" name="Platshållare för bild 13"/>
          <p:cNvSpPr>
            <a:spLocks noGrp="1"/>
          </p:cNvSpPr>
          <p:nvPr>
            <p:ph type="pic" sz="quarter" idx="12"/>
          </p:nvPr>
        </p:nvSpPr>
        <p:spPr>
          <a:xfrm>
            <a:off x="5969000" y="1854200"/>
            <a:ext cx="1917700" cy="2019300"/>
          </a:xfrm>
          <a:prstGeom prst="rect">
            <a:avLst/>
          </a:prstGeom>
          <a:gradFill>
            <a:gsLst>
              <a:gs pos="0">
                <a:srgbClr val="1D4986"/>
              </a:gs>
              <a:gs pos="50000">
                <a:srgbClr val="1D4986">
                  <a:lumMod val="84000"/>
                  <a:lumOff val="16000"/>
                </a:srgbClr>
              </a:gs>
              <a:gs pos="100000">
                <a:srgbClr val="1D4986"/>
              </a:gs>
            </a:gsLst>
            <a:lin ang="5400000" scaled="0"/>
          </a:gradFill>
        </p:spPr>
        <p:txBody>
          <a:bodyPr/>
          <a:lstStyle>
            <a:lvl1pPr>
              <a:defRPr sz="1200">
                <a:latin typeface="Calibri" pitchFamily="34" charset="0"/>
                <a:cs typeface="Calibri" pitchFamily="34" charset="0"/>
              </a:defRPr>
            </a:lvl1pPr>
          </a:lstStyle>
          <a:p>
            <a:r>
              <a:rPr lang="sv-SE"/>
              <a:t>Klicka på ikonen för att lägga till en bild</a:t>
            </a:r>
            <a:endParaRPr lang="sv-SE" dirty="0"/>
          </a:p>
        </p:txBody>
      </p:sp>
      <p:sp>
        <p:nvSpPr>
          <p:cNvPr id="19" name="Rubrik 1"/>
          <p:cNvSpPr>
            <a:spLocks noGrp="1"/>
          </p:cNvSpPr>
          <p:nvPr>
            <p:ph type="title"/>
          </p:nvPr>
        </p:nvSpPr>
        <p:spPr>
          <a:xfrm>
            <a:off x="971600" y="4293096"/>
            <a:ext cx="7118300" cy="601124"/>
          </a:xfrm>
          <a:prstGeom prst="rect">
            <a:avLst/>
          </a:prstGeom>
        </p:spPr>
        <p:txBody>
          <a:bodyPr/>
          <a:lstStyle>
            <a:lvl1pPr algn="l">
              <a:defRPr sz="2200">
                <a:latin typeface="Calibri Bold" pitchFamily="34" charset="0"/>
                <a:cs typeface="Calibri Bold" pitchFamily="34" charset="0"/>
              </a:defRPr>
            </a:lvl1pPr>
          </a:lstStyle>
          <a:p>
            <a:r>
              <a:rPr lang="sv-SE"/>
              <a:t>Klicka här för att ändra format</a:t>
            </a:r>
            <a:endParaRPr lang="sv-SE" dirty="0"/>
          </a:p>
        </p:txBody>
      </p:sp>
      <p:sp>
        <p:nvSpPr>
          <p:cNvPr id="24" name="Line 2"/>
          <p:cNvSpPr>
            <a:spLocks noChangeShapeType="1"/>
          </p:cNvSpPr>
          <p:nvPr userDrawn="1"/>
        </p:nvSpPr>
        <p:spPr bwMode="auto">
          <a:xfrm>
            <a:off x="467544" y="6405140"/>
            <a:ext cx="6997700" cy="0"/>
          </a:xfrm>
          <a:prstGeom prst="line">
            <a:avLst/>
          </a:prstGeom>
          <a:noFill/>
          <a:ln w="6350" cap="flat">
            <a:solidFill>
              <a:srgbClr val="084B8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pic>
        <p:nvPicPr>
          <p:cNvPr id="23" name="Bildobjekt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96336" y="5957482"/>
            <a:ext cx="1164738" cy="602068"/>
          </a:xfrm>
          <a:prstGeom prst="rect">
            <a:avLst/>
          </a:prstGeom>
        </p:spPr>
      </p:pic>
    </p:spTree>
    <p:extLst>
      <p:ext uri="{BB962C8B-B14F-4D97-AF65-F5344CB8AC3E}">
        <p14:creationId xmlns:p14="http://schemas.microsoft.com/office/powerpoint/2010/main" val="37215233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marbetspartners">
    <p:spTree>
      <p:nvGrpSpPr>
        <p:cNvPr id="1" name=""/>
        <p:cNvGrpSpPr/>
        <p:nvPr/>
      </p:nvGrpSpPr>
      <p:grpSpPr>
        <a:xfrm>
          <a:off x="0" y="0"/>
          <a:ext cx="0" cy="0"/>
          <a:chOff x="0" y="0"/>
          <a:chExt cx="0" cy="0"/>
        </a:xfrm>
      </p:grpSpPr>
      <p:grpSp>
        <p:nvGrpSpPr>
          <p:cNvPr id="2" name="Grupp 1"/>
          <p:cNvGrpSpPr/>
          <p:nvPr userDrawn="1"/>
        </p:nvGrpSpPr>
        <p:grpSpPr>
          <a:xfrm>
            <a:off x="-778" y="-1"/>
            <a:ext cx="9144000" cy="6866263"/>
            <a:chOff x="-778" y="-1"/>
            <a:chExt cx="9144000" cy="6866263"/>
          </a:xfrm>
        </p:grpSpPr>
        <p:sp>
          <p:nvSpPr>
            <p:cNvPr id="12" name="Rektangel med rundat hörn 11"/>
            <p:cNvSpPr/>
            <p:nvPr userDrawn="1"/>
          </p:nvSpPr>
          <p:spPr bwMode="auto">
            <a:xfrm rot="10800000">
              <a:off x="-778" y="-1"/>
              <a:ext cx="9144000" cy="6858001"/>
            </a:xfrm>
            <a:prstGeom prst="round1Rect">
              <a:avLst>
                <a:gd name="adj" fmla="val 225"/>
              </a:avLst>
            </a:prstGeom>
            <a:solidFill>
              <a:srgbClr val="FFDD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1" name="Rektangel med rundat hörn 10"/>
            <p:cNvSpPr/>
            <p:nvPr userDrawn="1"/>
          </p:nvSpPr>
          <p:spPr bwMode="auto">
            <a:xfrm rot="10800000" flipV="1">
              <a:off x="-778" y="700958"/>
              <a:ext cx="9144000" cy="6165304"/>
            </a:xfrm>
            <a:prstGeom prst="round1Rect">
              <a:avLst>
                <a:gd name="adj" fmla="val 19084"/>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grpSp>
      <p:pic>
        <p:nvPicPr>
          <p:cNvPr id="3" name="Picture 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66800" y="1133475"/>
            <a:ext cx="60071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 name="Rectangle 2"/>
          <p:cNvSpPr>
            <a:spLocks/>
          </p:cNvSpPr>
          <p:nvPr userDrawn="1"/>
        </p:nvSpPr>
        <p:spPr bwMode="auto">
          <a:xfrm>
            <a:off x="1016000" y="1955800"/>
            <a:ext cx="12969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300">
                <a:solidFill>
                  <a:srgbClr val="194886"/>
                </a:solidFill>
                <a:latin typeface="Calibri Bold" charset="0"/>
                <a:cs typeface="Calibri Bold" charset="0"/>
                <a:sym typeface="Calibri Bold" charset="0"/>
              </a:rPr>
              <a:t>Tillsammans med:</a:t>
            </a:r>
          </a:p>
        </p:txBody>
      </p:sp>
      <p:sp>
        <p:nvSpPr>
          <p:cNvPr id="9" name="Line 7"/>
          <p:cNvSpPr>
            <a:spLocks noChangeShapeType="1"/>
          </p:cNvSpPr>
          <p:nvPr userDrawn="1"/>
        </p:nvSpPr>
        <p:spPr bwMode="auto">
          <a:xfrm rot="10800000" flipH="1">
            <a:off x="787400" y="1878013"/>
            <a:ext cx="7351713" cy="0"/>
          </a:xfrm>
          <a:prstGeom prst="line">
            <a:avLst/>
          </a:prstGeom>
          <a:noFill/>
          <a:ln w="6350" cap="flat">
            <a:solidFill>
              <a:srgbClr val="084B8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spTree>
    <p:extLst>
      <p:ext uri="{BB962C8B-B14F-4D97-AF65-F5344CB8AC3E}">
        <p14:creationId xmlns:p14="http://schemas.microsoft.com/office/powerpoint/2010/main" val="52385121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ck för mig">
    <p:spTree>
      <p:nvGrpSpPr>
        <p:cNvPr id="1" name=""/>
        <p:cNvGrpSpPr/>
        <p:nvPr/>
      </p:nvGrpSpPr>
      <p:grpSpPr>
        <a:xfrm>
          <a:off x="0" y="0"/>
          <a:ext cx="0" cy="0"/>
          <a:chOff x="0" y="0"/>
          <a:chExt cx="0" cy="0"/>
        </a:xfrm>
      </p:grpSpPr>
      <p:sp>
        <p:nvSpPr>
          <p:cNvPr id="5" name="Rectangle 3"/>
          <p:cNvSpPr>
            <a:spLocks/>
          </p:cNvSpPr>
          <p:nvPr userDrawn="1"/>
        </p:nvSpPr>
        <p:spPr bwMode="auto">
          <a:xfrm>
            <a:off x="4940300" y="3810000"/>
            <a:ext cx="4127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300" dirty="0">
                <a:solidFill>
                  <a:schemeClr val="tx1"/>
                </a:solidFill>
                <a:latin typeface="Calibri Bold" charset="0"/>
                <a:cs typeface="Calibri Bold" charset="0"/>
                <a:sym typeface="Calibri Bold" charset="0"/>
              </a:rPr>
              <a:t>sisuidrottsutbildarna.se</a:t>
            </a:r>
          </a:p>
          <a:p>
            <a:pPr marL="39688"/>
            <a:endParaRPr lang="en-US" sz="1300" dirty="0">
              <a:solidFill>
                <a:schemeClr val="tx1"/>
              </a:solidFill>
              <a:latin typeface="Calibri Bold" charset="0"/>
              <a:cs typeface="Calibri Bold" charset="0"/>
              <a:sym typeface="Calibri Bold" charset="0"/>
            </a:endParaRPr>
          </a:p>
        </p:txBody>
      </p:sp>
      <p:sp>
        <p:nvSpPr>
          <p:cNvPr id="9" name="Platshållare för text 2"/>
          <p:cNvSpPr>
            <a:spLocks noGrp="1"/>
          </p:cNvSpPr>
          <p:nvPr>
            <p:ph type="body" idx="1"/>
          </p:nvPr>
        </p:nvSpPr>
        <p:spPr>
          <a:xfrm>
            <a:off x="4871906" y="2492896"/>
            <a:ext cx="4104456" cy="360040"/>
          </a:xfrm>
          <a:prstGeom prst="rect">
            <a:avLst/>
          </a:prstGeom>
        </p:spPr>
        <p:txBody>
          <a:bodyPr anchor="t"/>
          <a:lstStyle>
            <a:lvl1pPr marL="0" indent="0" algn="l">
              <a:spcBef>
                <a:spcPts val="0"/>
              </a:spcBef>
              <a:buNone/>
              <a:defRPr sz="1700">
                <a:latin typeface="Calibri Bold" pitchFamily="34" charset="0"/>
                <a:cs typeface="Calibri Bold"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10" name="Platshållare för text 2"/>
          <p:cNvSpPr>
            <a:spLocks noGrp="1"/>
          </p:cNvSpPr>
          <p:nvPr>
            <p:ph type="body" idx="10"/>
          </p:nvPr>
        </p:nvSpPr>
        <p:spPr>
          <a:xfrm>
            <a:off x="4871906" y="3019947"/>
            <a:ext cx="4104456" cy="265037"/>
          </a:xfrm>
          <a:prstGeom prst="rect">
            <a:avLst/>
          </a:prstGeom>
        </p:spPr>
        <p:txBody>
          <a:bodyPr anchor="t"/>
          <a:lstStyle>
            <a:lvl1pPr marL="0" indent="0" algn="l">
              <a:spcBef>
                <a:spcPts val="0"/>
              </a:spcBef>
              <a:buNone/>
              <a:defRPr sz="1300" u="sng">
                <a:solidFill>
                  <a:schemeClr val="accent1">
                    <a:lumMod val="50000"/>
                  </a:schemeClr>
                </a:solidFill>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11" name="Platshållare för text 2"/>
          <p:cNvSpPr>
            <a:spLocks noGrp="1"/>
          </p:cNvSpPr>
          <p:nvPr>
            <p:ph type="body" idx="11"/>
          </p:nvPr>
        </p:nvSpPr>
        <p:spPr>
          <a:xfrm>
            <a:off x="4871906" y="3284984"/>
            <a:ext cx="4104456" cy="288032"/>
          </a:xfrm>
          <a:prstGeom prst="rect">
            <a:avLst/>
          </a:prstGeom>
        </p:spPr>
        <p:txBody>
          <a:bodyPr anchor="t"/>
          <a:lstStyle>
            <a:lvl1pPr marL="0" indent="0" algn="l">
              <a:spcBef>
                <a:spcPts val="0"/>
              </a:spcBef>
              <a:buNone/>
              <a:defRPr sz="1300" u="none">
                <a:solidFill>
                  <a:schemeClr val="tx1"/>
                </a:solidFill>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12" name="Rektangel med rundat hörn 11"/>
          <p:cNvSpPr/>
          <p:nvPr userDrawn="1"/>
        </p:nvSpPr>
        <p:spPr bwMode="auto">
          <a:xfrm rot="16200000" flipV="1">
            <a:off x="-1143001" y="1143000"/>
            <a:ext cx="6858000" cy="4571998"/>
          </a:xfrm>
          <a:prstGeom prst="round1Rect">
            <a:avLst>
              <a:gd name="adj" fmla="val 37325"/>
            </a:avLst>
          </a:prstGeom>
          <a:solidFill>
            <a:srgbClr val="FFDD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4" name="Platshållare för text 2"/>
          <p:cNvSpPr>
            <a:spLocks noGrp="1"/>
          </p:cNvSpPr>
          <p:nvPr>
            <p:ph type="body" idx="12"/>
          </p:nvPr>
        </p:nvSpPr>
        <p:spPr>
          <a:xfrm>
            <a:off x="4876361" y="1484784"/>
            <a:ext cx="3318673" cy="720080"/>
          </a:xfrm>
          <a:prstGeom prst="rect">
            <a:avLst/>
          </a:prstGeom>
        </p:spPr>
        <p:txBody>
          <a:bodyPr anchor="t"/>
          <a:lstStyle>
            <a:lvl1pPr marL="0" indent="0" algn="l">
              <a:spcBef>
                <a:spcPts val="0"/>
              </a:spcBef>
              <a:buNone/>
              <a:defRPr sz="2200">
                <a:latin typeface="Calibri Italic" pitchFamily="34" charset="0"/>
                <a:cs typeface="Calibri Italic"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6336" y="5957482"/>
            <a:ext cx="1164738" cy="602068"/>
          </a:xfrm>
          <a:prstGeom prst="rect">
            <a:avLst/>
          </a:prstGeom>
        </p:spPr>
      </p:pic>
    </p:spTree>
    <p:extLst>
      <p:ext uri="{BB962C8B-B14F-4D97-AF65-F5344CB8AC3E}">
        <p14:creationId xmlns:p14="http://schemas.microsoft.com/office/powerpoint/2010/main" val="1838368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utbild">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4700" y="3584575"/>
            <a:ext cx="75374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 name="Rektangel med rundat hörn 4"/>
          <p:cNvSpPr/>
          <p:nvPr userDrawn="1"/>
        </p:nvSpPr>
        <p:spPr bwMode="auto">
          <a:xfrm rot="10800000">
            <a:off x="0" y="-1"/>
            <a:ext cx="9144000" cy="3430588"/>
          </a:xfrm>
          <a:prstGeom prst="round1Rect">
            <a:avLst>
              <a:gd name="adj" fmla="val 32591"/>
            </a:avLst>
          </a:prstGeom>
          <a:solidFill>
            <a:srgbClr val="FFDD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32961263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8" r:id="rId1"/>
    <p:sldLayoutId id="2147483760" r:id="rId2"/>
    <p:sldLayoutId id="2147483761" r:id="rId3"/>
    <p:sldLayoutId id="2147483759" r:id="rId4"/>
    <p:sldLayoutId id="2147483762" r:id="rId5"/>
    <p:sldLayoutId id="2147483763" r:id="rId6"/>
    <p:sldLayoutId id="2147483764" r:id="rId7"/>
    <p:sldLayoutId id="2147483765" r:id="rId8"/>
  </p:sldLayoutIdLst>
  <p:transition/>
  <p:txStyles>
    <p:titleStyle>
      <a:lvl1pPr marL="39688" algn="ctr" rtl="0" eaLnBrk="1" fontAlgn="base" hangingPunct="1">
        <a:spcBef>
          <a:spcPct val="0"/>
        </a:spcBef>
        <a:spcAft>
          <a:spcPct val="0"/>
        </a:spcAft>
        <a:defRPr sz="4400">
          <a:solidFill>
            <a:schemeClr val="tx1"/>
          </a:solidFill>
          <a:latin typeface="+mj-lt"/>
          <a:ea typeface="+mj-ea"/>
          <a:cs typeface="+mj-cs"/>
          <a:sym typeface="Arial" charset="0"/>
        </a:defRPr>
      </a:lvl1pPr>
      <a:lvl2pPr marL="39688" algn="ctr" rtl="0" eaLnBrk="1" fontAlgn="base" hangingPunct="1">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2pPr>
      <a:lvl3pPr marL="39688" algn="ctr" rtl="0" eaLnBrk="1" fontAlgn="base" hangingPunct="1">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3pPr>
      <a:lvl4pPr marL="39688" algn="ctr" rtl="0" eaLnBrk="1" fontAlgn="base" hangingPunct="1">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4pPr>
      <a:lvl5pPr marL="39688" algn="ctr" rtl="0" eaLnBrk="1" fontAlgn="base" hangingPunct="1">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5pPr>
      <a:lvl6pPr marL="496888" algn="ctr" rtl="0" eaLnBrk="1" fontAlgn="base" hangingPunct="1">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eaLnBrk="1" fontAlgn="base" hangingPunct="1">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eaLnBrk="1" fontAlgn="base" hangingPunct="1">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eaLnBrk="1" fontAlgn="base" hangingPunct="1">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1" fontAlgn="base" hangingPunct="1">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82638" indent="-285750" algn="l" rtl="0" eaLnBrk="1" fontAlgn="base" hangingPunct="1">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82688" indent="-228600" algn="l" rtl="0" eaLnBrk="1" fontAlgn="base" hangingPunct="1">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639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970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542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marie.holjer@sisu.vstm.rf.se"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71600" y="1556792"/>
            <a:ext cx="4104456" cy="1368152"/>
          </a:xfrm>
        </p:spPr>
        <p:txBody>
          <a:bodyPr/>
          <a:lstStyle/>
          <a:p>
            <a:r>
              <a:rPr lang="sv-SE" dirty="0"/>
              <a:t>Gideonsbergs IF</a:t>
            </a:r>
            <a:br>
              <a:rPr lang="sv-SE" dirty="0"/>
            </a:br>
            <a:r>
              <a:rPr lang="sv-SE" dirty="0"/>
              <a:t>Ledarträff 26 mars</a:t>
            </a:r>
          </a:p>
        </p:txBody>
      </p:sp>
      <p:sp>
        <p:nvSpPr>
          <p:cNvPr id="3" name="textruta 2"/>
          <p:cNvSpPr txBox="1"/>
          <p:nvPr/>
        </p:nvSpPr>
        <p:spPr>
          <a:xfrm>
            <a:off x="755576" y="3789040"/>
            <a:ext cx="3528392" cy="1384995"/>
          </a:xfrm>
          <a:prstGeom prst="rect">
            <a:avLst/>
          </a:prstGeom>
          <a:noFill/>
        </p:spPr>
        <p:txBody>
          <a:bodyPr wrap="square" rtlCol="0">
            <a:spAutoFit/>
          </a:bodyPr>
          <a:lstStyle/>
          <a:p>
            <a:r>
              <a:rPr lang="sv-SE" sz="2400" b="1" dirty="0">
                <a:solidFill>
                  <a:srgbClr val="084B88"/>
                </a:solidFill>
                <a:latin typeface="Calibri" panose="020F0502020204030204" pitchFamily="34" charset="0"/>
              </a:rPr>
              <a:t>S</a:t>
            </a:r>
            <a:r>
              <a:rPr lang="sv-SE" sz="2400" dirty="0">
                <a:solidFill>
                  <a:srgbClr val="084B88"/>
                </a:solidFill>
                <a:latin typeface="Calibri" panose="020F0502020204030204" pitchFamily="34" charset="0"/>
              </a:rPr>
              <a:t>vensk </a:t>
            </a:r>
            <a:r>
              <a:rPr lang="sv-SE" sz="2400" b="1" dirty="0">
                <a:solidFill>
                  <a:srgbClr val="084B88"/>
                </a:solidFill>
                <a:latin typeface="Calibri" panose="020F0502020204030204" pitchFamily="34" charset="0"/>
              </a:rPr>
              <a:t>I</a:t>
            </a:r>
            <a:r>
              <a:rPr lang="sv-SE" sz="2400" dirty="0">
                <a:solidFill>
                  <a:srgbClr val="084B88"/>
                </a:solidFill>
                <a:latin typeface="Calibri" panose="020F0502020204030204" pitchFamily="34" charset="0"/>
              </a:rPr>
              <a:t>drotts </a:t>
            </a:r>
            <a:r>
              <a:rPr lang="sv-SE" sz="2400" b="1" dirty="0">
                <a:solidFill>
                  <a:srgbClr val="084B88"/>
                </a:solidFill>
                <a:latin typeface="Calibri" panose="020F0502020204030204" pitchFamily="34" charset="0"/>
              </a:rPr>
              <a:t>S</a:t>
            </a:r>
            <a:r>
              <a:rPr lang="sv-SE" sz="2400" dirty="0">
                <a:solidFill>
                  <a:srgbClr val="084B88"/>
                </a:solidFill>
                <a:latin typeface="Calibri" panose="020F0502020204030204" pitchFamily="34" charset="0"/>
              </a:rPr>
              <a:t>tudie och </a:t>
            </a:r>
            <a:r>
              <a:rPr lang="sv-SE" sz="2400" b="1" dirty="0">
                <a:solidFill>
                  <a:srgbClr val="084B88"/>
                </a:solidFill>
                <a:latin typeface="Calibri" panose="020F0502020204030204" pitchFamily="34" charset="0"/>
              </a:rPr>
              <a:t>U</a:t>
            </a:r>
            <a:r>
              <a:rPr lang="sv-SE" sz="2400" dirty="0">
                <a:solidFill>
                  <a:srgbClr val="084B88"/>
                </a:solidFill>
                <a:latin typeface="Calibri" panose="020F0502020204030204" pitchFamily="34" charset="0"/>
              </a:rPr>
              <a:t>tbildningsorganisation</a:t>
            </a:r>
          </a:p>
          <a:p>
            <a:endParaRPr lang="sv-SE" dirty="0">
              <a:solidFill>
                <a:srgbClr val="084B88"/>
              </a:solidFill>
              <a:latin typeface="Calibri" panose="020F0502020204030204" pitchFamily="34" charset="0"/>
            </a:endParaRPr>
          </a:p>
          <a:p>
            <a:r>
              <a:rPr lang="sv-SE" dirty="0">
                <a:solidFill>
                  <a:srgbClr val="084B88"/>
                </a:solidFill>
                <a:latin typeface="Calibri" panose="020F0502020204030204" pitchFamily="34" charset="0"/>
              </a:rPr>
              <a:t>Idrottens eget studieförbund</a:t>
            </a:r>
          </a:p>
        </p:txBody>
      </p:sp>
    </p:spTree>
    <p:extLst>
      <p:ext uri="{BB962C8B-B14F-4D97-AF65-F5344CB8AC3E}">
        <p14:creationId xmlns:p14="http://schemas.microsoft.com/office/powerpoint/2010/main" val="35875366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8550ED24-3E93-4DD3-A72E-08F1771BC639}"/>
              </a:ext>
            </a:extLst>
          </p:cNvPr>
          <p:cNvSpPr>
            <a:spLocks noGrp="1"/>
          </p:cNvSpPr>
          <p:nvPr>
            <p:ph type="body" idx="1"/>
          </p:nvPr>
        </p:nvSpPr>
        <p:spPr/>
        <p:txBody>
          <a:bodyPr/>
          <a:lstStyle/>
          <a:p>
            <a:endParaRPr lang="sv-SE"/>
          </a:p>
        </p:txBody>
      </p:sp>
      <p:sp>
        <p:nvSpPr>
          <p:cNvPr id="5" name="Platshållare för innehåll 2">
            <a:extLst>
              <a:ext uri="{FF2B5EF4-FFF2-40B4-BE49-F238E27FC236}">
                <a16:creationId xmlns:a16="http://schemas.microsoft.com/office/drawing/2014/main" id="{C3F9F3F6-1C72-499C-806C-C5F3508AC481}"/>
              </a:ext>
            </a:extLst>
          </p:cNvPr>
          <p:cNvSpPr txBox="1">
            <a:spLocks/>
          </p:cNvSpPr>
          <p:nvPr/>
        </p:nvSpPr>
        <p:spPr bwMode="auto">
          <a:xfrm>
            <a:off x="812006" y="1268760"/>
            <a:ext cx="7519988" cy="4320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2588" indent="-342900" algn="l" rtl="0" eaLnBrk="1" fontAlgn="base" hangingPunct="1">
              <a:spcBef>
                <a:spcPts val="7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1pPr>
            <a:lvl2pPr marL="782638" indent="-28575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2pPr>
            <a:lvl3pPr marL="1182688" indent="-22860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3pPr>
            <a:lvl4pPr marL="16398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4pPr>
            <a:lvl5pPr marL="20970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5pPr>
            <a:lvl6pPr marL="25542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9pPr>
          </a:lstStyle>
          <a:p>
            <a:r>
              <a:rPr lang="sv-SE" altLang="sv-SE" sz="2000" kern="0" dirty="0"/>
              <a:t>Visa allt bra ni gör - statistik</a:t>
            </a:r>
          </a:p>
          <a:p>
            <a:r>
              <a:rPr lang="sv-SE" altLang="sv-SE" sz="2000" kern="0" dirty="0"/>
              <a:t>Rapporterad verksamhet  - grund för resurser</a:t>
            </a:r>
          </a:p>
          <a:p>
            <a:pPr lvl="1"/>
            <a:r>
              <a:rPr lang="sv-SE" altLang="sv-SE" sz="1600" kern="0" dirty="0"/>
              <a:t>Antal timmar</a:t>
            </a:r>
          </a:p>
          <a:p>
            <a:pPr lvl="1"/>
            <a:r>
              <a:rPr lang="sv-SE" altLang="sv-SE" sz="1600" kern="0" dirty="0"/>
              <a:t>Antal unika deltagare (f-möten!)</a:t>
            </a:r>
          </a:p>
          <a:p>
            <a:endParaRPr lang="sv-SE" altLang="sv-SE" sz="2000" kern="0" dirty="0"/>
          </a:p>
          <a:p>
            <a:r>
              <a:rPr lang="sv-SE" altLang="sv-SE" sz="2000" kern="0" dirty="0"/>
              <a:t>En ”SISU-timme” = 45 min</a:t>
            </a:r>
          </a:p>
          <a:p>
            <a:r>
              <a:rPr lang="sv-SE" altLang="sv-SE" sz="2000" kern="0" dirty="0" err="1"/>
              <a:t>Lägrupper</a:t>
            </a:r>
            <a:r>
              <a:rPr lang="sv-SE" altLang="sv-SE" sz="2000" kern="0" dirty="0"/>
              <a:t>: 3-10 </a:t>
            </a:r>
            <a:r>
              <a:rPr lang="sv-SE" altLang="sv-SE" sz="2000" kern="0" dirty="0" err="1"/>
              <a:t>pers</a:t>
            </a:r>
            <a:r>
              <a:rPr lang="sv-SE" altLang="sv-SE" sz="2000" kern="0" dirty="0"/>
              <a:t> (inkl. ledare). </a:t>
            </a:r>
            <a:r>
              <a:rPr lang="sv-SE" altLang="sv-SE" sz="2000" b="1" kern="0" dirty="0"/>
              <a:t>Minst 3 SISU-timmar</a:t>
            </a:r>
            <a:r>
              <a:rPr lang="sv-SE" altLang="sv-SE" sz="2000" kern="0" dirty="0"/>
              <a:t> per </a:t>
            </a:r>
            <a:r>
              <a:rPr lang="sv-SE" altLang="sv-SE" sz="2000" kern="0" dirty="0" err="1"/>
              <a:t>lärgrupp</a:t>
            </a:r>
            <a:r>
              <a:rPr lang="sv-SE" altLang="sv-SE" sz="2000" kern="0" dirty="0"/>
              <a:t> och år!</a:t>
            </a:r>
          </a:p>
          <a:p>
            <a:r>
              <a:rPr lang="sv-SE" altLang="sv-SE" sz="2000" kern="0" dirty="0"/>
              <a:t>Från 7 år</a:t>
            </a:r>
          </a:p>
          <a:p>
            <a:endParaRPr lang="sv-SE" altLang="sv-SE" sz="2000" kern="0" dirty="0"/>
          </a:p>
        </p:txBody>
      </p:sp>
      <p:sp>
        <p:nvSpPr>
          <p:cNvPr id="6" name="Rubrik 1">
            <a:extLst>
              <a:ext uri="{FF2B5EF4-FFF2-40B4-BE49-F238E27FC236}">
                <a16:creationId xmlns:a16="http://schemas.microsoft.com/office/drawing/2014/main" id="{A29C6227-31FF-4565-A52C-C6D1D437AAA1}"/>
              </a:ext>
            </a:extLst>
          </p:cNvPr>
          <p:cNvSpPr>
            <a:spLocks noGrp="1"/>
          </p:cNvSpPr>
          <p:nvPr>
            <p:ph type="title"/>
          </p:nvPr>
        </p:nvSpPr>
        <p:spPr>
          <a:xfrm>
            <a:off x="683568" y="321880"/>
            <a:ext cx="5821090" cy="6622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z="3100" dirty="0"/>
              <a:t>SISU-timmar</a:t>
            </a:r>
          </a:p>
        </p:txBody>
      </p:sp>
      <p:sp>
        <p:nvSpPr>
          <p:cNvPr id="2" name="AutoShape 2" descr="Bildresultat för 45 minuter">
            <a:extLst>
              <a:ext uri="{FF2B5EF4-FFF2-40B4-BE49-F238E27FC236}">
                <a16:creationId xmlns:a16="http://schemas.microsoft.com/office/drawing/2014/main" id="{1F8E910E-94F1-4BEA-B167-D2F6EE99839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7" name="Bildobjekt 6">
            <a:extLst>
              <a:ext uri="{FF2B5EF4-FFF2-40B4-BE49-F238E27FC236}">
                <a16:creationId xmlns:a16="http://schemas.microsoft.com/office/drawing/2014/main" id="{317C096A-CA01-408C-A12E-CA0E51A60070}"/>
              </a:ext>
            </a:extLst>
          </p:cNvPr>
          <p:cNvPicPr>
            <a:picLocks noChangeAspect="1"/>
          </p:cNvPicPr>
          <p:nvPr/>
        </p:nvPicPr>
        <p:blipFill>
          <a:blip r:embed="rId3"/>
          <a:stretch>
            <a:fillRect/>
          </a:stretch>
        </p:blipFill>
        <p:spPr>
          <a:xfrm>
            <a:off x="6227491" y="1196752"/>
            <a:ext cx="2143125" cy="2133600"/>
          </a:xfrm>
          <a:prstGeom prst="rect">
            <a:avLst/>
          </a:prstGeom>
        </p:spPr>
      </p:pic>
    </p:spTree>
    <p:extLst>
      <p:ext uri="{BB962C8B-B14F-4D97-AF65-F5344CB8AC3E}">
        <p14:creationId xmlns:p14="http://schemas.microsoft.com/office/powerpoint/2010/main" val="2855147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7A0079-58D3-4523-9114-738BF9C85ACD}"/>
              </a:ext>
            </a:extLst>
          </p:cNvPr>
          <p:cNvSpPr>
            <a:spLocks noGrp="1"/>
          </p:cNvSpPr>
          <p:nvPr>
            <p:ph type="title"/>
          </p:nvPr>
        </p:nvSpPr>
        <p:spPr/>
        <p:txBody>
          <a:bodyPr/>
          <a:lstStyle/>
          <a:p>
            <a:r>
              <a:rPr lang="sv-SE" dirty="0"/>
              <a:t>Vad kan rapporteras?</a:t>
            </a:r>
          </a:p>
        </p:txBody>
      </p:sp>
      <p:sp>
        <p:nvSpPr>
          <p:cNvPr id="3" name="Platshållare för text 2">
            <a:extLst>
              <a:ext uri="{FF2B5EF4-FFF2-40B4-BE49-F238E27FC236}">
                <a16:creationId xmlns:a16="http://schemas.microsoft.com/office/drawing/2014/main" id="{F666A97E-5EBA-43DB-BEED-7E3D8EA0F54A}"/>
              </a:ext>
            </a:extLst>
          </p:cNvPr>
          <p:cNvSpPr>
            <a:spLocks noGrp="1"/>
          </p:cNvSpPr>
          <p:nvPr>
            <p:ph type="body" sz="quarter" idx="10"/>
          </p:nvPr>
        </p:nvSpPr>
        <p:spPr>
          <a:xfrm>
            <a:off x="539552" y="1465015"/>
            <a:ext cx="8280524" cy="4464496"/>
          </a:xfrm>
        </p:spPr>
        <p:txBody>
          <a:bodyPr/>
          <a:lstStyle/>
          <a:p>
            <a:r>
              <a:rPr lang="sv-SE" dirty="0"/>
              <a:t>Möten</a:t>
            </a:r>
          </a:p>
          <a:p>
            <a:pPr lvl="1"/>
            <a:r>
              <a:rPr lang="sv-SE" sz="1200" dirty="0"/>
              <a:t>Ledarmöten</a:t>
            </a:r>
          </a:p>
          <a:p>
            <a:pPr lvl="1"/>
            <a:r>
              <a:rPr lang="sv-SE" sz="1200" dirty="0"/>
              <a:t>Föräldramöten</a:t>
            </a:r>
          </a:p>
          <a:p>
            <a:pPr lvl="1"/>
            <a:r>
              <a:rPr lang="sv-SE" sz="1200" dirty="0"/>
              <a:t>Spelarmöten</a:t>
            </a:r>
          </a:p>
          <a:p>
            <a:r>
              <a:rPr lang="sv-SE" dirty="0"/>
              <a:t>Samling inför match</a:t>
            </a:r>
          </a:p>
          <a:p>
            <a:r>
              <a:rPr lang="sv-SE" dirty="0"/>
              <a:t>Läger</a:t>
            </a:r>
          </a:p>
          <a:p>
            <a:r>
              <a:rPr lang="sv-SE" dirty="0"/>
              <a:t>Kick off</a:t>
            </a:r>
          </a:p>
          <a:p>
            <a:r>
              <a:rPr lang="sv-SE" dirty="0"/>
              <a:t>Upptakt</a:t>
            </a:r>
          </a:p>
          <a:p>
            <a:r>
              <a:rPr lang="sv-SE" dirty="0"/>
              <a:t>Avslutning</a:t>
            </a:r>
          </a:p>
          <a:p>
            <a:r>
              <a:rPr lang="sv-SE" dirty="0"/>
              <a:t>Utbildningar</a:t>
            </a:r>
          </a:p>
        </p:txBody>
      </p:sp>
      <p:sp>
        <p:nvSpPr>
          <p:cNvPr id="4" name="Platshållare för text 3">
            <a:extLst>
              <a:ext uri="{FF2B5EF4-FFF2-40B4-BE49-F238E27FC236}">
                <a16:creationId xmlns:a16="http://schemas.microsoft.com/office/drawing/2014/main" id="{DB7962C8-57A0-4593-B6E7-87F1D87EF8CE}"/>
              </a:ext>
            </a:extLst>
          </p:cNvPr>
          <p:cNvSpPr>
            <a:spLocks noGrp="1"/>
          </p:cNvSpPr>
          <p:nvPr>
            <p:ph type="body" idx="1"/>
          </p:nvPr>
        </p:nvSpPr>
        <p:spPr/>
        <p:txBody>
          <a:bodyPr/>
          <a:lstStyle/>
          <a:p>
            <a:endParaRPr lang="sv-SE"/>
          </a:p>
        </p:txBody>
      </p:sp>
      <p:sp>
        <p:nvSpPr>
          <p:cNvPr id="5" name="AutoShape 2" descr="Bildresultat för anteckna">
            <a:extLst>
              <a:ext uri="{FF2B5EF4-FFF2-40B4-BE49-F238E27FC236}">
                <a16:creationId xmlns:a16="http://schemas.microsoft.com/office/drawing/2014/main" id="{A152F9A8-F4D2-4961-B03F-4FEB748947A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8" name="Bildobjekt 7">
            <a:extLst>
              <a:ext uri="{FF2B5EF4-FFF2-40B4-BE49-F238E27FC236}">
                <a16:creationId xmlns:a16="http://schemas.microsoft.com/office/drawing/2014/main" id="{73EFFAC4-E337-4288-995B-B84A11033932}"/>
              </a:ext>
            </a:extLst>
          </p:cNvPr>
          <p:cNvPicPr>
            <a:picLocks noChangeAspect="1"/>
          </p:cNvPicPr>
          <p:nvPr/>
        </p:nvPicPr>
        <p:blipFill>
          <a:blip r:embed="rId2"/>
          <a:stretch>
            <a:fillRect/>
          </a:stretch>
        </p:blipFill>
        <p:spPr>
          <a:xfrm>
            <a:off x="3926110" y="1556792"/>
            <a:ext cx="3819027" cy="2556539"/>
          </a:xfrm>
          <a:prstGeom prst="rect">
            <a:avLst/>
          </a:prstGeom>
        </p:spPr>
      </p:pic>
    </p:spTree>
    <p:extLst>
      <p:ext uri="{BB962C8B-B14F-4D97-AF65-F5344CB8AC3E}">
        <p14:creationId xmlns:p14="http://schemas.microsoft.com/office/powerpoint/2010/main" val="31578472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A7D3BB-2A42-4F91-947F-5335579756B4}"/>
              </a:ext>
            </a:extLst>
          </p:cNvPr>
          <p:cNvSpPr>
            <a:spLocks noGrp="1"/>
          </p:cNvSpPr>
          <p:nvPr>
            <p:ph type="title"/>
          </p:nvPr>
        </p:nvSpPr>
        <p:spPr/>
        <p:txBody>
          <a:bodyPr/>
          <a:lstStyle/>
          <a:p>
            <a:r>
              <a:rPr lang="sv-SE" dirty="0"/>
              <a:t>Taktik</a:t>
            </a:r>
          </a:p>
        </p:txBody>
      </p:sp>
      <p:sp>
        <p:nvSpPr>
          <p:cNvPr id="3" name="Platshållare för text 2">
            <a:extLst>
              <a:ext uri="{FF2B5EF4-FFF2-40B4-BE49-F238E27FC236}">
                <a16:creationId xmlns:a16="http://schemas.microsoft.com/office/drawing/2014/main" id="{1D1AB563-0856-4BBD-861C-6AE9A8583D2C}"/>
              </a:ext>
            </a:extLst>
          </p:cNvPr>
          <p:cNvSpPr>
            <a:spLocks noGrp="1"/>
          </p:cNvSpPr>
          <p:nvPr>
            <p:ph type="body" sz="quarter" idx="10"/>
          </p:nvPr>
        </p:nvSpPr>
        <p:spPr/>
        <p:txBody>
          <a:bodyPr/>
          <a:lstStyle/>
          <a:p>
            <a:r>
              <a:rPr lang="sv-SE" dirty="0"/>
              <a:t>Små grupper</a:t>
            </a:r>
          </a:p>
          <a:p>
            <a:r>
              <a:rPr lang="sv-SE" dirty="0"/>
              <a:t>Ha ledarträffar!</a:t>
            </a:r>
          </a:p>
          <a:p>
            <a:r>
              <a:rPr lang="sv-SE" dirty="0"/>
              <a:t>Regelbundet</a:t>
            </a:r>
          </a:p>
          <a:p>
            <a:pPr lvl="1"/>
            <a:r>
              <a:rPr lang="sv-SE" sz="1600" dirty="0"/>
              <a:t>Tex 1 gång varannan vecka, en gång i månaden</a:t>
            </a:r>
          </a:p>
          <a:p>
            <a:r>
              <a:rPr lang="sv-SE" dirty="0"/>
              <a:t>Vid läger/cup</a:t>
            </a:r>
          </a:p>
          <a:p>
            <a:r>
              <a:rPr lang="sv-SE" dirty="0"/>
              <a:t>Använd materialet</a:t>
            </a:r>
          </a:p>
          <a:p>
            <a:r>
              <a:rPr lang="sv-SE" dirty="0"/>
              <a:t>Diskussionsgrupper på föräldramötet</a:t>
            </a:r>
          </a:p>
          <a:p>
            <a:pPr lvl="1"/>
            <a:r>
              <a:rPr lang="sv-SE" sz="1600" dirty="0"/>
              <a:t>Ge diskussionsfrågor</a:t>
            </a:r>
          </a:p>
          <a:p>
            <a:pPr lvl="1"/>
            <a:r>
              <a:rPr lang="sv-SE" sz="1600" dirty="0"/>
              <a:t>Namn och feedback på lappar (p-nr finns i laget.se?)</a:t>
            </a:r>
          </a:p>
        </p:txBody>
      </p:sp>
      <p:sp>
        <p:nvSpPr>
          <p:cNvPr id="4" name="Platshållare för text 3">
            <a:extLst>
              <a:ext uri="{FF2B5EF4-FFF2-40B4-BE49-F238E27FC236}">
                <a16:creationId xmlns:a16="http://schemas.microsoft.com/office/drawing/2014/main" id="{DAD5AB25-D7D8-4925-A39E-45668B93EF41}"/>
              </a:ext>
            </a:extLst>
          </p:cNvPr>
          <p:cNvSpPr>
            <a:spLocks noGrp="1"/>
          </p:cNvSpPr>
          <p:nvPr>
            <p:ph type="body" idx="1"/>
          </p:nvPr>
        </p:nvSpPr>
        <p:spPr/>
        <p:txBody>
          <a:bodyPr/>
          <a:lstStyle/>
          <a:p>
            <a:endParaRPr lang="sv-SE"/>
          </a:p>
        </p:txBody>
      </p:sp>
      <p:pic>
        <p:nvPicPr>
          <p:cNvPr id="5" name="Bildobjekt 4">
            <a:extLst>
              <a:ext uri="{FF2B5EF4-FFF2-40B4-BE49-F238E27FC236}">
                <a16:creationId xmlns:a16="http://schemas.microsoft.com/office/drawing/2014/main" id="{131A83CF-4254-4D91-83CC-6D711426259C}"/>
              </a:ext>
            </a:extLst>
          </p:cNvPr>
          <p:cNvPicPr>
            <a:picLocks noChangeAspect="1"/>
          </p:cNvPicPr>
          <p:nvPr/>
        </p:nvPicPr>
        <p:blipFill>
          <a:blip r:embed="rId2"/>
          <a:stretch>
            <a:fillRect/>
          </a:stretch>
        </p:blipFill>
        <p:spPr>
          <a:xfrm>
            <a:off x="5436096" y="620688"/>
            <a:ext cx="2543175" cy="1800225"/>
          </a:xfrm>
          <a:prstGeom prst="rect">
            <a:avLst/>
          </a:prstGeom>
        </p:spPr>
      </p:pic>
    </p:spTree>
    <p:extLst>
      <p:ext uri="{BB962C8B-B14F-4D97-AF65-F5344CB8AC3E}">
        <p14:creationId xmlns:p14="http://schemas.microsoft.com/office/powerpoint/2010/main" val="35372953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idx="1"/>
          </p:nvPr>
        </p:nvSpPr>
        <p:spPr/>
        <p:txBody>
          <a:bodyPr/>
          <a:lstStyle/>
          <a:p>
            <a:endParaRPr lang="sv-SE"/>
          </a:p>
        </p:txBody>
      </p:sp>
      <p:pic>
        <p:nvPicPr>
          <p:cNvPr id="5" name="Platshållare för bild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355" r="11355"/>
          <a:stretch>
            <a:fillRect/>
          </a:stretch>
        </p:blipFill>
        <p:spPr>
          <a:xfrm rot="219086">
            <a:off x="5160781" y="1433564"/>
            <a:ext cx="3079750" cy="3984724"/>
          </a:xfrm>
          <a:prstGeom prst="rect">
            <a:avLst/>
          </a:prstGeom>
          <a:ln>
            <a:noFill/>
          </a:ln>
          <a:effectLst>
            <a:softEdge rad="112500"/>
          </a:effectLst>
        </p:spPr>
      </p:pic>
      <p:sp>
        <p:nvSpPr>
          <p:cNvPr id="6" name="Rubrik 1"/>
          <p:cNvSpPr>
            <a:spLocks noGrp="1"/>
          </p:cNvSpPr>
          <p:nvPr>
            <p:ph type="title"/>
          </p:nvPr>
        </p:nvSpPr>
        <p:spPr>
          <a:xfrm>
            <a:off x="395536" y="476672"/>
            <a:ext cx="8280920" cy="601124"/>
          </a:xfrm>
        </p:spPr>
        <p:txBody>
          <a:bodyPr/>
          <a:lstStyle/>
          <a:p>
            <a:pPr algn="ctr"/>
            <a:r>
              <a:rPr lang="sv-SE" sz="3600" dirty="0">
                <a:solidFill>
                  <a:srgbClr val="084B88"/>
                </a:solidFill>
              </a:rPr>
              <a:t>Tack för idag!</a:t>
            </a:r>
            <a:br>
              <a:rPr lang="sv-SE" sz="3600" b="1" dirty="0">
                <a:solidFill>
                  <a:srgbClr val="084B88"/>
                </a:solidFill>
              </a:rPr>
            </a:br>
            <a:endParaRPr lang="sv-SE" sz="3600" dirty="0">
              <a:solidFill>
                <a:srgbClr val="084B88"/>
              </a:solidFill>
            </a:endParaRPr>
          </a:p>
        </p:txBody>
      </p:sp>
      <p:sp>
        <p:nvSpPr>
          <p:cNvPr id="7" name="Platshållare för text 2"/>
          <p:cNvSpPr>
            <a:spLocks noGrp="1"/>
          </p:cNvSpPr>
          <p:nvPr>
            <p:ph type="body" sz="quarter" idx="10"/>
          </p:nvPr>
        </p:nvSpPr>
        <p:spPr>
          <a:xfrm>
            <a:off x="395932" y="1412776"/>
            <a:ext cx="4032052" cy="4176464"/>
          </a:xfrm>
        </p:spPr>
        <p:txBody>
          <a:bodyPr/>
          <a:lstStyle/>
          <a:p>
            <a:pPr marL="0" algn="ctr">
              <a:defRPr/>
            </a:pPr>
            <a:endParaRPr lang="sv-SE" b="1" dirty="0">
              <a:solidFill>
                <a:srgbClr val="084B88"/>
              </a:solidFill>
            </a:endParaRPr>
          </a:p>
          <a:p>
            <a:pPr marL="0" indent="0" algn="ctr">
              <a:buNone/>
              <a:defRPr/>
            </a:pPr>
            <a:endParaRPr lang="sv-SE" b="1" dirty="0">
              <a:solidFill>
                <a:srgbClr val="084B88"/>
              </a:solidFill>
            </a:endParaRPr>
          </a:p>
          <a:p>
            <a:pPr marL="0" indent="0" algn="ctr">
              <a:buNone/>
              <a:defRPr/>
            </a:pPr>
            <a:r>
              <a:rPr lang="sv-SE" b="1" dirty="0">
                <a:solidFill>
                  <a:srgbClr val="084B88"/>
                </a:solidFill>
              </a:rPr>
              <a:t>Anna Meissner</a:t>
            </a:r>
          </a:p>
          <a:p>
            <a:pPr marL="0" indent="0" algn="ctr">
              <a:buNone/>
              <a:defRPr/>
            </a:pPr>
            <a:r>
              <a:rPr lang="sv-SE" dirty="0">
                <a:solidFill>
                  <a:srgbClr val="084B88"/>
                </a:solidFill>
              </a:rPr>
              <a:t>SISU Idrottsutbildarna Västmanland</a:t>
            </a:r>
          </a:p>
          <a:p>
            <a:pPr marL="0" indent="0" algn="ctr">
              <a:buNone/>
              <a:defRPr/>
            </a:pPr>
            <a:r>
              <a:rPr lang="sv-SE" dirty="0">
                <a:solidFill>
                  <a:srgbClr val="084B88"/>
                </a:solidFill>
                <a:hlinkClick r:id="rId3"/>
              </a:rPr>
              <a:t>anna.meissner@sisu.vstm.rf.se</a:t>
            </a:r>
            <a:endParaRPr lang="sv-SE" dirty="0">
              <a:solidFill>
                <a:srgbClr val="084B88"/>
              </a:solidFill>
            </a:endParaRPr>
          </a:p>
          <a:p>
            <a:pPr marL="0" indent="0" algn="ctr">
              <a:buNone/>
              <a:defRPr/>
            </a:pPr>
            <a:r>
              <a:rPr lang="sv-SE" dirty="0">
                <a:solidFill>
                  <a:srgbClr val="084B88"/>
                </a:solidFill>
              </a:rPr>
              <a:t>Tfn: 010-476 48 14</a:t>
            </a:r>
          </a:p>
          <a:p>
            <a:pPr marL="0" indent="0" algn="ctr">
              <a:buNone/>
              <a:defRPr/>
            </a:pPr>
            <a:r>
              <a:rPr lang="sv-SE" dirty="0">
                <a:solidFill>
                  <a:srgbClr val="084B88"/>
                </a:solidFill>
              </a:rPr>
              <a:t>Sms: 070-388 69 83</a:t>
            </a:r>
          </a:p>
        </p:txBody>
      </p:sp>
    </p:spTree>
    <p:extLst>
      <p:ext uri="{BB962C8B-B14F-4D97-AF65-F5344CB8AC3E}">
        <p14:creationId xmlns:p14="http://schemas.microsoft.com/office/powerpoint/2010/main" val="2658269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idx="1"/>
          </p:nvPr>
        </p:nvSpPr>
        <p:spPr/>
        <p:txBody>
          <a:bodyPr/>
          <a:lstStyle/>
          <a:p>
            <a:endParaRPr lang="sv-SE"/>
          </a:p>
        </p:txBody>
      </p:sp>
      <p:pic>
        <p:nvPicPr>
          <p:cNvPr id="5" name="Bildobjekt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844824"/>
            <a:ext cx="3630612" cy="27225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6" name="Rektangel 5"/>
          <p:cNvSpPr/>
          <p:nvPr/>
        </p:nvSpPr>
        <p:spPr>
          <a:xfrm>
            <a:off x="4860032" y="1700808"/>
            <a:ext cx="4572000" cy="3139321"/>
          </a:xfrm>
          <a:prstGeom prst="rect">
            <a:avLst/>
          </a:prstGeom>
        </p:spPr>
        <p:txBody>
          <a:bodyPr>
            <a:spAutoFit/>
          </a:bodyPr>
          <a:lstStyle/>
          <a:p>
            <a:pPr marL="0" indent="0">
              <a:buFontTx/>
              <a:buNone/>
            </a:pPr>
            <a:r>
              <a:rPr lang="sv-SE" altLang="sv-SE" b="1" dirty="0"/>
              <a:t>Anna Meissner</a:t>
            </a:r>
          </a:p>
          <a:p>
            <a:pPr marL="0" indent="0">
              <a:buFontTx/>
              <a:buNone/>
            </a:pPr>
            <a:r>
              <a:rPr lang="sv-SE" altLang="sv-SE" dirty="0"/>
              <a:t>Idrottskonsulent</a:t>
            </a:r>
          </a:p>
          <a:p>
            <a:pPr marL="0" indent="0">
              <a:buFontTx/>
              <a:buNone/>
            </a:pPr>
            <a:endParaRPr lang="sv-SE" altLang="sv-SE" dirty="0"/>
          </a:p>
          <a:p>
            <a:pPr marL="0" indent="0">
              <a:buFontTx/>
              <a:buNone/>
            </a:pPr>
            <a:r>
              <a:rPr lang="sv-SE" altLang="sv-SE" dirty="0"/>
              <a:t>SISU Idrottsutbildarna </a:t>
            </a:r>
          </a:p>
          <a:p>
            <a:pPr marL="0" indent="0">
              <a:buFontTx/>
              <a:buNone/>
            </a:pPr>
            <a:r>
              <a:rPr lang="sv-SE" altLang="sv-SE" dirty="0"/>
              <a:t>Västmanlands Idrottsförbund</a:t>
            </a:r>
          </a:p>
          <a:p>
            <a:pPr marL="0" indent="0">
              <a:buFontTx/>
              <a:buNone/>
            </a:pPr>
            <a:endParaRPr lang="sv-SE" altLang="sv-SE" dirty="0"/>
          </a:p>
          <a:p>
            <a:pPr marL="0" indent="0">
              <a:buFontTx/>
              <a:buNone/>
            </a:pPr>
            <a:r>
              <a:rPr lang="sv-SE" altLang="sv-SE" dirty="0"/>
              <a:t>Fotboll, segling, issegling, sport-</a:t>
            </a:r>
          </a:p>
          <a:p>
            <a:pPr marL="0" indent="0">
              <a:buFontTx/>
              <a:buNone/>
            </a:pPr>
            <a:r>
              <a:rPr lang="sv-SE" altLang="sv-SE" dirty="0"/>
              <a:t>dykning, flygsport, golf, varpa</a:t>
            </a:r>
          </a:p>
          <a:p>
            <a:pPr marL="0" indent="0">
              <a:buFontTx/>
              <a:buNone/>
            </a:pPr>
            <a:endParaRPr lang="sv-SE" altLang="sv-SE" dirty="0"/>
          </a:p>
          <a:p>
            <a:pPr marL="0" indent="0">
              <a:buFontTx/>
              <a:buNone/>
            </a:pPr>
            <a:endParaRPr lang="sv-SE" altLang="sv-SE" dirty="0"/>
          </a:p>
          <a:p>
            <a:pPr marL="0" indent="0">
              <a:buFontTx/>
              <a:buNone/>
            </a:pPr>
            <a:r>
              <a:rPr lang="sv-SE" altLang="sv-SE" dirty="0"/>
              <a:t>Hälsopedagog, Umeå Universitet</a:t>
            </a:r>
          </a:p>
        </p:txBody>
      </p:sp>
    </p:spTree>
    <p:extLst>
      <p:ext uri="{BB962C8B-B14F-4D97-AF65-F5344CB8AC3E}">
        <p14:creationId xmlns:p14="http://schemas.microsoft.com/office/powerpoint/2010/main" val="846582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F17F0F-FE24-4811-AE33-27332A36A6FE}"/>
              </a:ext>
            </a:extLst>
          </p:cNvPr>
          <p:cNvSpPr>
            <a:spLocks noGrp="1"/>
          </p:cNvSpPr>
          <p:nvPr>
            <p:ph type="title"/>
          </p:nvPr>
        </p:nvSpPr>
        <p:spPr/>
        <p:txBody>
          <a:bodyPr/>
          <a:lstStyle/>
          <a:p>
            <a:r>
              <a:rPr lang="sv-SE" dirty="0"/>
              <a:t>Idrottslyft 2018 – övergripande mål</a:t>
            </a:r>
          </a:p>
        </p:txBody>
      </p:sp>
      <p:sp>
        <p:nvSpPr>
          <p:cNvPr id="3" name="Platshållare för text 2">
            <a:extLst>
              <a:ext uri="{FF2B5EF4-FFF2-40B4-BE49-F238E27FC236}">
                <a16:creationId xmlns:a16="http://schemas.microsoft.com/office/drawing/2014/main" id="{3003C555-7F17-4A00-B1CC-8CB0B631F788}"/>
              </a:ext>
            </a:extLst>
          </p:cNvPr>
          <p:cNvSpPr>
            <a:spLocks noGrp="1"/>
          </p:cNvSpPr>
          <p:nvPr>
            <p:ph type="body" sz="quarter" idx="10"/>
          </p:nvPr>
        </p:nvSpPr>
        <p:spPr/>
        <p:txBody>
          <a:bodyPr/>
          <a:lstStyle/>
          <a:p>
            <a:r>
              <a:rPr lang="sv-SE" dirty="0"/>
              <a:t>Svensk idrott ska vidareutveckla verksamheten så att barn och unga väljer att idrotta i förening under hela livet.</a:t>
            </a:r>
          </a:p>
          <a:p>
            <a:endParaRPr lang="sv-SE" dirty="0"/>
          </a:p>
          <a:p>
            <a:r>
              <a:rPr lang="sv-SE" dirty="0"/>
              <a:t>Alla lever och leder enligt svensk idrotts värdegrund.</a:t>
            </a:r>
          </a:p>
          <a:p>
            <a:endParaRPr lang="sv-SE" dirty="0"/>
          </a:p>
          <a:p>
            <a:r>
              <a:rPr lang="sv-SE" dirty="0"/>
              <a:t>Svensk idrott ska vidareutvecklas, samverka med andra aktörer och ge goda möjligheter att idrotta i förening.</a:t>
            </a:r>
          </a:p>
          <a:p>
            <a:endParaRPr lang="sv-SE" dirty="0"/>
          </a:p>
          <a:p>
            <a:r>
              <a:rPr lang="sv-SE" dirty="0"/>
              <a:t>Idrottsrörelsen är en ännu starkare samhällsaktör.</a:t>
            </a:r>
          </a:p>
          <a:p>
            <a:endParaRPr lang="sv-SE" dirty="0"/>
          </a:p>
        </p:txBody>
      </p:sp>
      <p:sp>
        <p:nvSpPr>
          <p:cNvPr id="4" name="Platshållare för text 3">
            <a:extLst>
              <a:ext uri="{FF2B5EF4-FFF2-40B4-BE49-F238E27FC236}">
                <a16:creationId xmlns:a16="http://schemas.microsoft.com/office/drawing/2014/main" id="{6DEDC20D-206F-4C71-9358-11F5D4FDDA29}"/>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7294688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D90326-2290-42B1-84DF-8803AB345E83}"/>
              </a:ext>
            </a:extLst>
          </p:cNvPr>
          <p:cNvSpPr>
            <a:spLocks noGrp="1"/>
          </p:cNvSpPr>
          <p:nvPr>
            <p:ph type="title"/>
          </p:nvPr>
        </p:nvSpPr>
        <p:spPr/>
        <p:txBody>
          <a:bodyPr/>
          <a:lstStyle/>
          <a:p>
            <a:r>
              <a:rPr lang="sv-SE" dirty="0"/>
              <a:t>Idrottslyftet 2018 - syfte</a:t>
            </a:r>
          </a:p>
        </p:txBody>
      </p:sp>
      <p:sp>
        <p:nvSpPr>
          <p:cNvPr id="3" name="Platshållare för text 2">
            <a:extLst>
              <a:ext uri="{FF2B5EF4-FFF2-40B4-BE49-F238E27FC236}">
                <a16:creationId xmlns:a16="http://schemas.microsoft.com/office/drawing/2014/main" id="{52C72E6A-85AB-4474-A606-F3CCE508E391}"/>
              </a:ext>
            </a:extLst>
          </p:cNvPr>
          <p:cNvSpPr>
            <a:spLocks noGrp="1"/>
          </p:cNvSpPr>
          <p:nvPr>
            <p:ph type="body" sz="quarter" idx="10"/>
          </p:nvPr>
        </p:nvSpPr>
        <p:spPr/>
        <p:txBody>
          <a:bodyPr/>
          <a:lstStyle/>
          <a:p>
            <a:pPr marL="39688" indent="0">
              <a:buNone/>
            </a:pPr>
            <a:endParaRPr lang="sv-SE" dirty="0"/>
          </a:p>
          <a:p>
            <a:pPr marL="39688" indent="0">
              <a:buNone/>
            </a:pPr>
            <a:r>
              <a:rPr lang="sv-SE" dirty="0"/>
              <a:t>Att utveckla verksamheten så att barn och unga i åldern 7 – 25 år väljer att idrotta i förening och stimuleras till ett livslångt idrottande i förening.</a:t>
            </a:r>
          </a:p>
        </p:txBody>
      </p:sp>
      <p:sp>
        <p:nvSpPr>
          <p:cNvPr id="4" name="Platshållare för text 3">
            <a:extLst>
              <a:ext uri="{FF2B5EF4-FFF2-40B4-BE49-F238E27FC236}">
                <a16:creationId xmlns:a16="http://schemas.microsoft.com/office/drawing/2014/main" id="{431BF512-CBCC-486D-B646-63A781A98A42}"/>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22476527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5DF89A-6407-4C3E-BCCD-FC1596549204}"/>
              </a:ext>
            </a:extLst>
          </p:cNvPr>
          <p:cNvSpPr>
            <a:spLocks noGrp="1"/>
          </p:cNvSpPr>
          <p:nvPr>
            <p:ph type="title"/>
          </p:nvPr>
        </p:nvSpPr>
        <p:spPr/>
        <p:txBody>
          <a:bodyPr/>
          <a:lstStyle/>
          <a:p>
            <a:r>
              <a:rPr lang="sv-SE" dirty="0"/>
              <a:t>Idrottslyftet 2018 – att söka för</a:t>
            </a:r>
          </a:p>
        </p:txBody>
      </p:sp>
      <p:sp>
        <p:nvSpPr>
          <p:cNvPr id="3" name="Platshållare för text 2">
            <a:extLst>
              <a:ext uri="{FF2B5EF4-FFF2-40B4-BE49-F238E27FC236}">
                <a16:creationId xmlns:a16="http://schemas.microsoft.com/office/drawing/2014/main" id="{0E3CAA28-1D38-45C2-8E97-D32DD569B0D8}"/>
              </a:ext>
            </a:extLst>
          </p:cNvPr>
          <p:cNvSpPr>
            <a:spLocks noGrp="1"/>
          </p:cNvSpPr>
          <p:nvPr>
            <p:ph type="body" sz="quarter" idx="10"/>
          </p:nvPr>
        </p:nvSpPr>
        <p:spPr>
          <a:xfrm>
            <a:off x="395932" y="1077796"/>
            <a:ext cx="8280524" cy="4943492"/>
          </a:xfrm>
        </p:spPr>
        <p:txBody>
          <a:bodyPr/>
          <a:lstStyle/>
          <a:p>
            <a:pPr marL="39688" indent="0">
              <a:buNone/>
            </a:pPr>
            <a:r>
              <a:rPr lang="sv-SE" sz="1800" b="1" dirty="0"/>
              <a:t>Jämställdhet för en framgångsrik idrott – </a:t>
            </a:r>
            <a:r>
              <a:rPr lang="sv-SE" sz="1800" dirty="0"/>
              <a:t>Värdegrundsarbete och jämställdhetsarbete.</a:t>
            </a:r>
          </a:p>
          <a:p>
            <a:pPr marL="39688" indent="0">
              <a:buNone/>
            </a:pPr>
            <a:br>
              <a:rPr lang="sv-SE" sz="1800" dirty="0"/>
            </a:br>
            <a:r>
              <a:rPr lang="sv-SE" sz="1800" b="1" dirty="0"/>
              <a:t>Inkluderande idrott för alla – </a:t>
            </a:r>
            <a:r>
              <a:rPr lang="sv-SE" sz="1800" dirty="0"/>
              <a:t>föreningsutbildning kopplat till värdskap, dolda utmaningar, aktivutbildning (teambildning, kost, mental träning, rörelseförståelse)</a:t>
            </a:r>
            <a:br>
              <a:rPr lang="sv-SE" sz="1800" dirty="0"/>
            </a:br>
            <a:endParaRPr lang="sv-SE" sz="1800" dirty="0"/>
          </a:p>
          <a:p>
            <a:pPr marL="39688" indent="0">
              <a:buNone/>
            </a:pPr>
            <a:r>
              <a:rPr lang="sv-SE" sz="1800" b="1" dirty="0"/>
              <a:t>Stärkt ledarskap - </a:t>
            </a:r>
            <a:r>
              <a:rPr lang="sv-SE" sz="1800" dirty="0"/>
              <a:t>föreningsdrivna ledarutbildningar, föreningsdrivna föreläsningar för aktivitetsledare och organisationsledare samt Plattformen/GTU.</a:t>
            </a:r>
            <a:br>
              <a:rPr lang="sv-SE" sz="1800" dirty="0"/>
            </a:br>
            <a:endParaRPr lang="sv-SE" sz="1800" dirty="0"/>
          </a:p>
          <a:p>
            <a:pPr marL="39688" indent="0">
              <a:buNone/>
            </a:pPr>
            <a:r>
              <a:rPr lang="sv-SE" sz="1800" b="1" dirty="0"/>
              <a:t>Den moderna föreningen engagerar</a:t>
            </a:r>
            <a:r>
              <a:rPr lang="sv-SE" sz="1800" dirty="0"/>
              <a:t> – IOL alla delar utbildning, kommunikationsutbildning kopplat till sociala medier, webbutbildning i ekonomihantering (</a:t>
            </a:r>
            <a:r>
              <a:rPr lang="sv-SE" sz="1800" dirty="0" err="1"/>
              <a:t>Fortnox</a:t>
            </a:r>
            <a:r>
              <a:rPr lang="sv-SE" sz="1800" dirty="0"/>
              <a:t>).</a:t>
            </a:r>
            <a:br>
              <a:rPr lang="sv-SE" sz="1800" dirty="0"/>
            </a:br>
            <a:endParaRPr lang="sv-SE" sz="1800" dirty="0"/>
          </a:p>
          <a:p>
            <a:pPr marL="39688" indent="0">
              <a:buNone/>
            </a:pPr>
            <a:r>
              <a:rPr lang="sv-SE" sz="1800" b="1" dirty="0"/>
              <a:t>Ny syn på träning och tävling –</a:t>
            </a:r>
            <a:r>
              <a:rPr lang="sv-SE" sz="1800" dirty="0"/>
              <a:t> framtagande av nya träningsformer/användandet aktivitetsytor rätt sätt och samsyn på föreningsnivå.</a:t>
            </a:r>
          </a:p>
        </p:txBody>
      </p:sp>
      <p:sp>
        <p:nvSpPr>
          <p:cNvPr id="4" name="Platshållare för text 3">
            <a:extLst>
              <a:ext uri="{FF2B5EF4-FFF2-40B4-BE49-F238E27FC236}">
                <a16:creationId xmlns:a16="http://schemas.microsoft.com/office/drawing/2014/main" id="{95F72677-F078-4616-9355-58A594FDEB65}"/>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26934623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 9">
            <a:extLst>
              <a:ext uri="{FF2B5EF4-FFF2-40B4-BE49-F238E27FC236}">
                <a16:creationId xmlns:a16="http://schemas.microsoft.com/office/drawing/2014/main" id="{29BD5663-97E6-4532-BB15-707A7B3CF6AA}"/>
              </a:ext>
            </a:extLst>
          </p:cNvPr>
          <p:cNvSpPr/>
          <p:nvPr/>
        </p:nvSpPr>
        <p:spPr bwMode="auto">
          <a:xfrm>
            <a:off x="3203848" y="1628800"/>
            <a:ext cx="2808312" cy="1224136"/>
          </a:xfrm>
          <a:prstGeom prst="ellipse">
            <a:avLst/>
          </a:prstGeom>
          <a:solidFill>
            <a:schemeClr val="accent6">
              <a:lumMod val="20000"/>
              <a:lumOff val="80000"/>
            </a:scheme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 name="Rubrik 1">
            <a:extLst>
              <a:ext uri="{FF2B5EF4-FFF2-40B4-BE49-F238E27FC236}">
                <a16:creationId xmlns:a16="http://schemas.microsoft.com/office/drawing/2014/main" id="{EDD79C09-BC35-4122-8E36-F43E7AF06B01}"/>
              </a:ext>
            </a:extLst>
          </p:cNvPr>
          <p:cNvSpPr>
            <a:spLocks noGrp="1"/>
          </p:cNvSpPr>
          <p:nvPr>
            <p:ph type="title"/>
          </p:nvPr>
        </p:nvSpPr>
        <p:spPr/>
        <p:txBody>
          <a:bodyPr/>
          <a:lstStyle/>
          <a:p>
            <a:r>
              <a:rPr lang="sv-SE" dirty="0"/>
              <a:t>Utvecklingsstrategi</a:t>
            </a:r>
          </a:p>
        </p:txBody>
      </p:sp>
      <p:sp>
        <p:nvSpPr>
          <p:cNvPr id="3" name="Platshållare för text 2">
            <a:extLst>
              <a:ext uri="{FF2B5EF4-FFF2-40B4-BE49-F238E27FC236}">
                <a16:creationId xmlns:a16="http://schemas.microsoft.com/office/drawing/2014/main" id="{DCB5EDC0-78A7-4526-8AAD-C24A24E28660}"/>
              </a:ext>
            </a:extLst>
          </p:cNvPr>
          <p:cNvSpPr>
            <a:spLocks noGrp="1"/>
          </p:cNvSpPr>
          <p:nvPr>
            <p:ph type="body" sz="quarter" idx="10"/>
          </p:nvPr>
        </p:nvSpPr>
        <p:spPr>
          <a:xfrm>
            <a:off x="3528082" y="2024844"/>
            <a:ext cx="2159844" cy="432048"/>
          </a:xfrm>
        </p:spPr>
        <p:txBody>
          <a:bodyPr/>
          <a:lstStyle/>
          <a:p>
            <a:pPr marL="39688" indent="0">
              <a:buNone/>
            </a:pPr>
            <a:r>
              <a:rPr lang="sv-SE" dirty="0"/>
              <a:t>Modern förening</a:t>
            </a:r>
          </a:p>
        </p:txBody>
      </p:sp>
      <p:sp>
        <p:nvSpPr>
          <p:cNvPr id="4" name="Platshållare för text 3">
            <a:extLst>
              <a:ext uri="{FF2B5EF4-FFF2-40B4-BE49-F238E27FC236}">
                <a16:creationId xmlns:a16="http://schemas.microsoft.com/office/drawing/2014/main" id="{B890CAC3-00AA-45E9-A35E-EF1E17F21429}"/>
              </a:ext>
            </a:extLst>
          </p:cNvPr>
          <p:cNvSpPr>
            <a:spLocks noGrp="1"/>
          </p:cNvSpPr>
          <p:nvPr>
            <p:ph type="body" idx="1"/>
          </p:nvPr>
        </p:nvSpPr>
        <p:spPr/>
        <p:txBody>
          <a:bodyPr/>
          <a:lstStyle/>
          <a:p>
            <a:endParaRPr lang="sv-SE"/>
          </a:p>
        </p:txBody>
      </p:sp>
      <p:cxnSp>
        <p:nvCxnSpPr>
          <p:cNvPr id="12" name="Rak pilkoppling 11">
            <a:extLst>
              <a:ext uri="{FF2B5EF4-FFF2-40B4-BE49-F238E27FC236}">
                <a16:creationId xmlns:a16="http://schemas.microsoft.com/office/drawing/2014/main" id="{FED9A6BD-9AD0-488C-A987-69EF6A6E5318}"/>
              </a:ext>
            </a:extLst>
          </p:cNvPr>
          <p:cNvCxnSpPr>
            <a:cxnSpLocks/>
          </p:cNvCxnSpPr>
          <p:nvPr/>
        </p:nvCxnSpPr>
        <p:spPr bwMode="auto">
          <a:xfrm flipV="1">
            <a:off x="2360982" y="2651377"/>
            <a:ext cx="986686" cy="397814"/>
          </a:xfrm>
          <a:prstGeom prst="straightConnector1">
            <a:avLst/>
          </a:prstGeom>
          <a:solidFill>
            <a:srgbClr val="BBE0E3"/>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Rak pilkoppling 12">
            <a:extLst>
              <a:ext uri="{FF2B5EF4-FFF2-40B4-BE49-F238E27FC236}">
                <a16:creationId xmlns:a16="http://schemas.microsoft.com/office/drawing/2014/main" id="{0D53A10C-7D1C-486A-A890-B2F73846EAEE}"/>
              </a:ext>
            </a:extLst>
          </p:cNvPr>
          <p:cNvCxnSpPr>
            <a:cxnSpLocks/>
          </p:cNvCxnSpPr>
          <p:nvPr/>
        </p:nvCxnSpPr>
        <p:spPr bwMode="auto">
          <a:xfrm flipV="1">
            <a:off x="3378063" y="3003823"/>
            <a:ext cx="562427" cy="643774"/>
          </a:xfrm>
          <a:prstGeom prst="straightConnector1">
            <a:avLst/>
          </a:prstGeom>
          <a:solidFill>
            <a:srgbClr val="BBE0E3"/>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Rak pilkoppling 14">
            <a:extLst>
              <a:ext uri="{FF2B5EF4-FFF2-40B4-BE49-F238E27FC236}">
                <a16:creationId xmlns:a16="http://schemas.microsoft.com/office/drawing/2014/main" id="{ED0B021A-6627-4156-8A7E-68173F17D000}"/>
              </a:ext>
            </a:extLst>
          </p:cNvPr>
          <p:cNvCxnSpPr>
            <a:cxnSpLocks/>
          </p:cNvCxnSpPr>
          <p:nvPr/>
        </p:nvCxnSpPr>
        <p:spPr bwMode="auto">
          <a:xfrm>
            <a:off x="5963566" y="2651377"/>
            <a:ext cx="891460" cy="467820"/>
          </a:xfrm>
          <a:prstGeom prst="straightConnector1">
            <a:avLst/>
          </a:prstGeom>
          <a:solidFill>
            <a:srgbClr val="BBE0E3"/>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Rak pilkoppling 15">
            <a:extLst>
              <a:ext uri="{FF2B5EF4-FFF2-40B4-BE49-F238E27FC236}">
                <a16:creationId xmlns:a16="http://schemas.microsoft.com/office/drawing/2014/main" id="{9ADEFA84-33B7-4EFD-972F-E41D3E5F7316}"/>
              </a:ext>
            </a:extLst>
          </p:cNvPr>
          <p:cNvCxnSpPr>
            <a:cxnSpLocks/>
          </p:cNvCxnSpPr>
          <p:nvPr/>
        </p:nvCxnSpPr>
        <p:spPr bwMode="auto">
          <a:xfrm>
            <a:off x="5398195" y="3049191"/>
            <a:ext cx="565371" cy="732339"/>
          </a:xfrm>
          <a:prstGeom prst="straightConnector1">
            <a:avLst/>
          </a:prstGeom>
          <a:solidFill>
            <a:srgbClr val="BBE0E3"/>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ktangel 18">
            <a:extLst>
              <a:ext uri="{FF2B5EF4-FFF2-40B4-BE49-F238E27FC236}">
                <a16:creationId xmlns:a16="http://schemas.microsoft.com/office/drawing/2014/main" id="{5FFC2226-6E66-4533-9BDC-104F47898F26}"/>
              </a:ext>
            </a:extLst>
          </p:cNvPr>
          <p:cNvSpPr/>
          <p:nvPr/>
        </p:nvSpPr>
        <p:spPr bwMode="auto">
          <a:xfrm>
            <a:off x="7058813" y="2897412"/>
            <a:ext cx="1440160" cy="720080"/>
          </a:xfrm>
          <a:prstGeom prst="rect">
            <a:avLst/>
          </a:prstGeom>
          <a:solidFill>
            <a:srgbClr val="FFD03B"/>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0" name="Platshållare för text 2">
            <a:extLst>
              <a:ext uri="{FF2B5EF4-FFF2-40B4-BE49-F238E27FC236}">
                <a16:creationId xmlns:a16="http://schemas.microsoft.com/office/drawing/2014/main" id="{1950502B-40B0-4D98-8340-110A6F018FBB}"/>
              </a:ext>
            </a:extLst>
          </p:cNvPr>
          <p:cNvSpPr txBox="1">
            <a:spLocks/>
          </p:cNvSpPr>
          <p:nvPr/>
        </p:nvSpPr>
        <p:spPr>
          <a:xfrm>
            <a:off x="7003238" y="2982150"/>
            <a:ext cx="2159844" cy="432048"/>
          </a:xfrm>
          <a:prstGeom prst="rect">
            <a:avLst/>
          </a:prstGeom>
        </p:spPr>
        <p:txBody>
          <a:bodyPr/>
          <a:lstStyle>
            <a:lvl1pPr marL="382588" indent="-342900" algn="l" rtl="0" eaLnBrk="1" fontAlgn="base" hangingPunct="1">
              <a:spcBef>
                <a:spcPts val="7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1pPr>
            <a:lvl2pPr marL="782638" indent="-28575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2pPr>
            <a:lvl3pPr marL="1182688" indent="-22860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3pPr>
            <a:lvl4pPr marL="16398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4pPr>
            <a:lvl5pPr marL="20970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5pPr>
            <a:lvl6pPr marL="25542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9pPr>
          </a:lstStyle>
          <a:p>
            <a:pPr marL="39688" indent="0">
              <a:buFont typeface="Arial" charset="0"/>
              <a:buNone/>
            </a:pPr>
            <a:r>
              <a:rPr lang="sv-SE" kern="0" dirty="0"/>
              <a:t>Utveckling</a:t>
            </a:r>
          </a:p>
        </p:txBody>
      </p:sp>
      <p:sp>
        <p:nvSpPr>
          <p:cNvPr id="21" name="Rektangel 20">
            <a:extLst>
              <a:ext uri="{FF2B5EF4-FFF2-40B4-BE49-F238E27FC236}">
                <a16:creationId xmlns:a16="http://schemas.microsoft.com/office/drawing/2014/main" id="{E2CDEB6A-EAC3-4507-B215-4DF58C245EAA}"/>
              </a:ext>
            </a:extLst>
          </p:cNvPr>
          <p:cNvSpPr/>
          <p:nvPr/>
        </p:nvSpPr>
        <p:spPr bwMode="auto">
          <a:xfrm>
            <a:off x="645027" y="2881458"/>
            <a:ext cx="1589323" cy="720080"/>
          </a:xfrm>
          <a:prstGeom prst="rect">
            <a:avLst/>
          </a:prstGeom>
          <a:solidFill>
            <a:srgbClr val="D2ECB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2" name="Platshållare för text 2">
            <a:extLst>
              <a:ext uri="{FF2B5EF4-FFF2-40B4-BE49-F238E27FC236}">
                <a16:creationId xmlns:a16="http://schemas.microsoft.com/office/drawing/2014/main" id="{F72C13D2-732C-46DE-BB98-635BD670C72F}"/>
              </a:ext>
            </a:extLst>
          </p:cNvPr>
          <p:cNvSpPr txBox="1">
            <a:spLocks/>
          </p:cNvSpPr>
          <p:nvPr/>
        </p:nvSpPr>
        <p:spPr>
          <a:xfrm>
            <a:off x="578167" y="2975291"/>
            <a:ext cx="2159844" cy="432048"/>
          </a:xfrm>
          <a:prstGeom prst="rect">
            <a:avLst/>
          </a:prstGeom>
        </p:spPr>
        <p:txBody>
          <a:bodyPr/>
          <a:lstStyle>
            <a:lvl1pPr marL="382588" indent="-342900" algn="l" rtl="0" eaLnBrk="1" fontAlgn="base" hangingPunct="1">
              <a:spcBef>
                <a:spcPts val="7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1pPr>
            <a:lvl2pPr marL="782638" indent="-28575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2pPr>
            <a:lvl3pPr marL="1182688" indent="-22860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3pPr>
            <a:lvl4pPr marL="16398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4pPr>
            <a:lvl5pPr marL="20970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5pPr>
            <a:lvl6pPr marL="25542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9pPr>
          </a:lstStyle>
          <a:p>
            <a:pPr marL="39688" indent="0">
              <a:buFont typeface="Arial" charset="0"/>
              <a:buNone/>
            </a:pPr>
            <a:r>
              <a:rPr lang="sv-SE" kern="0" dirty="0"/>
              <a:t>Engagemang</a:t>
            </a:r>
          </a:p>
        </p:txBody>
      </p:sp>
      <p:sp>
        <p:nvSpPr>
          <p:cNvPr id="23" name="Rektangel 22">
            <a:extLst>
              <a:ext uri="{FF2B5EF4-FFF2-40B4-BE49-F238E27FC236}">
                <a16:creationId xmlns:a16="http://schemas.microsoft.com/office/drawing/2014/main" id="{2E21568F-AEB4-44E4-AF55-3115396A1901}"/>
              </a:ext>
            </a:extLst>
          </p:cNvPr>
          <p:cNvSpPr/>
          <p:nvPr/>
        </p:nvSpPr>
        <p:spPr bwMode="auto">
          <a:xfrm>
            <a:off x="5624677" y="3953958"/>
            <a:ext cx="1589323" cy="720080"/>
          </a:xfrm>
          <a:prstGeom prst="rect">
            <a:avLst/>
          </a:prstGeom>
          <a:solidFill>
            <a:srgbClr val="05BEFF"/>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4" name="Platshållare för text 2">
            <a:extLst>
              <a:ext uri="{FF2B5EF4-FFF2-40B4-BE49-F238E27FC236}">
                <a16:creationId xmlns:a16="http://schemas.microsoft.com/office/drawing/2014/main" id="{B5B65018-4CA4-4D92-A813-92F04BE447F6}"/>
              </a:ext>
            </a:extLst>
          </p:cNvPr>
          <p:cNvSpPr txBox="1">
            <a:spLocks/>
          </p:cNvSpPr>
          <p:nvPr/>
        </p:nvSpPr>
        <p:spPr>
          <a:xfrm>
            <a:off x="5557817" y="4047791"/>
            <a:ext cx="2159844" cy="432048"/>
          </a:xfrm>
          <a:prstGeom prst="rect">
            <a:avLst/>
          </a:prstGeom>
        </p:spPr>
        <p:txBody>
          <a:bodyPr/>
          <a:lstStyle>
            <a:lvl1pPr marL="382588" indent="-342900" algn="l" rtl="0" eaLnBrk="1" fontAlgn="base" hangingPunct="1">
              <a:spcBef>
                <a:spcPts val="7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1pPr>
            <a:lvl2pPr marL="782638" indent="-28575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2pPr>
            <a:lvl3pPr marL="1182688" indent="-22860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3pPr>
            <a:lvl4pPr marL="16398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4pPr>
            <a:lvl5pPr marL="20970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5pPr>
            <a:lvl6pPr marL="25542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9pPr>
          </a:lstStyle>
          <a:p>
            <a:pPr marL="39688" indent="0">
              <a:buFont typeface="Arial" charset="0"/>
              <a:buNone/>
            </a:pPr>
            <a:r>
              <a:rPr lang="sv-SE" kern="0" dirty="0"/>
              <a:t>Utbildning</a:t>
            </a:r>
          </a:p>
        </p:txBody>
      </p:sp>
      <p:sp>
        <p:nvSpPr>
          <p:cNvPr id="25" name="Rektangel 24">
            <a:extLst>
              <a:ext uri="{FF2B5EF4-FFF2-40B4-BE49-F238E27FC236}">
                <a16:creationId xmlns:a16="http://schemas.microsoft.com/office/drawing/2014/main" id="{E948CFA9-61B3-407D-AC7D-96BB7B521B56}"/>
              </a:ext>
            </a:extLst>
          </p:cNvPr>
          <p:cNvSpPr/>
          <p:nvPr/>
        </p:nvSpPr>
        <p:spPr bwMode="auto">
          <a:xfrm>
            <a:off x="2195736" y="3911079"/>
            <a:ext cx="1589323" cy="720080"/>
          </a:xfrm>
          <a:prstGeom prst="rect">
            <a:avLst/>
          </a:prstGeom>
          <a:solidFill>
            <a:srgbClr val="FFFF99"/>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6" name="Platshållare för text 2">
            <a:extLst>
              <a:ext uri="{FF2B5EF4-FFF2-40B4-BE49-F238E27FC236}">
                <a16:creationId xmlns:a16="http://schemas.microsoft.com/office/drawing/2014/main" id="{FD372303-E23F-4450-9952-51CFB5E52C4D}"/>
              </a:ext>
            </a:extLst>
          </p:cNvPr>
          <p:cNvSpPr txBox="1">
            <a:spLocks/>
          </p:cNvSpPr>
          <p:nvPr/>
        </p:nvSpPr>
        <p:spPr>
          <a:xfrm>
            <a:off x="2128876" y="4004912"/>
            <a:ext cx="2159844" cy="432048"/>
          </a:xfrm>
          <a:prstGeom prst="rect">
            <a:avLst/>
          </a:prstGeom>
        </p:spPr>
        <p:txBody>
          <a:bodyPr/>
          <a:lstStyle>
            <a:lvl1pPr marL="382588" indent="-342900" algn="l" rtl="0" eaLnBrk="1" fontAlgn="base" hangingPunct="1">
              <a:spcBef>
                <a:spcPts val="7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1pPr>
            <a:lvl2pPr marL="782638" indent="-28575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2pPr>
            <a:lvl3pPr marL="1182688" indent="-22860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3pPr>
            <a:lvl4pPr marL="16398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4pPr>
            <a:lvl5pPr marL="20970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5pPr>
            <a:lvl6pPr marL="25542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9pPr>
          </a:lstStyle>
          <a:p>
            <a:pPr marL="39688" indent="0">
              <a:buFont typeface="Arial" charset="0"/>
              <a:buNone/>
            </a:pPr>
            <a:r>
              <a:rPr lang="sv-SE" kern="0" dirty="0"/>
              <a:t>Kompetens</a:t>
            </a:r>
          </a:p>
        </p:txBody>
      </p:sp>
      <p:sp>
        <p:nvSpPr>
          <p:cNvPr id="33" name="Platshållare för text 2">
            <a:extLst>
              <a:ext uri="{FF2B5EF4-FFF2-40B4-BE49-F238E27FC236}">
                <a16:creationId xmlns:a16="http://schemas.microsoft.com/office/drawing/2014/main" id="{4E19196F-DE31-4FA9-8109-BC9E3D083768}"/>
              </a:ext>
            </a:extLst>
          </p:cNvPr>
          <p:cNvSpPr txBox="1">
            <a:spLocks/>
          </p:cNvSpPr>
          <p:nvPr/>
        </p:nvSpPr>
        <p:spPr>
          <a:xfrm>
            <a:off x="599629" y="1815955"/>
            <a:ext cx="2159844" cy="432048"/>
          </a:xfrm>
          <a:prstGeom prst="rect">
            <a:avLst/>
          </a:prstGeom>
        </p:spPr>
        <p:txBody>
          <a:bodyPr/>
          <a:lstStyle>
            <a:lvl1pPr marL="382588" indent="-342900" algn="l" rtl="0" eaLnBrk="1" fontAlgn="base" hangingPunct="1">
              <a:spcBef>
                <a:spcPts val="7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1pPr>
            <a:lvl2pPr marL="782638" indent="-28575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2pPr>
            <a:lvl3pPr marL="1182688" indent="-22860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3pPr>
            <a:lvl4pPr marL="16398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4pPr>
            <a:lvl5pPr marL="20970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5pPr>
            <a:lvl6pPr marL="25542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9pPr>
          </a:lstStyle>
          <a:p>
            <a:pPr marL="39688" indent="0">
              <a:buFont typeface="Arial" charset="0"/>
              <a:buNone/>
            </a:pPr>
            <a:r>
              <a:rPr lang="sv-SE" kern="0" dirty="0"/>
              <a:t>NYTT IN</a:t>
            </a:r>
          </a:p>
        </p:txBody>
      </p:sp>
      <p:cxnSp>
        <p:nvCxnSpPr>
          <p:cNvPr id="34" name="Rak pilkoppling 33">
            <a:extLst>
              <a:ext uri="{FF2B5EF4-FFF2-40B4-BE49-F238E27FC236}">
                <a16:creationId xmlns:a16="http://schemas.microsoft.com/office/drawing/2014/main" id="{A2E3D750-F262-4FC1-A713-AAA47B3A48CA}"/>
              </a:ext>
            </a:extLst>
          </p:cNvPr>
          <p:cNvCxnSpPr>
            <a:cxnSpLocks/>
          </p:cNvCxnSpPr>
          <p:nvPr/>
        </p:nvCxnSpPr>
        <p:spPr bwMode="auto">
          <a:xfrm>
            <a:off x="1868986" y="1999505"/>
            <a:ext cx="1237068" cy="13465"/>
          </a:xfrm>
          <a:prstGeom prst="straightConnector1">
            <a:avLst/>
          </a:prstGeom>
          <a:solidFill>
            <a:srgbClr val="BBE0E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Platshållare för text 2">
            <a:extLst>
              <a:ext uri="{FF2B5EF4-FFF2-40B4-BE49-F238E27FC236}">
                <a16:creationId xmlns:a16="http://schemas.microsoft.com/office/drawing/2014/main" id="{9757B54B-5857-46B8-8D0C-84E5822A2132}"/>
              </a:ext>
            </a:extLst>
          </p:cNvPr>
          <p:cNvSpPr txBox="1">
            <a:spLocks/>
          </p:cNvSpPr>
          <p:nvPr/>
        </p:nvSpPr>
        <p:spPr>
          <a:xfrm>
            <a:off x="6996923" y="1747564"/>
            <a:ext cx="1355825" cy="432048"/>
          </a:xfrm>
          <a:prstGeom prst="rect">
            <a:avLst/>
          </a:prstGeom>
        </p:spPr>
        <p:txBody>
          <a:bodyPr/>
          <a:lstStyle>
            <a:lvl1pPr marL="382588" indent="-342900" algn="l" rtl="0" eaLnBrk="1" fontAlgn="base" hangingPunct="1">
              <a:spcBef>
                <a:spcPts val="7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1pPr>
            <a:lvl2pPr marL="782638" indent="-28575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2pPr>
            <a:lvl3pPr marL="1182688" indent="-228600" algn="l" rtl="0" eaLnBrk="1" fontAlgn="base" hangingPunct="1">
              <a:spcBef>
                <a:spcPts val="600"/>
              </a:spcBef>
              <a:spcAft>
                <a:spcPct val="0"/>
              </a:spcAft>
              <a:buSzPct val="100000"/>
              <a:buFont typeface="Arial" charset="0"/>
              <a:buChar char="•"/>
              <a:defRPr sz="2200">
                <a:solidFill>
                  <a:schemeClr val="tx1"/>
                </a:solidFill>
                <a:latin typeface="Calibri" pitchFamily="34" charset="0"/>
                <a:ea typeface="+mn-ea"/>
                <a:cs typeface="Calibri" pitchFamily="34" charset="0"/>
                <a:sym typeface="Arial" charset="0"/>
              </a:defRPr>
            </a:lvl3pPr>
            <a:lvl4pPr marL="16398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4pPr>
            <a:lvl5pPr marL="2097088" indent="-228600" algn="l" rtl="0" eaLnBrk="1" fontAlgn="base" hangingPunct="1">
              <a:spcBef>
                <a:spcPts val="500"/>
              </a:spcBef>
              <a:spcAft>
                <a:spcPct val="0"/>
              </a:spcAft>
              <a:buSzPct val="100000"/>
              <a:buFont typeface="Arial" charset="0"/>
              <a:buChar char="»"/>
              <a:defRPr sz="2000">
                <a:solidFill>
                  <a:schemeClr val="tx1"/>
                </a:solidFill>
                <a:latin typeface="Calibri" pitchFamily="34" charset="0"/>
                <a:ea typeface="+mn-ea"/>
                <a:cs typeface="Calibri" pitchFamily="34" charset="0"/>
                <a:sym typeface="Arial" charset="0"/>
              </a:defRPr>
            </a:lvl5pPr>
            <a:lvl6pPr marL="25542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30114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686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925888" indent="-228600" algn="l" rtl="0" eaLnBrk="1" fontAlgn="base" hangingPunct="1">
              <a:spcBef>
                <a:spcPts val="500"/>
              </a:spcBef>
              <a:spcAft>
                <a:spcPct val="0"/>
              </a:spcAft>
              <a:buSzPct val="100000"/>
              <a:buFont typeface="Arial" charset="0"/>
              <a:buChar char="»"/>
              <a:defRPr sz="2000">
                <a:solidFill>
                  <a:schemeClr val="tx1"/>
                </a:solidFill>
                <a:latin typeface="+mn-lt"/>
                <a:ea typeface="+mn-ea"/>
                <a:cs typeface="+mn-cs"/>
                <a:sym typeface="Arial" charset="0"/>
              </a:defRPr>
            </a:lvl9pPr>
          </a:lstStyle>
          <a:p>
            <a:pPr marL="39688" indent="0">
              <a:buFont typeface="Arial" charset="0"/>
              <a:buNone/>
            </a:pPr>
            <a:r>
              <a:rPr lang="sv-SE" kern="0" dirty="0"/>
              <a:t>NYTT UT</a:t>
            </a:r>
          </a:p>
        </p:txBody>
      </p:sp>
      <p:cxnSp>
        <p:nvCxnSpPr>
          <p:cNvPr id="38" name="Rak pilkoppling 37">
            <a:extLst>
              <a:ext uri="{FF2B5EF4-FFF2-40B4-BE49-F238E27FC236}">
                <a16:creationId xmlns:a16="http://schemas.microsoft.com/office/drawing/2014/main" id="{255A00B4-46FD-480F-A747-491C3109794B}"/>
              </a:ext>
            </a:extLst>
          </p:cNvPr>
          <p:cNvCxnSpPr>
            <a:cxnSpLocks/>
          </p:cNvCxnSpPr>
          <p:nvPr/>
        </p:nvCxnSpPr>
        <p:spPr bwMode="auto">
          <a:xfrm>
            <a:off x="6148370" y="1916832"/>
            <a:ext cx="726744" cy="0"/>
          </a:xfrm>
          <a:prstGeom prst="straightConnector1">
            <a:avLst/>
          </a:prstGeom>
          <a:solidFill>
            <a:srgbClr val="BBE0E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7328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build="p"/>
      <p:bldP spid="19" grpId="0" animBg="1"/>
      <p:bldP spid="20" grpId="0"/>
      <p:bldP spid="21" grpId="0" animBg="1"/>
      <p:bldP spid="22" grpId="0"/>
      <p:bldP spid="23" grpId="0" animBg="1"/>
      <p:bldP spid="24" grpId="0"/>
      <p:bldP spid="25" grpId="0" animBg="1"/>
      <p:bldP spid="26" grpId="0"/>
      <p:bldP spid="33"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CADBD7-F8D8-4392-B43F-14ED4AE2C882}"/>
              </a:ext>
            </a:extLst>
          </p:cNvPr>
          <p:cNvSpPr>
            <a:spLocks noGrp="1"/>
          </p:cNvSpPr>
          <p:nvPr>
            <p:ph type="title"/>
          </p:nvPr>
        </p:nvSpPr>
        <p:spPr/>
        <p:txBody>
          <a:bodyPr/>
          <a:lstStyle/>
          <a:p>
            <a:r>
              <a:rPr lang="sv-SE" dirty="0"/>
              <a:t>Utvecklingspotential i föreningen</a:t>
            </a:r>
          </a:p>
        </p:txBody>
      </p:sp>
      <p:sp>
        <p:nvSpPr>
          <p:cNvPr id="4" name="Platshållare för text 3">
            <a:extLst>
              <a:ext uri="{FF2B5EF4-FFF2-40B4-BE49-F238E27FC236}">
                <a16:creationId xmlns:a16="http://schemas.microsoft.com/office/drawing/2014/main" id="{0B30C914-B28F-4587-A23E-C7021F0958A5}"/>
              </a:ext>
            </a:extLst>
          </p:cNvPr>
          <p:cNvSpPr>
            <a:spLocks noGrp="1"/>
          </p:cNvSpPr>
          <p:nvPr>
            <p:ph type="body" idx="1"/>
          </p:nvPr>
        </p:nvSpPr>
        <p:spPr/>
        <p:txBody>
          <a:bodyPr/>
          <a:lstStyle/>
          <a:p>
            <a:endParaRPr lang="sv-SE"/>
          </a:p>
        </p:txBody>
      </p:sp>
      <p:sp>
        <p:nvSpPr>
          <p:cNvPr id="6" name="Line 7">
            <a:extLst>
              <a:ext uri="{FF2B5EF4-FFF2-40B4-BE49-F238E27FC236}">
                <a16:creationId xmlns:a16="http://schemas.microsoft.com/office/drawing/2014/main" id="{5A0FF38A-4897-44EF-A39E-710997B5B3C6}"/>
              </a:ext>
            </a:extLst>
          </p:cNvPr>
          <p:cNvSpPr>
            <a:spLocks noChangeShapeType="1"/>
          </p:cNvSpPr>
          <p:nvPr/>
        </p:nvSpPr>
        <p:spPr bwMode="auto">
          <a:xfrm flipH="1">
            <a:off x="2200994" y="2643445"/>
            <a:ext cx="1225549" cy="1190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sv-SE"/>
          </a:p>
        </p:txBody>
      </p:sp>
      <p:sp>
        <p:nvSpPr>
          <p:cNvPr id="7" name="Text Box 8">
            <a:extLst>
              <a:ext uri="{FF2B5EF4-FFF2-40B4-BE49-F238E27FC236}">
                <a16:creationId xmlns:a16="http://schemas.microsoft.com/office/drawing/2014/main" id="{E530D33F-002F-4F49-A188-196BF1B918C7}"/>
              </a:ext>
            </a:extLst>
          </p:cNvPr>
          <p:cNvSpPr txBox="1">
            <a:spLocks noChangeArrowheads="1"/>
          </p:cNvSpPr>
          <p:nvPr/>
        </p:nvSpPr>
        <p:spPr bwMode="auto">
          <a:xfrm>
            <a:off x="1096095" y="3886795"/>
            <a:ext cx="172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1500" b="1" dirty="0">
                <a:latin typeface="Verdana" panose="020B0604030504040204" pitchFamily="34" charset="0"/>
              </a:rPr>
              <a:t>Organisation</a:t>
            </a:r>
          </a:p>
        </p:txBody>
      </p:sp>
      <p:sp>
        <p:nvSpPr>
          <p:cNvPr id="8" name="Line 9">
            <a:extLst>
              <a:ext uri="{FF2B5EF4-FFF2-40B4-BE49-F238E27FC236}">
                <a16:creationId xmlns:a16="http://schemas.microsoft.com/office/drawing/2014/main" id="{C244BBC6-8499-44AC-84F1-3934E69D8FE5}"/>
              </a:ext>
            </a:extLst>
          </p:cNvPr>
          <p:cNvSpPr>
            <a:spLocks noChangeShapeType="1"/>
          </p:cNvSpPr>
          <p:nvPr/>
        </p:nvSpPr>
        <p:spPr bwMode="auto">
          <a:xfrm flipH="1">
            <a:off x="3426544" y="2937470"/>
            <a:ext cx="641399" cy="1547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sv-SE"/>
          </a:p>
        </p:txBody>
      </p:sp>
      <p:sp>
        <p:nvSpPr>
          <p:cNvPr id="9" name="Text Box 10">
            <a:extLst>
              <a:ext uri="{FF2B5EF4-FFF2-40B4-BE49-F238E27FC236}">
                <a16:creationId xmlns:a16="http://schemas.microsoft.com/office/drawing/2014/main" id="{473AC2EC-FB54-455A-A5C2-6CF8A4EAF6DE}"/>
              </a:ext>
            </a:extLst>
          </p:cNvPr>
          <p:cNvSpPr txBox="1">
            <a:spLocks noChangeArrowheads="1"/>
          </p:cNvSpPr>
          <p:nvPr/>
        </p:nvSpPr>
        <p:spPr bwMode="auto">
          <a:xfrm>
            <a:off x="4818782" y="4521795"/>
            <a:ext cx="156686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1500" b="1" dirty="0">
                <a:latin typeface="Verdana" panose="020B0604030504040204" pitchFamily="34" charset="0"/>
              </a:rPr>
              <a:t>Aktiva</a:t>
            </a:r>
          </a:p>
        </p:txBody>
      </p:sp>
      <p:sp>
        <p:nvSpPr>
          <p:cNvPr id="10" name="Line 11">
            <a:extLst>
              <a:ext uri="{FF2B5EF4-FFF2-40B4-BE49-F238E27FC236}">
                <a16:creationId xmlns:a16="http://schemas.microsoft.com/office/drawing/2014/main" id="{063E3791-E2DD-453D-B0F4-1F30C81D21D0}"/>
              </a:ext>
            </a:extLst>
          </p:cNvPr>
          <p:cNvSpPr>
            <a:spLocks noChangeShapeType="1"/>
          </p:cNvSpPr>
          <p:nvPr/>
        </p:nvSpPr>
        <p:spPr bwMode="auto">
          <a:xfrm>
            <a:off x="4818782" y="2937470"/>
            <a:ext cx="371475" cy="15176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sv-SE"/>
          </a:p>
        </p:txBody>
      </p:sp>
      <p:sp>
        <p:nvSpPr>
          <p:cNvPr id="11" name="Text Box 12">
            <a:extLst>
              <a:ext uri="{FF2B5EF4-FFF2-40B4-BE49-F238E27FC236}">
                <a16:creationId xmlns:a16="http://schemas.microsoft.com/office/drawing/2014/main" id="{1C3ECE46-D69D-48E2-BB73-0BF4054F9418}"/>
              </a:ext>
            </a:extLst>
          </p:cNvPr>
          <p:cNvSpPr txBox="1">
            <a:spLocks noChangeArrowheads="1"/>
          </p:cNvSpPr>
          <p:nvPr/>
        </p:nvSpPr>
        <p:spPr bwMode="auto">
          <a:xfrm>
            <a:off x="2381970" y="4521795"/>
            <a:ext cx="226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1500" b="1" dirty="0">
                <a:latin typeface="Verdana" panose="020B0604030504040204" pitchFamily="34" charset="0"/>
              </a:rPr>
              <a:t>Ledare/tränare</a:t>
            </a:r>
          </a:p>
        </p:txBody>
      </p:sp>
      <p:sp>
        <p:nvSpPr>
          <p:cNvPr id="12" name="Text Box 13">
            <a:extLst>
              <a:ext uri="{FF2B5EF4-FFF2-40B4-BE49-F238E27FC236}">
                <a16:creationId xmlns:a16="http://schemas.microsoft.com/office/drawing/2014/main" id="{C3D3CE92-3E12-40C1-BE63-CF9D1FDDAB31}"/>
              </a:ext>
            </a:extLst>
          </p:cNvPr>
          <p:cNvSpPr txBox="1">
            <a:spLocks noChangeArrowheads="1"/>
          </p:cNvSpPr>
          <p:nvPr/>
        </p:nvSpPr>
        <p:spPr bwMode="auto">
          <a:xfrm>
            <a:off x="6790457" y="4126508"/>
            <a:ext cx="12604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v-SE" altLang="sv-SE" sz="1500" b="1" dirty="0">
                <a:latin typeface="Verdana" panose="020B0604030504040204" pitchFamily="34" charset="0"/>
              </a:rPr>
              <a:t>Föräldrar</a:t>
            </a:r>
          </a:p>
        </p:txBody>
      </p:sp>
      <p:sp>
        <p:nvSpPr>
          <p:cNvPr id="13" name="Line 16">
            <a:extLst>
              <a:ext uri="{FF2B5EF4-FFF2-40B4-BE49-F238E27FC236}">
                <a16:creationId xmlns:a16="http://schemas.microsoft.com/office/drawing/2014/main" id="{4C4F1CC6-A1AF-407E-A9A0-7BDA982D7D2D}"/>
              </a:ext>
            </a:extLst>
          </p:cNvPr>
          <p:cNvSpPr>
            <a:spLocks noChangeShapeType="1"/>
          </p:cNvSpPr>
          <p:nvPr/>
        </p:nvSpPr>
        <p:spPr bwMode="auto">
          <a:xfrm>
            <a:off x="5588718" y="2661245"/>
            <a:ext cx="1566864" cy="1333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sv-SE"/>
          </a:p>
        </p:txBody>
      </p:sp>
      <p:pic>
        <p:nvPicPr>
          <p:cNvPr id="5" name="Bildobjekt 4">
            <a:extLst>
              <a:ext uri="{FF2B5EF4-FFF2-40B4-BE49-F238E27FC236}">
                <a16:creationId xmlns:a16="http://schemas.microsoft.com/office/drawing/2014/main" id="{77D65961-4F91-41CB-828F-88D8C92BA93F}"/>
              </a:ext>
            </a:extLst>
          </p:cNvPr>
          <p:cNvPicPr>
            <a:picLocks noChangeAspect="1"/>
          </p:cNvPicPr>
          <p:nvPr/>
        </p:nvPicPr>
        <p:blipFill>
          <a:blip r:embed="rId3"/>
          <a:stretch>
            <a:fillRect/>
          </a:stretch>
        </p:blipFill>
        <p:spPr>
          <a:xfrm>
            <a:off x="3545036" y="1285390"/>
            <a:ext cx="1981920" cy="1981920"/>
          </a:xfrm>
          <a:prstGeom prst="rect">
            <a:avLst/>
          </a:prstGeom>
        </p:spPr>
      </p:pic>
    </p:spTree>
    <p:extLst>
      <p:ext uri="{BB962C8B-B14F-4D97-AF65-F5344CB8AC3E}">
        <p14:creationId xmlns:p14="http://schemas.microsoft.com/office/powerpoint/2010/main" val="2639479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F4392A-E356-4980-9E85-0A8E47E33C0D}"/>
              </a:ext>
            </a:extLst>
          </p:cNvPr>
          <p:cNvSpPr>
            <a:spLocks noGrp="1"/>
          </p:cNvSpPr>
          <p:nvPr>
            <p:ph type="title"/>
          </p:nvPr>
        </p:nvSpPr>
        <p:spPr/>
        <p:txBody>
          <a:bodyPr/>
          <a:lstStyle/>
          <a:p>
            <a:r>
              <a:rPr lang="sv-SE" dirty="0"/>
              <a:t>Från barn till A-lag/senior</a:t>
            </a:r>
          </a:p>
        </p:txBody>
      </p:sp>
      <p:sp>
        <p:nvSpPr>
          <p:cNvPr id="4" name="Platshållare för text 3">
            <a:extLst>
              <a:ext uri="{FF2B5EF4-FFF2-40B4-BE49-F238E27FC236}">
                <a16:creationId xmlns:a16="http://schemas.microsoft.com/office/drawing/2014/main" id="{B837B2D9-A9B5-4DE6-BB8E-B56EC19D70AF}"/>
              </a:ext>
            </a:extLst>
          </p:cNvPr>
          <p:cNvSpPr>
            <a:spLocks noGrp="1"/>
          </p:cNvSpPr>
          <p:nvPr>
            <p:ph type="body" idx="1"/>
          </p:nvPr>
        </p:nvSpPr>
        <p:spPr/>
        <p:txBody>
          <a:bodyPr/>
          <a:lstStyle/>
          <a:p>
            <a:endParaRPr lang="sv-SE"/>
          </a:p>
        </p:txBody>
      </p:sp>
      <p:sp>
        <p:nvSpPr>
          <p:cNvPr id="5" name="textruta 4">
            <a:extLst>
              <a:ext uri="{FF2B5EF4-FFF2-40B4-BE49-F238E27FC236}">
                <a16:creationId xmlns:a16="http://schemas.microsoft.com/office/drawing/2014/main" id="{44ED99FC-70F1-4BE9-9244-BAFA14DE3E26}"/>
              </a:ext>
            </a:extLst>
          </p:cNvPr>
          <p:cNvSpPr txBox="1">
            <a:spLocks noChangeArrowheads="1"/>
          </p:cNvSpPr>
          <p:nvPr/>
        </p:nvSpPr>
        <p:spPr bwMode="auto">
          <a:xfrm>
            <a:off x="815975" y="2962275"/>
            <a:ext cx="721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v-SE" altLang="sv-SE" sz="1600" dirty="0"/>
              <a:t>Start</a:t>
            </a:r>
          </a:p>
          <a:p>
            <a:r>
              <a:rPr lang="sv-SE" altLang="sv-SE" sz="1600" dirty="0"/>
              <a:t>6-7 år</a:t>
            </a:r>
          </a:p>
        </p:txBody>
      </p:sp>
      <p:sp>
        <p:nvSpPr>
          <p:cNvPr id="6" name="textruta 5">
            <a:extLst>
              <a:ext uri="{FF2B5EF4-FFF2-40B4-BE49-F238E27FC236}">
                <a16:creationId xmlns:a16="http://schemas.microsoft.com/office/drawing/2014/main" id="{4DFA97B8-A8F0-4AB1-857F-8FB9D92CEB05}"/>
              </a:ext>
            </a:extLst>
          </p:cNvPr>
          <p:cNvSpPr txBox="1">
            <a:spLocks noChangeArrowheads="1"/>
          </p:cNvSpPr>
          <p:nvPr/>
        </p:nvSpPr>
        <p:spPr bwMode="auto">
          <a:xfrm>
            <a:off x="7585075" y="2838450"/>
            <a:ext cx="14514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v-SE" altLang="sv-SE" sz="1600" dirty="0"/>
              <a:t>Målet</a:t>
            </a:r>
          </a:p>
          <a:p>
            <a:r>
              <a:rPr lang="sv-SE" altLang="sv-SE" sz="1600" dirty="0"/>
              <a:t>18 – 22 år</a:t>
            </a:r>
          </a:p>
          <a:p>
            <a:r>
              <a:rPr lang="sv-SE" altLang="sv-SE" sz="1600" dirty="0"/>
              <a:t>Fotbollsaktiv engagerad</a:t>
            </a:r>
          </a:p>
        </p:txBody>
      </p:sp>
      <p:sp>
        <p:nvSpPr>
          <p:cNvPr id="7" name="Höger 10">
            <a:extLst>
              <a:ext uri="{FF2B5EF4-FFF2-40B4-BE49-F238E27FC236}">
                <a16:creationId xmlns:a16="http://schemas.microsoft.com/office/drawing/2014/main" id="{D005F911-E2B5-4EDD-90D4-7A13F91ADEB2}"/>
              </a:ext>
            </a:extLst>
          </p:cNvPr>
          <p:cNvSpPr/>
          <p:nvPr/>
        </p:nvSpPr>
        <p:spPr>
          <a:xfrm>
            <a:off x="1839913" y="2019300"/>
            <a:ext cx="5603875" cy="2716213"/>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sv-SE" sz="1600" dirty="0">
              <a:solidFill>
                <a:schemeClr val="tx1"/>
              </a:solidFill>
            </a:endParaRPr>
          </a:p>
        </p:txBody>
      </p:sp>
      <p:sp>
        <p:nvSpPr>
          <p:cNvPr id="8" name="Rektangel 7">
            <a:extLst>
              <a:ext uri="{FF2B5EF4-FFF2-40B4-BE49-F238E27FC236}">
                <a16:creationId xmlns:a16="http://schemas.microsoft.com/office/drawing/2014/main" id="{BD2C75BE-27D1-402D-97CF-860A9B3A5651}"/>
              </a:ext>
            </a:extLst>
          </p:cNvPr>
          <p:cNvSpPr>
            <a:spLocks noChangeArrowheads="1"/>
          </p:cNvSpPr>
          <p:nvPr/>
        </p:nvSpPr>
        <p:spPr bwMode="auto">
          <a:xfrm>
            <a:off x="2286000" y="2967038"/>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sv-SE" altLang="sv-SE" dirty="0"/>
              <a:t>En resa på 12-16 år! Hur ska vi utbilda/utveckla våra spelare så att de stannar kvar och behåller intresse?</a:t>
            </a:r>
          </a:p>
        </p:txBody>
      </p:sp>
    </p:spTree>
    <p:extLst>
      <p:ext uri="{BB962C8B-B14F-4D97-AF65-F5344CB8AC3E}">
        <p14:creationId xmlns:p14="http://schemas.microsoft.com/office/powerpoint/2010/main" val="2724477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D57CA9-E034-4077-B325-9FB48BDDE0A9}"/>
              </a:ext>
            </a:extLst>
          </p:cNvPr>
          <p:cNvSpPr>
            <a:spLocks noGrp="1"/>
          </p:cNvSpPr>
          <p:nvPr>
            <p:ph type="title"/>
          </p:nvPr>
        </p:nvSpPr>
        <p:spPr/>
        <p:txBody>
          <a:bodyPr/>
          <a:lstStyle/>
          <a:p>
            <a:r>
              <a:rPr lang="sv-SE" dirty="0"/>
              <a:t>Säsongsplanering laget</a:t>
            </a:r>
          </a:p>
        </p:txBody>
      </p:sp>
      <p:sp>
        <p:nvSpPr>
          <p:cNvPr id="4" name="Platshållare för text 3">
            <a:extLst>
              <a:ext uri="{FF2B5EF4-FFF2-40B4-BE49-F238E27FC236}">
                <a16:creationId xmlns:a16="http://schemas.microsoft.com/office/drawing/2014/main" id="{6B731030-44BB-46E7-A086-A76C11C1ABD8}"/>
              </a:ext>
            </a:extLst>
          </p:cNvPr>
          <p:cNvSpPr>
            <a:spLocks noGrp="1"/>
          </p:cNvSpPr>
          <p:nvPr>
            <p:ph type="body" idx="1"/>
          </p:nvPr>
        </p:nvSpPr>
        <p:spPr/>
        <p:txBody>
          <a:bodyPr/>
          <a:lstStyle/>
          <a:p>
            <a:endParaRPr lang="sv-SE"/>
          </a:p>
        </p:txBody>
      </p:sp>
      <p:pic>
        <p:nvPicPr>
          <p:cNvPr id="6" name="Bildobjekt 5">
            <a:extLst>
              <a:ext uri="{FF2B5EF4-FFF2-40B4-BE49-F238E27FC236}">
                <a16:creationId xmlns:a16="http://schemas.microsoft.com/office/drawing/2014/main" id="{D7829EE7-F4A6-4B6B-B574-86045B41BA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60" y="1960027"/>
            <a:ext cx="8892480" cy="2582535"/>
          </a:xfrm>
          <a:prstGeom prst="rect">
            <a:avLst/>
          </a:prstGeom>
        </p:spPr>
      </p:pic>
    </p:spTree>
    <p:extLst>
      <p:ext uri="{BB962C8B-B14F-4D97-AF65-F5344CB8AC3E}">
        <p14:creationId xmlns:p14="http://schemas.microsoft.com/office/powerpoint/2010/main" val="193735237"/>
      </p:ext>
    </p:extLst>
  </p:cSld>
  <p:clrMapOvr>
    <a:masterClrMapping/>
  </p:clrMapOvr>
  <p:transition/>
</p:sld>
</file>

<file path=ppt/theme/theme1.xml><?xml version="1.0" encoding="utf-8"?>
<a:theme xmlns:a="http://schemas.openxmlformats.org/drawingml/2006/main" name="SISU Idrottsutbildarna kort Fia">
  <a:themeElements>
    <a:clrScheme name="Introbi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trobild">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Introbi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F43A56313D6AF46808E4B3DDBD755DC" ma:contentTypeVersion="0" ma:contentTypeDescription="Skapa ett nytt dokument." ma:contentTypeScope="" ma:versionID="d4812332d45ab372cf4b771af451c5bb">
  <xsd:schema xmlns:xsd="http://www.w3.org/2001/XMLSchema" xmlns:xs="http://www.w3.org/2001/XMLSchema" xmlns:p="http://schemas.microsoft.com/office/2006/metadata/properties" targetNamespace="http://schemas.microsoft.com/office/2006/metadata/properties" ma:root="true" ma:fieldsID="ae752952987de2f5583e2baec9e07e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tns:customPropertyEditors xmlns:tns="http://schemas.microsoft.com/office/2006/customDocumentInformationPanel">
  <tns:showOnOpen>false</tns:showOnOpen>
  <tns:defaultPropertyEditorNamespace>Standardegenskaper.</tns:defaultPropertyEditorNamespace>
</tns:customPropertyEditors>
</file>

<file path=customXml/itemProps1.xml><?xml version="1.0" encoding="utf-8"?>
<ds:datastoreItem xmlns:ds="http://schemas.openxmlformats.org/officeDocument/2006/customXml" ds:itemID="{156C4720-4D03-400B-A351-AD6C15B2E6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84AC9DB-B09F-4052-A692-F86FCB6F32E2}">
  <ds:schemaRefs>
    <ds:schemaRef ds:uri="http://schemas.microsoft.com/sharepoint/v3/contenttype/forms"/>
  </ds:schemaRefs>
</ds:datastoreItem>
</file>

<file path=customXml/itemProps3.xml><?xml version="1.0" encoding="utf-8"?>
<ds:datastoreItem xmlns:ds="http://schemas.openxmlformats.org/officeDocument/2006/customXml" ds:itemID="{D7465A49-5ED2-4114-9047-EB472F1AB349}">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purl.org/dc/dcmitype/"/>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B6F8533-FDED-44B8-B1B2-4719A015B042}">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SISU Idrottsutbildarna kort Fia</Template>
  <TotalTime>0</TotalTime>
  <Pages>0</Pages>
  <Words>910</Words>
  <Characters>0</Characters>
  <Application>Microsoft Office PowerPoint</Application>
  <PresentationFormat>Bildspel på skärmen (4:3)</PresentationFormat>
  <Lines>0</Lines>
  <Paragraphs>119</Paragraphs>
  <Slides>13</Slides>
  <Notes>6</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13</vt:i4>
      </vt:variant>
    </vt:vector>
  </HeadingPairs>
  <TitlesOfParts>
    <vt:vector size="21" baseType="lpstr">
      <vt:lpstr>Arial</vt:lpstr>
      <vt:lpstr>Arial Bold</vt:lpstr>
      <vt:lpstr>Calibri</vt:lpstr>
      <vt:lpstr>Calibri Bold</vt:lpstr>
      <vt:lpstr>Calibri Italic</vt:lpstr>
      <vt:lpstr>Verdana</vt:lpstr>
      <vt:lpstr>ヒラギノ角ゴ ProN W3</vt:lpstr>
      <vt:lpstr>SISU Idrottsutbildarna kort Fia</vt:lpstr>
      <vt:lpstr>Gideonsbergs IF Ledarträff 26 mars</vt:lpstr>
      <vt:lpstr>PowerPoint-presentation</vt:lpstr>
      <vt:lpstr>Idrottslyft 2018 – övergripande mål</vt:lpstr>
      <vt:lpstr>Idrottslyftet 2018 - syfte</vt:lpstr>
      <vt:lpstr>Idrottslyftet 2018 – att söka för</vt:lpstr>
      <vt:lpstr>Utvecklingsstrategi</vt:lpstr>
      <vt:lpstr>Utvecklingspotential i föreningen</vt:lpstr>
      <vt:lpstr>Från barn till A-lag/senior</vt:lpstr>
      <vt:lpstr>Säsongsplanering laget</vt:lpstr>
      <vt:lpstr>SISU-timmar</vt:lpstr>
      <vt:lpstr>Vad kan rapporteras?</vt:lpstr>
      <vt:lpstr>Taktik</vt:lpstr>
      <vt:lpstr>Tack för idag!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2013-04-11T15:00:38Z</dcterms:created>
  <dcterms:modified xsi:type="dcterms:W3CDTF">2018-03-27T08:28:35Z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0x0101009F43A56313D6AF46808E4B3DDBD755DC</vt:lpwstr>
  </property>
</Properties>
</file>