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6EB68F-2BF9-4CBB-BDFD-34157F87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B8BBA6-79CC-47AC-9980-E1B257C6A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865C2A-AAE9-43A3-A11E-0BCAE916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090-77B1-4A87-9E21-0BA95E609184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5636F7-BD49-4C3E-8482-274AEF32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EC8250-DA40-49D6-A72D-BA28DED4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1724-B633-4689-ADB0-3705DC9B7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802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DA65B0-0D76-42D1-A935-7C8E335B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8034BBA-03C3-46A5-807E-BDFB28020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D1E914E-4F79-4FE4-82AB-386015D1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090-77B1-4A87-9E21-0BA95E609184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40C5D5-11B6-4290-ABC4-933E88AC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F4D59D-232E-4647-AA1A-1C1CF48D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1724-B633-4689-ADB0-3705DC9B7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019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5B3E499-0236-4531-B8DB-3B03CF0DA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76DD263-7A8E-4E12-9F8A-483F0084B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E47B19-0011-47AC-8B9A-E27CAFDC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090-77B1-4A87-9E21-0BA95E609184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E195D3-B1BB-40F6-82D9-06F080F7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392222-1B92-4A3E-803A-1A8E221C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1724-B633-4689-ADB0-3705DC9B7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036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11B789-07B7-4E11-A1AD-12C62952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9198BA-B326-4957-8021-CDE79B4F8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8ED101-AA6E-4761-8754-06B86096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090-77B1-4A87-9E21-0BA95E609184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D807F2-6A2C-4089-A38D-8D02F71F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0C8810-E929-4D68-A436-EBE360A0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1724-B633-4689-ADB0-3705DC9B7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79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C017ED-4846-4560-B40A-A4D78BB8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B6B3DA-8DB5-4263-A86C-ABC7F20CD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3116BF-5595-42C2-82BD-D2868773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090-77B1-4A87-9E21-0BA95E609184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715998-6ADA-4DC5-9AC3-A9719AC7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74C43B-D38E-43D4-AE61-B1BE3710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1724-B633-4689-ADB0-3705DC9B7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279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16114D-610B-49C4-9878-71BF03AE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EA47BE-7A74-41CD-B7FB-5E412B21B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E2E7FD-D314-4896-9329-98A12832E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A07B07-03BD-4E81-BED4-F0BD29BA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090-77B1-4A87-9E21-0BA95E609184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5394B6A-152B-4F3F-8BD4-EBC2E13D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B07520F-3EF5-4770-A27F-02150141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1724-B633-4689-ADB0-3705DC9B7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61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8786CA-A425-4EBC-B6FC-578F515B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C8E9B0E-EEB8-4144-BF00-32C52424E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537BFED-C0EE-46A3-918D-DAC5C7D3F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E258B32-BA55-4F92-B758-B652E32E5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1060D08-A9B8-4BFF-A32A-8A27E599D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2843B12-51EA-4241-8BE7-E6095BC8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090-77B1-4A87-9E21-0BA95E609184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7177EF7-6DDA-414F-AF42-E6893256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1D2DDEC-EA77-4C35-9C45-A6DD328D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1724-B633-4689-ADB0-3705DC9B7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540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AFF4B7-6D54-47C8-B608-B627C20C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A32752-4DFC-449A-86A4-B6D4DD9B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090-77B1-4A87-9E21-0BA95E609184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DF3AA5-064E-4E63-80E7-67A158EB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A0A95ED-AF4C-443D-9CF0-FA3219A6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1724-B633-4689-ADB0-3705DC9B7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54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6A9F5FA-D550-4040-ABF6-3B9A3F56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090-77B1-4A87-9E21-0BA95E609184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8C73F4F-1FBD-44DE-840D-6C2A1A52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32640C-5E64-4569-A1BF-982C7405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1724-B633-4689-ADB0-3705DC9B7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99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3B0FE8-5D16-4926-85D6-0D9B0004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76C173-AD49-4177-B754-8FA04CBB1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EA518E-DF79-4218-9CAF-75088B419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E4DF2FD-93C6-40DB-AA89-BBB270906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090-77B1-4A87-9E21-0BA95E609184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891EB5-7A16-4C8F-B66E-93ADD8B3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5FAB96-CBE7-4BB3-A737-7150A6E7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1724-B633-4689-ADB0-3705DC9B7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53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8A0EDE-1058-4E9A-9D84-F155F88FD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FC5258D-F524-4831-944B-CDCF569FB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D5756D-8D06-4D6D-BA06-AEFD105D9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79843B8-C530-4C8D-8302-32B240E8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090-77B1-4A87-9E21-0BA95E609184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1991D2C-2643-44CC-9FB8-5F96E84E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FF4A2C-F66A-43E7-AE91-550763073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1724-B633-4689-ADB0-3705DC9B7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510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1B974A8-D88E-4E03-A1BE-0C936ADE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1052CB-2F19-4F73-A6C4-11D2E1431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1451D9-5E1A-477F-BBA5-D53F179CD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30090-77B1-4A87-9E21-0BA95E609184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FBE7C4-225C-4116-B71D-CCE4A25D8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2C3406-B523-4954-A334-54662220E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31724-B633-4689-ADB0-3705DC9B7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10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01477-603B-4A53-9E0E-D2478B6CC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 GIF Sundsvall</a:t>
            </a:r>
            <a:br>
              <a:rPr lang="sv-SE" dirty="0"/>
            </a:br>
            <a:r>
              <a:rPr lang="sv-SE" dirty="0"/>
              <a:t>2020-11-03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FB1D0C-2342-4FE8-B2AD-546C888765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Pojkar födda 2010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F496947-3ACA-40B3-82BF-CE7BE42CE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72" y="214526"/>
            <a:ext cx="837248" cy="81153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A858AD8-247F-4BDC-83B4-3F2F38FEF8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2866246" y="214526"/>
            <a:ext cx="6614255" cy="6411087"/>
          </a:xfrm>
          <a:prstGeom prst="rect">
            <a:avLst/>
          </a:prstGeom>
          <a:effectLst>
            <a:glow>
              <a:schemeClr val="accent1">
                <a:alpha val="3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7223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01477-603B-4A53-9E0E-D2478B6CC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963" y="1026056"/>
            <a:ext cx="5949820" cy="1009359"/>
          </a:xfrm>
        </p:spPr>
        <p:txBody>
          <a:bodyPr/>
          <a:lstStyle/>
          <a:p>
            <a:pPr algn="l"/>
            <a:r>
              <a:rPr lang="sv-SE" dirty="0"/>
              <a:t>Utvärdering 2020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FB1D0C-2342-4FE8-B2AD-546C88876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963" y="2324664"/>
            <a:ext cx="9410902" cy="3825551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1. Träningar</a:t>
            </a:r>
          </a:p>
          <a:p>
            <a:pPr algn="l"/>
            <a:r>
              <a:rPr lang="sv-SE" dirty="0"/>
              <a:t>	a) Tematräningar, stor utveckling</a:t>
            </a:r>
          </a:p>
          <a:p>
            <a:pPr algn="l"/>
            <a:r>
              <a:rPr lang="sv-SE" dirty="0"/>
              <a:t>	b) Meddela frånvaro och utrustning bör förbättras	</a:t>
            </a:r>
          </a:p>
          <a:p>
            <a:pPr algn="l"/>
            <a:r>
              <a:rPr lang="sv-SE" dirty="0"/>
              <a:t>2. Matcher</a:t>
            </a:r>
          </a:p>
          <a:p>
            <a:pPr algn="l"/>
            <a:r>
              <a:rPr lang="sv-SE" dirty="0"/>
              <a:t>	a) Seriespel, många jämna matcher, framförallt på hösten</a:t>
            </a:r>
          </a:p>
          <a:p>
            <a:pPr algn="l"/>
            <a:r>
              <a:rPr lang="sv-SE" dirty="0"/>
              <a:t>	b) Träningsmatcher/internmatcher. </a:t>
            </a:r>
          </a:p>
          <a:p>
            <a:pPr algn="l"/>
            <a:r>
              <a:rPr lang="sv-SE" dirty="0"/>
              <a:t>3. Cuper</a:t>
            </a:r>
          </a:p>
          <a:p>
            <a:pPr algn="l"/>
            <a:r>
              <a:rPr lang="sv-SE" dirty="0"/>
              <a:t>	Inte deltagit p.g.a. Corona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A858AD8-247F-4BDC-83B4-3F2F38FEF8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4523386" y="223456"/>
            <a:ext cx="6614255" cy="6411087"/>
          </a:xfrm>
          <a:prstGeom prst="rect">
            <a:avLst/>
          </a:prstGeom>
          <a:effectLst>
            <a:glow>
              <a:schemeClr val="accent1">
                <a:alpha val="31000"/>
              </a:schemeClr>
            </a:glow>
          </a:effec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F496947-3ACA-40B3-82BF-CE7BE42CE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72" y="214526"/>
            <a:ext cx="837248" cy="8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01477-603B-4A53-9E0E-D2478B6CC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995" y="115611"/>
            <a:ext cx="8672310" cy="1009359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Närvaro 2020 (1 jan-1nov)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F496947-3ACA-40B3-82BF-CE7BE42CE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72" y="214526"/>
            <a:ext cx="837248" cy="81153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BD99288-1FA9-4535-888F-21F447D79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6" y="1133901"/>
            <a:ext cx="5869707" cy="510664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E6FA8C5-38B0-436B-94B5-CF2EACF84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30" y="1026056"/>
            <a:ext cx="6284758" cy="54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7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01477-603B-4A53-9E0E-D2478B6CC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184" y="80865"/>
            <a:ext cx="5949820" cy="1009359"/>
          </a:xfrm>
        </p:spPr>
        <p:txBody>
          <a:bodyPr/>
          <a:lstStyle/>
          <a:p>
            <a:pPr algn="l"/>
            <a:r>
              <a:rPr lang="sv-SE" dirty="0"/>
              <a:t>Säsongen 2021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FB1D0C-2342-4FE8-B2AD-546C88876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963" y="1232816"/>
            <a:ext cx="9410902" cy="5608486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sv-SE" dirty="0"/>
              <a:t>Träningar</a:t>
            </a:r>
          </a:p>
          <a:p>
            <a:pPr lvl="1" algn="l"/>
            <a:r>
              <a:rPr lang="sv-SE" dirty="0"/>
              <a:t>	</a:t>
            </a:r>
          </a:p>
          <a:p>
            <a:pPr lvl="1" algn="l"/>
            <a:r>
              <a:rPr lang="sv-SE" dirty="0"/>
              <a:t>a) 3 träningar/vecka när vi har plan (hallbrist)</a:t>
            </a:r>
          </a:p>
          <a:p>
            <a:pPr lvl="1" algn="l"/>
            <a:endParaRPr lang="sv-SE" dirty="0"/>
          </a:p>
          <a:p>
            <a:pPr lvl="1" algn="l"/>
            <a:r>
              <a:rPr lang="sv-SE" dirty="0"/>
              <a:t>b) Fortsatt tematräningar med fokus på teknik och offensiv</a:t>
            </a:r>
          </a:p>
          <a:p>
            <a:pPr lvl="1" algn="l"/>
            <a:endParaRPr lang="sv-SE" dirty="0"/>
          </a:p>
          <a:p>
            <a:pPr lvl="1" algn="l"/>
            <a:r>
              <a:rPr lang="sv-SE" dirty="0"/>
              <a:t>c) Rätt utrustning behövs</a:t>
            </a:r>
          </a:p>
          <a:p>
            <a:pPr lvl="1" algn="l"/>
            <a:r>
              <a:rPr lang="sv-SE" dirty="0"/>
              <a:t>			Underställ</a:t>
            </a:r>
          </a:p>
          <a:p>
            <a:pPr lvl="1" algn="l"/>
            <a:r>
              <a:rPr lang="sv-SE" dirty="0"/>
              <a:t>			Shorts, T-shirt, strumpor</a:t>
            </a:r>
          </a:p>
          <a:p>
            <a:pPr lvl="1" algn="l"/>
            <a:r>
              <a:rPr lang="sv-SE" dirty="0"/>
              <a:t>			Långbyxor och tröja</a:t>
            </a:r>
          </a:p>
          <a:p>
            <a:pPr lvl="1" algn="l"/>
            <a:r>
              <a:rPr lang="sv-SE" dirty="0"/>
              <a:t>			Funktionsjacka (som andas)</a:t>
            </a:r>
          </a:p>
          <a:p>
            <a:pPr lvl="1" algn="l"/>
            <a:r>
              <a:rPr lang="sv-SE" dirty="0"/>
              <a:t>			Vantar, mössa</a:t>
            </a:r>
          </a:p>
          <a:p>
            <a:pPr lvl="1" algn="l"/>
            <a:r>
              <a:rPr lang="sv-SE" dirty="0"/>
              <a:t>			Vattenflaska</a:t>
            </a:r>
          </a:p>
          <a:p>
            <a:pPr lvl="1" algn="l"/>
            <a:r>
              <a:rPr lang="sv-SE" dirty="0"/>
              <a:t>			Väska</a:t>
            </a:r>
          </a:p>
          <a:p>
            <a:pPr lvl="1" algn="l"/>
            <a:r>
              <a:rPr lang="sv-SE" dirty="0"/>
              <a:t>			Torrt ombyte</a:t>
            </a:r>
          </a:p>
          <a:p>
            <a:pPr lvl="1" algn="l"/>
            <a:r>
              <a:rPr lang="sv-SE" dirty="0"/>
              <a:t>d) Förberedd (Aktivitet, Återhämtning, Kost)	</a:t>
            </a:r>
          </a:p>
          <a:p>
            <a:pPr algn="l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A858AD8-247F-4BDC-83B4-3F2F38FEF8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4523386" y="223456"/>
            <a:ext cx="6614255" cy="6411087"/>
          </a:xfrm>
          <a:prstGeom prst="rect">
            <a:avLst/>
          </a:prstGeom>
          <a:effectLst>
            <a:glow>
              <a:schemeClr val="accent1">
                <a:alpha val="31000"/>
              </a:schemeClr>
            </a:glow>
          </a:effec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F496947-3ACA-40B3-82BF-CE7BE42CE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72" y="214526"/>
            <a:ext cx="837248" cy="811530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B000BD43-BBDF-43B9-8DB7-22476D1F1CC7}"/>
              </a:ext>
            </a:extLst>
          </p:cNvPr>
          <p:cNvCxnSpPr>
            <a:cxnSpLocks/>
          </p:cNvCxnSpPr>
          <p:nvPr/>
        </p:nvCxnSpPr>
        <p:spPr>
          <a:xfrm>
            <a:off x="7403432" y="80865"/>
            <a:ext cx="0" cy="6760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A8C27793-23E6-47A9-BE18-2146A3597FD8}"/>
              </a:ext>
            </a:extLst>
          </p:cNvPr>
          <p:cNvSpPr txBox="1"/>
          <p:nvPr/>
        </p:nvSpPr>
        <p:spPr>
          <a:xfrm>
            <a:off x="8843743" y="74561"/>
            <a:ext cx="1965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u="sng" dirty="0">
                <a:latin typeface="+mj-lt"/>
              </a:rPr>
              <a:t>Roller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4BF6024-9D1A-4ED5-A6F2-64CB71FC364D}"/>
              </a:ext>
            </a:extLst>
          </p:cNvPr>
          <p:cNvSpPr txBox="1"/>
          <p:nvPr/>
        </p:nvSpPr>
        <p:spPr>
          <a:xfrm>
            <a:off x="7553952" y="1299411"/>
            <a:ext cx="4453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Tränare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Organisera träningen</a:t>
            </a:r>
          </a:p>
          <a:p>
            <a:r>
              <a:rPr lang="sv-SE" dirty="0"/>
              <a:t>		Samling (Vad-Varför-Hur)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Hjälpa spelaren</a:t>
            </a:r>
          </a:p>
          <a:p>
            <a:r>
              <a:rPr lang="sv-SE" dirty="0"/>
              <a:t>		Visa/instruera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Förstärka positiva beteende</a:t>
            </a:r>
          </a:p>
          <a:p>
            <a:r>
              <a:rPr lang="sv-SE" dirty="0"/>
              <a:t>		Berömma bra saker</a:t>
            </a:r>
          </a:p>
          <a:p>
            <a:r>
              <a:rPr lang="sv-SE" dirty="0"/>
              <a:t>Spelare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Lyssna på genomgångar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Ställ frågor om du inte förstår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Göra sitt bästa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Berömma andra</a:t>
            </a:r>
          </a:p>
          <a:p>
            <a:endParaRPr lang="sv-SE" dirty="0"/>
          </a:p>
          <a:p>
            <a:r>
              <a:rPr lang="sv-SE" dirty="0"/>
              <a:t>Förälder/anhörig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Ställ frågor</a:t>
            </a:r>
          </a:p>
          <a:p>
            <a:pPr marL="1200150" lvl="2" indent="-285750">
              <a:buFontTx/>
              <a:buChar char="-"/>
            </a:pPr>
            <a:r>
              <a:rPr lang="sv-SE" dirty="0"/>
              <a:t>Vad tränade ni idag?</a:t>
            </a:r>
          </a:p>
          <a:p>
            <a:pPr marL="1200150" lvl="2" indent="-285750">
              <a:buFontTx/>
              <a:buChar char="-"/>
            </a:pPr>
            <a:r>
              <a:rPr lang="sv-SE" dirty="0"/>
              <a:t>Vad tyckte du var kul?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Stötta ditt barn</a:t>
            </a:r>
          </a:p>
          <a:p>
            <a:pPr marL="742950" lvl="1" indent="-285750">
              <a:buFontTx/>
              <a:buChar char="-"/>
            </a:pPr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7CC14C0-2CD8-45EC-8872-24C701581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063" y="5716633"/>
            <a:ext cx="1511850" cy="10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7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01477-603B-4A53-9E0E-D2478B6CC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184" y="80865"/>
            <a:ext cx="5949820" cy="1009359"/>
          </a:xfrm>
        </p:spPr>
        <p:txBody>
          <a:bodyPr/>
          <a:lstStyle/>
          <a:p>
            <a:pPr algn="l"/>
            <a:r>
              <a:rPr lang="sv-SE" dirty="0"/>
              <a:t>Säsongen 2021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FB1D0C-2342-4FE8-B2AD-546C88876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963" y="1232816"/>
            <a:ext cx="9410902" cy="5608486"/>
          </a:xfrm>
        </p:spPr>
        <p:txBody>
          <a:bodyPr>
            <a:normAutofit lnSpcReduction="10000"/>
          </a:bodyPr>
          <a:lstStyle/>
          <a:p>
            <a:pPr algn="l"/>
            <a:r>
              <a:rPr lang="sv-SE" dirty="0"/>
              <a:t>2. Matcher</a:t>
            </a:r>
          </a:p>
          <a:p>
            <a:pPr lvl="1" algn="l"/>
            <a:r>
              <a:rPr lang="sv-SE" dirty="0"/>
              <a:t>	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sv-SE" dirty="0"/>
              <a:t>Internmatcher</a:t>
            </a:r>
          </a:p>
          <a:p>
            <a:pPr lvl="2" algn="l"/>
            <a:r>
              <a:rPr lang="sv-SE" dirty="0"/>
              <a:t>	Anordnar efter behov</a:t>
            </a: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endParaRPr lang="sv-SE" dirty="0"/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sv-SE" dirty="0"/>
              <a:t>Träningsmatcher</a:t>
            </a:r>
          </a:p>
          <a:p>
            <a:pPr lvl="2" algn="l"/>
            <a:r>
              <a:rPr lang="sv-SE" dirty="0"/>
              <a:t>	Anordnar efter behov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sv-SE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sv-SE" dirty="0"/>
              <a:t>Seriespel (2 lag)</a:t>
            </a:r>
          </a:p>
          <a:p>
            <a:pPr lvl="2" algn="l"/>
            <a:r>
              <a:rPr lang="sv-SE" dirty="0"/>
              <a:t>	Vår:		Början av maj-slutet av jun</a:t>
            </a:r>
          </a:p>
          <a:p>
            <a:pPr lvl="2" algn="l"/>
            <a:r>
              <a:rPr lang="sv-SE" dirty="0"/>
              <a:t>	Höst:		Början av aug-slutet av sep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sv-SE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sv-SE" dirty="0" err="1"/>
              <a:t>Futsal</a:t>
            </a:r>
            <a:endParaRPr lang="sv-SE" dirty="0"/>
          </a:p>
          <a:p>
            <a:pPr lvl="2" algn="l"/>
            <a:r>
              <a:rPr lang="sv-SE" dirty="0"/>
              <a:t>	</a:t>
            </a:r>
            <a:r>
              <a:rPr lang="sv-SE" dirty="0" err="1"/>
              <a:t>Futsal</a:t>
            </a:r>
            <a:r>
              <a:rPr lang="sv-SE" dirty="0"/>
              <a:t> (3 lag), start 15 nov 2020</a:t>
            </a:r>
          </a:p>
          <a:p>
            <a:pPr marL="1371600" lvl="2" indent="-457200" algn="l">
              <a:buAutoNum type="arabicPeriod"/>
            </a:pPr>
            <a:endParaRPr lang="sv-SE" dirty="0"/>
          </a:p>
          <a:p>
            <a:pPr lvl="1" algn="l"/>
            <a:endParaRPr lang="sv-SE" dirty="0"/>
          </a:p>
          <a:p>
            <a:pPr lvl="1" algn="l"/>
            <a:r>
              <a:rPr lang="sv-SE" dirty="0"/>
              <a:t>	</a:t>
            </a:r>
          </a:p>
          <a:p>
            <a:pPr algn="l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A858AD8-247F-4BDC-83B4-3F2F38FEF8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4523386" y="223456"/>
            <a:ext cx="6614255" cy="6411087"/>
          </a:xfrm>
          <a:prstGeom prst="rect">
            <a:avLst/>
          </a:prstGeom>
          <a:effectLst>
            <a:glow>
              <a:schemeClr val="accent1">
                <a:alpha val="31000"/>
              </a:schemeClr>
            </a:glow>
          </a:effec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F496947-3ACA-40B3-82BF-CE7BE42CE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72" y="214526"/>
            <a:ext cx="837248" cy="811530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6E11A32-9CC5-40F8-8953-ACF2DDD90DDF}"/>
              </a:ext>
            </a:extLst>
          </p:cNvPr>
          <p:cNvCxnSpPr>
            <a:cxnSpLocks/>
          </p:cNvCxnSpPr>
          <p:nvPr/>
        </p:nvCxnSpPr>
        <p:spPr>
          <a:xfrm>
            <a:off x="7403432" y="80865"/>
            <a:ext cx="0" cy="6760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91AB035A-FC9B-4DC3-B0E3-259688150A24}"/>
              </a:ext>
            </a:extLst>
          </p:cNvPr>
          <p:cNvSpPr txBox="1"/>
          <p:nvPr/>
        </p:nvSpPr>
        <p:spPr>
          <a:xfrm>
            <a:off x="7553952" y="1299411"/>
            <a:ext cx="44535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Tränare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Organisera matchen</a:t>
            </a:r>
          </a:p>
          <a:p>
            <a:r>
              <a:rPr lang="sv-SE" dirty="0"/>
              <a:t>		Samling (Vad-Varför-Hur)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Hjälpa spelaren</a:t>
            </a:r>
          </a:p>
          <a:p>
            <a:r>
              <a:rPr lang="sv-SE" dirty="0"/>
              <a:t>		Visa/instruera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Förstärka positiva beteende</a:t>
            </a:r>
          </a:p>
          <a:p>
            <a:r>
              <a:rPr lang="sv-SE" dirty="0"/>
              <a:t>		Berömma bra saker</a:t>
            </a:r>
          </a:p>
          <a:p>
            <a:r>
              <a:rPr lang="sv-SE" dirty="0"/>
              <a:t>Spelare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Lyssna på genomgångar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Ställ frågor om du inte förstår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Göra sitt bästa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Berömma andra</a:t>
            </a:r>
          </a:p>
          <a:p>
            <a:endParaRPr lang="sv-SE" dirty="0"/>
          </a:p>
          <a:p>
            <a:r>
              <a:rPr lang="sv-SE" dirty="0"/>
              <a:t>Förälder/anhörig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Ställ frågor</a:t>
            </a:r>
          </a:p>
          <a:p>
            <a:pPr marL="1200150" lvl="2" indent="-285750">
              <a:buFontTx/>
              <a:buChar char="-"/>
            </a:pPr>
            <a:r>
              <a:rPr lang="sv-SE" dirty="0"/>
              <a:t>Vad tränade ni idag?</a:t>
            </a:r>
          </a:p>
          <a:p>
            <a:pPr marL="1200150" lvl="2" indent="-285750">
              <a:buFontTx/>
              <a:buChar char="-"/>
            </a:pPr>
            <a:r>
              <a:rPr lang="sv-SE" dirty="0"/>
              <a:t>Vad tyckte du var kul?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Stötta ditt barn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Heja på laget</a:t>
            </a:r>
          </a:p>
          <a:p>
            <a:pPr marL="742950" lvl="1" indent="-285750">
              <a:buFontTx/>
              <a:buChar char="-"/>
            </a:pPr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24D163F-F7FA-4618-AE15-DF180F16C282}"/>
              </a:ext>
            </a:extLst>
          </p:cNvPr>
          <p:cNvSpPr txBox="1"/>
          <p:nvPr/>
        </p:nvSpPr>
        <p:spPr>
          <a:xfrm>
            <a:off x="8843743" y="74561"/>
            <a:ext cx="1965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u="sng" dirty="0">
                <a:latin typeface="+mj-lt"/>
              </a:rPr>
              <a:t>Roller</a:t>
            </a:r>
          </a:p>
        </p:txBody>
      </p:sp>
    </p:spTree>
    <p:extLst>
      <p:ext uri="{BB962C8B-B14F-4D97-AF65-F5344CB8AC3E}">
        <p14:creationId xmlns:p14="http://schemas.microsoft.com/office/powerpoint/2010/main" val="2487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01477-603B-4A53-9E0E-D2478B6CC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184" y="80865"/>
            <a:ext cx="5949820" cy="1009359"/>
          </a:xfrm>
        </p:spPr>
        <p:txBody>
          <a:bodyPr/>
          <a:lstStyle/>
          <a:p>
            <a:pPr algn="l"/>
            <a:r>
              <a:rPr lang="sv-SE" dirty="0"/>
              <a:t>Säsongen 2021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FB1D0C-2342-4FE8-B2AD-546C88876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963" y="1232816"/>
            <a:ext cx="9410902" cy="5608486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3. Cuper</a:t>
            </a:r>
          </a:p>
          <a:p>
            <a:pPr lvl="1" algn="l"/>
            <a:r>
              <a:rPr lang="sv-SE" dirty="0"/>
              <a:t>	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sv-SE" dirty="0"/>
              <a:t>GIF Sundsvall Cup			15-17 jan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sv-SE" dirty="0"/>
              <a:t>Mid Nordic Indoor, Timrå		(ca 19-22 mar)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sv-SE" dirty="0"/>
              <a:t>Egen </a:t>
            </a:r>
            <a:r>
              <a:rPr lang="sv-SE" dirty="0" err="1"/>
              <a:t>träningsmatchshelg</a:t>
            </a:r>
            <a:r>
              <a:rPr lang="sv-SE" dirty="0"/>
              <a:t>		17-18 el 24-25 apr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sv-SE" dirty="0"/>
              <a:t>Hudik Cup			18-20 jun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sv-SE" dirty="0"/>
              <a:t>Lilla VM				25-27 jun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sv-SE" dirty="0"/>
              <a:t>Mid Nordic Cup			6-8 aug		</a:t>
            </a:r>
          </a:p>
          <a:p>
            <a:pPr lvl="1" algn="l"/>
            <a:endParaRPr lang="sv-SE" dirty="0"/>
          </a:p>
          <a:p>
            <a:pPr lvl="1" algn="l"/>
            <a:r>
              <a:rPr lang="sv-SE" dirty="0"/>
              <a:t>	</a:t>
            </a:r>
          </a:p>
          <a:p>
            <a:pPr algn="l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A858AD8-247F-4BDC-83B4-3F2F38FEF8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4523386" y="223456"/>
            <a:ext cx="6614255" cy="6411087"/>
          </a:xfrm>
          <a:prstGeom prst="rect">
            <a:avLst/>
          </a:prstGeom>
          <a:effectLst>
            <a:glow>
              <a:schemeClr val="accent1">
                <a:alpha val="31000"/>
              </a:schemeClr>
            </a:glow>
          </a:effec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F496947-3ACA-40B3-82BF-CE7BE42CE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72" y="214526"/>
            <a:ext cx="837248" cy="811530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6E11A32-9CC5-40F8-8953-ACF2DDD90DDF}"/>
              </a:ext>
            </a:extLst>
          </p:cNvPr>
          <p:cNvCxnSpPr>
            <a:cxnSpLocks/>
          </p:cNvCxnSpPr>
          <p:nvPr/>
        </p:nvCxnSpPr>
        <p:spPr>
          <a:xfrm>
            <a:off x="7403432" y="80865"/>
            <a:ext cx="0" cy="6760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91AB035A-FC9B-4DC3-B0E3-259688150A24}"/>
              </a:ext>
            </a:extLst>
          </p:cNvPr>
          <p:cNvSpPr txBox="1"/>
          <p:nvPr/>
        </p:nvSpPr>
        <p:spPr>
          <a:xfrm>
            <a:off x="7553952" y="1299411"/>
            <a:ext cx="44535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Tränare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Organisera matchen</a:t>
            </a:r>
          </a:p>
          <a:p>
            <a:r>
              <a:rPr lang="sv-SE" dirty="0"/>
              <a:t>		Samling (Vad-Varför-Hur)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Hjälpa spelaren</a:t>
            </a:r>
          </a:p>
          <a:p>
            <a:r>
              <a:rPr lang="sv-SE" dirty="0"/>
              <a:t>		Visa/instruera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Förstärka positiva beteende</a:t>
            </a:r>
          </a:p>
          <a:p>
            <a:r>
              <a:rPr lang="sv-SE" dirty="0"/>
              <a:t>		Berömma bra saker</a:t>
            </a:r>
          </a:p>
          <a:p>
            <a:r>
              <a:rPr lang="sv-SE" dirty="0"/>
              <a:t>Spelare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Lyssna på genomgångar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Ställ frågor om du inte förstår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Göra sitt bästa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Berömma andra</a:t>
            </a:r>
          </a:p>
          <a:p>
            <a:endParaRPr lang="sv-SE" dirty="0"/>
          </a:p>
          <a:p>
            <a:r>
              <a:rPr lang="sv-SE" dirty="0"/>
              <a:t>Förälder/anhörig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Ställ frågor</a:t>
            </a:r>
          </a:p>
          <a:p>
            <a:pPr marL="1200150" lvl="2" indent="-285750">
              <a:buFontTx/>
              <a:buChar char="-"/>
            </a:pPr>
            <a:r>
              <a:rPr lang="sv-SE" dirty="0"/>
              <a:t>Vad tränade ni idag?</a:t>
            </a:r>
          </a:p>
          <a:p>
            <a:pPr marL="1200150" lvl="2" indent="-285750">
              <a:buFontTx/>
              <a:buChar char="-"/>
            </a:pPr>
            <a:r>
              <a:rPr lang="sv-SE" dirty="0"/>
              <a:t>Vad tyckte du var kul?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Stötta ditt barn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Heja på laget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dirty="0"/>
              <a:t>Förbered mat och vätska</a:t>
            </a:r>
          </a:p>
          <a:p>
            <a:pPr marL="742950" lvl="1" indent="-285750">
              <a:buFontTx/>
              <a:buChar char="-"/>
            </a:pPr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24D163F-F7FA-4618-AE15-DF180F16C282}"/>
              </a:ext>
            </a:extLst>
          </p:cNvPr>
          <p:cNvSpPr txBox="1"/>
          <p:nvPr/>
        </p:nvSpPr>
        <p:spPr>
          <a:xfrm>
            <a:off x="8843743" y="74561"/>
            <a:ext cx="1965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u="sng" dirty="0">
                <a:latin typeface="+mj-lt"/>
              </a:rPr>
              <a:t>Roller</a:t>
            </a:r>
          </a:p>
        </p:txBody>
      </p:sp>
    </p:spTree>
    <p:extLst>
      <p:ext uri="{BB962C8B-B14F-4D97-AF65-F5344CB8AC3E}">
        <p14:creationId xmlns:p14="http://schemas.microsoft.com/office/powerpoint/2010/main" val="112892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01477-603B-4A53-9E0E-D2478B6CC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184" y="80865"/>
            <a:ext cx="5949820" cy="1009359"/>
          </a:xfrm>
        </p:spPr>
        <p:txBody>
          <a:bodyPr/>
          <a:lstStyle/>
          <a:p>
            <a:pPr algn="l"/>
            <a:r>
              <a:rPr lang="sv-SE" dirty="0"/>
              <a:t>Säsongen 2021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FB1D0C-2342-4FE8-B2AD-546C88876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963" y="1232816"/>
            <a:ext cx="9410902" cy="5608486"/>
          </a:xfrm>
        </p:spPr>
        <p:txBody>
          <a:bodyPr>
            <a:normAutofit lnSpcReduction="10000"/>
          </a:bodyPr>
          <a:lstStyle/>
          <a:p>
            <a:pPr algn="l"/>
            <a:r>
              <a:rPr lang="sv-SE" dirty="0"/>
              <a:t>3. Övrigt</a:t>
            </a:r>
          </a:p>
          <a:p>
            <a:pPr lvl="1" algn="l"/>
            <a:r>
              <a:rPr lang="sv-SE" dirty="0"/>
              <a:t>	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sv-SE" dirty="0"/>
              <a:t>Arbeten</a:t>
            </a:r>
          </a:p>
          <a:p>
            <a:pPr marL="1828800" lvl="3" indent="-457200" algn="l">
              <a:buFont typeface="Wingdings" panose="05000000000000000000" pitchFamily="2" charset="2"/>
              <a:buChar char="ü"/>
            </a:pPr>
            <a:r>
              <a:rPr lang="sv-SE" dirty="0"/>
              <a:t>GIF Sundsvall Cup</a:t>
            </a:r>
          </a:p>
          <a:p>
            <a:pPr marL="1828800" lvl="3" indent="-457200" algn="l">
              <a:buFont typeface="Wingdings" panose="05000000000000000000" pitchFamily="2" charset="2"/>
              <a:buChar char="ü"/>
            </a:pPr>
            <a:r>
              <a:rPr lang="sv-SE" dirty="0"/>
              <a:t>Kiosk vid </a:t>
            </a:r>
            <a:r>
              <a:rPr lang="sv-SE" dirty="0" err="1"/>
              <a:t>a-lagsmatcher</a:t>
            </a:r>
            <a:endParaRPr lang="sv-SE" dirty="0"/>
          </a:p>
          <a:p>
            <a:pPr marL="1828800" lvl="3" indent="-457200" algn="l">
              <a:buFont typeface="Wingdings" panose="05000000000000000000" pitchFamily="2" charset="2"/>
              <a:buChar char="ü"/>
            </a:pPr>
            <a:r>
              <a:rPr lang="sv-SE" dirty="0"/>
              <a:t>Egna sammandrag</a:t>
            </a:r>
          </a:p>
          <a:p>
            <a:pPr marL="1828800" lvl="3" indent="-457200" algn="l">
              <a:buFont typeface="Wingdings" panose="05000000000000000000" pitchFamily="2" charset="2"/>
              <a:buChar char="ü"/>
            </a:pPr>
            <a:r>
              <a:rPr lang="sv-SE" dirty="0"/>
              <a:t>Mer arbeten efterfrågas såsom städjobb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sv-SE" dirty="0"/>
              <a:t>Ekonomi	</a:t>
            </a:r>
          </a:p>
          <a:p>
            <a:pPr marL="1828800" lvl="3" indent="-457200" algn="l">
              <a:buFont typeface="Wingdings" panose="05000000000000000000" pitchFamily="2" charset="2"/>
              <a:buChar char="ü"/>
            </a:pPr>
            <a:r>
              <a:rPr lang="sv-SE" dirty="0"/>
              <a:t>Lagkassa, saldo per 2020-11-01: 14.726 kr 	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sv-SE" dirty="0"/>
              <a:t>Träningskläder</a:t>
            </a:r>
          </a:p>
          <a:p>
            <a:pPr marL="1828800" lvl="3" indent="-457200" algn="l">
              <a:buFont typeface="Wingdings" panose="05000000000000000000" pitchFamily="2" charset="2"/>
              <a:buChar char="ü"/>
            </a:pPr>
            <a:r>
              <a:rPr lang="sv-SE" dirty="0"/>
              <a:t>Stadium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sv-SE" dirty="0"/>
              <a:t>Policygrupp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sv-SE" dirty="0"/>
              <a:t>Sponsorer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sv-SE" dirty="0"/>
              <a:t>Medlems- och träningsavgift</a:t>
            </a:r>
          </a:p>
          <a:p>
            <a:pPr marL="1828800" lvl="3" indent="-457200" algn="l">
              <a:buFont typeface="Wingdings" panose="05000000000000000000" pitchFamily="2" charset="2"/>
              <a:buChar char="ü"/>
            </a:pPr>
            <a:r>
              <a:rPr lang="sv-SE" dirty="0"/>
              <a:t>Ska vara betald sista mars – utskick kommer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sv-SE" dirty="0"/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sv-SE" dirty="0"/>
              <a:t>Övriga frågor?</a:t>
            </a:r>
          </a:p>
          <a:p>
            <a:pPr lvl="1" algn="l"/>
            <a:endParaRPr lang="sv-SE" dirty="0"/>
          </a:p>
          <a:p>
            <a:pPr lvl="1" algn="l"/>
            <a:r>
              <a:rPr lang="sv-SE" dirty="0"/>
              <a:t>	</a:t>
            </a:r>
          </a:p>
          <a:p>
            <a:pPr algn="l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A858AD8-247F-4BDC-83B4-3F2F38FEF8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4523386" y="223456"/>
            <a:ext cx="6614255" cy="6411087"/>
          </a:xfrm>
          <a:prstGeom prst="rect">
            <a:avLst/>
          </a:prstGeom>
          <a:effectLst>
            <a:glow>
              <a:schemeClr val="accent1">
                <a:alpha val="31000"/>
              </a:schemeClr>
            </a:glow>
          </a:effec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F496947-3ACA-40B3-82BF-CE7BE42CE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72" y="214526"/>
            <a:ext cx="837248" cy="8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509</Words>
  <Application>Microsoft Office PowerPoint</Application>
  <PresentationFormat>Bredbild</PresentationFormat>
  <Paragraphs>139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Office-tema</vt:lpstr>
      <vt:lpstr>Föräldramöte GIF Sundsvall 2020-11-03</vt:lpstr>
      <vt:lpstr>Utvärdering 2020</vt:lpstr>
      <vt:lpstr>Närvaro 2020 (1 jan-1nov)</vt:lpstr>
      <vt:lpstr>Säsongen 2021</vt:lpstr>
      <vt:lpstr>Säsongen 2021</vt:lpstr>
      <vt:lpstr>Säsongen 2021</vt:lpstr>
      <vt:lpstr>Säsongen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GIF Sundsvall 2020-11-03</dc:title>
  <dc:creator>Christian Hansson</dc:creator>
  <cp:lastModifiedBy>Christian Hansson</cp:lastModifiedBy>
  <cp:revision>24</cp:revision>
  <dcterms:created xsi:type="dcterms:W3CDTF">2020-11-01T14:32:32Z</dcterms:created>
  <dcterms:modified xsi:type="dcterms:W3CDTF">2020-11-03T14:32:02Z</dcterms:modified>
</cp:coreProperties>
</file>