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0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90920" autoAdjust="0"/>
  </p:normalViewPr>
  <p:slideViewPr>
    <p:cSldViewPr snapToGrid="0">
      <p:cViewPr varScale="1">
        <p:scale>
          <a:sx n="97" d="100"/>
          <a:sy n="97" d="100"/>
        </p:scale>
        <p:origin x="88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Bostrom" userId="ae545305-6f29-4318-a7b5-eeaf1cb8be48" providerId="ADAL" clId="{32F6106E-5A07-4F2D-8CA8-94FEF1C9CD84}"/>
    <pc:docChg chg="custSel modSld">
      <pc:chgData name="Glenn Bostrom" userId="ae545305-6f29-4318-a7b5-eeaf1cb8be48" providerId="ADAL" clId="{32F6106E-5A07-4F2D-8CA8-94FEF1C9CD84}" dt="2026-04-22T15:44:09.400" v="0" actId="478"/>
      <pc:docMkLst>
        <pc:docMk/>
      </pc:docMkLst>
      <pc:sldChg chg="delSp mod">
        <pc:chgData name="Glenn Bostrom" userId="ae545305-6f29-4318-a7b5-eeaf1cb8be48" providerId="ADAL" clId="{32F6106E-5A07-4F2D-8CA8-94FEF1C9CD84}" dt="2026-04-22T15:44:09.400" v="0" actId="478"/>
        <pc:sldMkLst>
          <pc:docMk/>
          <pc:sldMk cId="1826975002" sldId="258"/>
        </pc:sldMkLst>
        <pc:picChg chg="del">
          <ac:chgData name="Glenn Bostrom" userId="ae545305-6f29-4318-a7b5-eeaf1cb8be48" providerId="ADAL" clId="{32F6106E-5A07-4F2D-8CA8-94FEF1C9CD84}" dt="2026-04-22T15:44:09.400" v="0" actId="478"/>
          <ac:picMkLst>
            <pc:docMk/>
            <pc:sldMk cId="1826975002" sldId="258"/>
            <ac:picMk id="9" creationId="{7F1A74FD-EBE0-74E8-164B-65A47AD9E1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582A-1423-458B-AC3D-96F8F3EDAC26}" type="datetimeFigureOut">
              <a:rPr lang="sv-SE" smtClean="0"/>
              <a:t>2026-04-22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E11B-5D92-4A59-A3F7-B839946D107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679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47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5E11B-5D92-4A59-A3F7-B839946D107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4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B10B-EAE1-9E3B-B219-897DA63A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BD99EF-FA7F-A4D4-0749-D2A1BC2D3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89A048-0930-16B7-55CE-03D5084C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07CBE9-272E-535C-178F-618F277F2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93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6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09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00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F301-0929-198C-10AE-A0BA4A10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AF080E0-EE21-F8C8-A714-277C25821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14C2FD-FF02-E290-A255-F31FC82BB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D1D6BE-5672-7CE8-2711-FD8FFE576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743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E11B-5D92-4A59-A3F7-B839946D107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358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a706d147-44a1-4cb6-8f64-d7c89cf20e2f#video-dialo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utbildning.sisuforlag.se/fotboll/tranare/tranarutbildning/fsll/riktlinjer/fair-pla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	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GIF – P15</a:t>
            </a:r>
          </a:p>
        </p:txBody>
      </p:sp>
    </p:spTree>
    <p:extLst>
      <p:ext uri="{BB962C8B-B14F-4D97-AF65-F5344CB8AC3E}">
        <p14:creationId xmlns:p14="http://schemas.microsoft.com/office/powerpoint/2010/main" val="399540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Frågor?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79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406908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Summering av föregående säsong</a:t>
            </a:r>
          </a:p>
          <a:p>
            <a:r>
              <a:rPr lang="sv-SE" dirty="0"/>
              <a:t>Presentation av ledare</a:t>
            </a:r>
          </a:p>
          <a:p>
            <a:r>
              <a:rPr lang="sv-SE" dirty="0"/>
              <a:t>Mål </a:t>
            </a:r>
          </a:p>
          <a:p>
            <a:r>
              <a:rPr lang="sv-SE" dirty="0"/>
              <a:t>Organisation</a:t>
            </a:r>
          </a:p>
          <a:p>
            <a:r>
              <a:rPr lang="sv-SE" dirty="0"/>
              <a:t>Träningar – fokus på rolig upplevelse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Matcher/Seriespel</a:t>
            </a:r>
          </a:p>
          <a:p>
            <a:r>
              <a:rPr lang="sv-SE" dirty="0"/>
              <a:t>Träningsläger</a:t>
            </a:r>
          </a:p>
          <a:p>
            <a:r>
              <a:rPr lang="sv-SE" dirty="0"/>
              <a:t>Hudik cup</a:t>
            </a:r>
          </a:p>
          <a:p>
            <a:r>
              <a:rPr lang="sv-SE" dirty="0"/>
              <a:t>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58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Summering av föregående säsong</a:t>
            </a:r>
          </a:p>
          <a:p>
            <a:endParaRPr lang="sv-SE" dirty="0"/>
          </a:p>
          <a:p>
            <a:r>
              <a:rPr lang="sv-SE" dirty="0"/>
              <a:t>Presentation av ledare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>
                <a:hlinkClick r:id="rId3"/>
              </a:rPr>
              <a:t>Mål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Fotboll för alla</a:t>
            </a:r>
          </a:p>
          <a:p>
            <a:pPr lvl="1"/>
            <a:r>
              <a:rPr lang="sv-SE" dirty="0"/>
              <a:t>Barn och ungdomars villkor</a:t>
            </a:r>
          </a:p>
          <a:p>
            <a:pPr lvl="1"/>
            <a:r>
              <a:rPr lang="sv-SE" dirty="0"/>
              <a:t>Fokus på glädje, ansträngnig och lärande</a:t>
            </a:r>
          </a:p>
          <a:p>
            <a:pPr lvl="1"/>
            <a:r>
              <a:rPr lang="sv-SE" dirty="0"/>
              <a:t>Hållbart idrottande</a:t>
            </a:r>
          </a:p>
          <a:p>
            <a:pPr lvl="1"/>
            <a:r>
              <a:rPr lang="sv-SE" dirty="0"/>
              <a:t>Fair play</a:t>
            </a:r>
          </a:p>
          <a:p>
            <a:pPr lvl="2"/>
            <a:r>
              <a:rPr lang="sv-SE" dirty="0">
                <a:hlinkClick r:id="rId4"/>
              </a:rPr>
              <a:t>Fair play (sisuforlag.se)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AF6C1-8EAE-C3DF-423B-732170DF2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345" y="0"/>
            <a:ext cx="5872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080760"/>
          </a:xfrm>
        </p:spPr>
        <p:txBody>
          <a:bodyPr>
            <a:normAutofit/>
          </a:bodyPr>
          <a:lstStyle/>
          <a:p>
            <a:r>
              <a:rPr lang="sv-SE" dirty="0"/>
              <a:t>Organisation</a:t>
            </a:r>
          </a:p>
          <a:p>
            <a:pPr lvl="1"/>
            <a:r>
              <a:rPr lang="sv-SE" dirty="0"/>
              <a:t>Struktur</a:t>
            </a:r>
          </a:p>
          <a:p>
            <a:pPr lvl="1"/>
            <a:r>
              <a:rPr lang="sv-SE" dirty="0"/>
              <a:t>Kontinuitet och tydlighet</a:t>
            </a:r>
          </a:p>
          <a:p>
            <a:pPr lvl="2"/>
            <a:r>
              <a:rPr lang="sv-SE" dirty="0"/>
              <a:t>Träning</a:t>
            </a:r>
          </a:p>
          <a:p>
            <a:pPr lvl="3"/>
            <a:r>
              <a:rPr lang="sv-SE" b="1" dirty="0"/>
              <a:t>Mån: 17:00 – 18:30</a:t>
            </a:r>
          </a:p>
          <a:p>
            <a:pPr lvl="3"/>
            <a:r>
              <a:rPr lang="sv-SE" b="1" dirty="0"/>
              <a:t>Tis: 17:00 – 18:30</a:t>
            </a:r>
          </a:p>
          <a:p>
            <a:pPr lvl="3"/>
            <a:r>
              <a:rPr lang="sv-SE" b="1" dirty="0"/>
              <a:t>Tors: 18:30 – 20:00</a:t>
            </a:r>
          </a:p>
          <a:p>
            <a:pPr lvl="2"/>
            <a:r>
              <a:rPr lang="sv-SE" dirty="0"/>
              <a:t>Match</a:t>
            </a:r>
          </a:p>
          <a:p>
            <a:pPr lvl="1"/>
            <a:r>
              <a:rPr lang="sv-SE" dirty="0"/>
              <a:t>Bra kompis</a:t>
            </a:r>
          </a:p>
          <a:p>
            <a:pPr lvl="1"/>
            <a:r>
              <a:rPr lang="sv-SE" dirty="0"/>
              <a:t>Glädje genom fotboll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6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895C-5FC7-C463-4672-5E60F109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CF862-D07D-9FBD-074F-7FF5F42B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521"/>
            <a:ext cx="6701328" cy="324605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F3AE22-0386-AFD5-3286-735D9172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1" y="272091"/>
            <a:ext cx="8534400" cy="1475509"/>
          </a:xfrm>
        </p:spPr>
        <p:txBody>
          <a:bodyPr>
            <a:normAutofit/>
          </a:bodyPr>
          <a:lstStyle/>
          <a:p>
            <a:r>
              <a:rPr lang="sv-SE" dirty="0"/>
              <a:t>Träningar – fokus på rolig upplevelse</a:t>
            </a:r>
          </a:p>
          <a:p>
            <a:pPr lvl="2"/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A2C33-F7A1-EEDA-6ABE-1000F260A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23" y="3611946"/>
            <a:ext cx="5790131" cy="324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F2570-F506-3C41-35D4-54B80D35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349" y="3821928"/>
            <a:ext cx="2850684" cy="303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B4D71-2A1E-5EC5-2A7B-4726DE6D5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283" y="1927"/>
            <a:ext cx="941920" cy="4476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67381-6885-F752-B18A-597CBA461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742" y="0"/>
            <a:ext cx="3309257" cy="46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685800"/>
            <a:ext cx="8839616" cy="6058552"/>
          </a:xfrm>
        </p:spPr>
        <p:txBody>
          <a:bodyPr>
            <a:normAutofit/>
          </a:bodyPr>
          <a:lstStyle/>
          <a:p>
            <a:r>
              <a:rPr lang="sv-SE" dirty="0"/>
              <a:t>Ekonomi</a:t>
            </a:r>
          </a:p>
          <a:p>
            <a:pPr lvl="1"/>
            <a:r>
              <a:rPr lang="sv-SE" dirty="0"/>
              <a:t>Medlemsavgift</a:t>
            </a:r>
          </a:p>
          <a:p>
            <a:pPr lvl="2"/>
            <a:r>
              <a:rPr lang="sv-SE" dirty="0"/>
              <a:t>2 000 kronor</a:t>
            </a:r>
          </a:p>
          <a:p>
            <a:pPr lvl="1"/>
            <a:r>
              <a:rPr lang="sv-SE" dirty="0"/>
              <a:t>Sponsorer (alltid välkommet)</a:t>
            </a:r>
          </a:p>
          <a:p>
            <a:pPr lvl="2"/>
            <a:endParaRPr lang="sv-SE" dirty="0"/>
          </a:p>
          <a:p>
            <a:pPr lvl="1"/>
            <a:r>
              <a:rPr lang="sv-SE" dirty="0"/>
              <a:t>Lagkassa</a:t>
            </a:r>
          </a:p>
          <a:p>
            <a:pPr lvl="2"/>
            <a:r>
              <a:rPr lang="sv-SE" dirty="0"/>
              <a:t>Materialinköp</a:t>
            </a:r>
          </a:p>
          <a:p>
            <a:pPr lvl="2"/>
            <a:r>
              <a:rPr lang="sv-SE" dirty="0"/>
              <a:t>Cuper</a:t>
            </a:r>
          </a:p>
          <a:p>
            <a:pPr lvl="2"/>
            <a:r>
              <a:rPr lang="sv-SE" dirty="0"/>
              <a:t>Avslutningar &amp; roliga evenemang</a:t>
            </a:r>
          </a:p>
          <a:p>
            <a:pPr lvl="1"/>
            <a:r>
              <a:rPr lang="sv-SE" dirty="0"/>
              <a:t>Föräldragrupp</a:t>
            </a:r>
          </a:p>
          <a:p>
            <a:pPr lvl="2"/>
            <a:r>
              <a:rPr lang="sv-SE" dirty="0"/>
              <a:t>Försäljningar (ca 2 per år)</a:t>
            </a:r>
          </a:p>
          <a:p>
            <a:pPr lvl="2"/>
            <a:r>
              <a:rPr lang="sv-SE" dirty="0"/>
              <a:t>Fika schema</a:t>
            </a:r>
          </a:p>
          <a:p>
            <a:pPr lvl="2"/>
            <a:r>
              <a:rPr lang="sv-SE" dirty="0"/>
              <a:t>Övriga insatser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A7ECB-0BAC-B894-80CA-B45F5CCF8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34"/>
          <a:stretch/>
        </p:blipFill>
        <p:spPr>
          <a:xfrm>
            <a:off x="6848759" y="113648"/>
            <a:ext cx="5014057" cy="11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1" y="685800"/>
            <a:ext cx="9674635" cy="5884817"/>
          </a:xfrm>
        </p:spPr>
        <p:txBody>
          <a:bodyPr>
            <a:normAutofit/>
          </a:bodyPr>
          <a:lstStyle/>
          <a:p>
            <a:pPr lvl="2"/>
            <a:endParaRPr lang="sv-SE" sz="2000" dirty="0"/>
          </a:p>
          <a:p>
            <a:r>
              <a:rPr lang="sv-SE" sz="2800" dirty="0"/>
              <a:t>Matcher/poolspel</a:t>
            </a:r>
          </a:p>
          <a:p>
            <a:pPr lvl="1"/>
            <a:r>
              <a:rPr lang="sv-SE" sz="2400" dirty="0"/>
              <a:t>4 lag anmälda till seriespel, 3 lag i blå serie &amp; 1 lag i röd serie</a:t>
            </a:r>
          </a:p>
          <a:p>
            <a:pPr lvl="2"/>
            <a:r>
              <a:rPr lang="sv-SE" sz="2000" dirty="0"/>
              <a:t>Seriespel: v18 – v40</a:t>
            </a:r>
            <a:br>
              <a:rPr lang="sv-SE" sz="2000" dirty="0"/>
            </a:br>
            <a:r>
              <a:rPr lang="sv-SE" sz="2000" dirty="0"/>
              <a:t>7 matcher på våren och lika många på hösten</a:t>
            </a:r>
          </a:p>
          <a:p>
            <a:pPr lvl="2"/>
            <a:r>
              <a:rPr lang="sv-SE" sz="2000" dirty="0"/>
              <a:t>Cuper: Hudik cup v24</a:t>
            </a:r>
            <a:br>
              <a:rPr lang="sv-SE" sz="2000" dirty="0"/>
            </a:br>
            <a:r>
              <a:rPr lang="sv-SE" sz="2000" dirty="0"/>
              <a:t>VSK Minicup v33</a:t>
            </a:r>
            <a:br>
              <a:rPr lang="sv-SE" sz="2000" dirty="0"/>
            </a:br>
            <a:r>
              <a:rPr lang="sv-SE" sz="2000" dirty="0"/>
              <a:t>Fotbollens dag v34</a:t>
            </a:r>
            <a:br>
              <a:rPr lang="sv-SE" sz="2000" dirty="0"/>
            </a:br>
            <a:r>
              <a:rPr lang="sv-SE" sz="2000" dirty="0"/>
              <a:t>Ev Parkcupen i Uppsala v40 </a:t>
            </a:r>
          </a:p>
          <a:p>
            <a:pPr lvl="1"/>
            <a:r>
              <a:rPr lang="sv-SE" sz="2400" dirty="0"/>
              <a:t>Bollkallar</a:t>
            </a:r>
          </a:p>
          <a:p>
            <a:pPr lvl="2"/>
            <a:r>
              <a:rPr lang="sv-SE" sz="2000" dirty="0"/>
              <a:t>5e Sept, Önsta IP – Diaspora</a:t>
            </a:r>
            <a:br>
              <a:rPr lang="sv-SE" sz="2000" dirty="0"/>
            </a:br>
            <a:r>
              <a:rPr lang="sv-SE" sz="2000" dirty="0"/>
              <a:t>19e Sept, Önsta IP – Västerås FC</a:t>
            </a:r>
          </a:p>
          <a:p>
            <a:pPr lvl="2"/>
            <a:endParaRPr lang="sv-SE" sz="20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1848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711" y="272091"/>
            <a:ext cx="8534400" cy="1475509"/>
          </a:xfrm>
        </p:spPr>
        <p:txBody>
          <a:bodyPr>
            <a:normAutofit/>
          </a:bodyPr>
          <a:lstStyle/>
          <a:p>
            <a:r>
              <a:rPr lang="sv-SE" sz="3200" dirty="0"/>
              <a:t>Träningsläger, 2-3 Maj</a:t>
            </a:r>
          </a:p>
          <a:p>
            <a:endParaRPr lang="sv-SE" sz="3200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C562214A-4B46-21C6-FBE2-B39459E13BB5}"/>
              </a:ext>
            </a:extLst>
          </p:cNvPr>
          <p:cNvSpPr txBox="1">
            <a:spLocks/>
          </p:cNvSpPr>
          <p:nvPr/>
        </p:nvSpPr>
        <p:spPr>
          <a:xfrm>
            <a:off x="684212" y="1536192"/>
            <a:ext cx="8534400" cy="521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Seriematcher</a:t>
            </a:r>
          </a:p>
          <a:p>
            <a:r>
              <a:rPr lang="sv-SE" sz="2400" dirty="0"/>
              <a:t>Gemensam lunch</a:t>
            </a:r>
          </a:p>
          <a:p>
            <a:r>
              <a:rPr lang="sv-SE" sz="2400" dirty="0"/>
              <a:t>Aktiviteter &amp; dush på Önsta IP</a:t>
            </a:r>
          </a:p>
          <a:p>
            <a:r>
              <a:rPr lang="sv-SE" sz="2400" dirty="0"/>
              <a:t>Promenad till St. Olof Scoutkår</a:t>
            </a:r>
          </a:p>
          <a:p>
            <a:r>
              <a:rPr lang="sv-SE" sz="2400" dirty="0"/>
              <a:t>Avlämning övernattningssaker </a:t>
            </a:r>
          </a:p>
          <a:p>
            <a:r>
              <a:rPr lang="sv-SE" sz="2400" dirty="0"/>
              <a:t>Aktiviteter &amp; middag</a:t>
            </a:r>
          </a:p>
          <a:p>
            <a:r>
              <a:rPr lang="sv-SE" sz="2400" dirty="0"/>
              <a:t>Zzzzzzz (förhoppningsvis)</a:t>
            </a:r>
          </a:p>
          <a:p>
            <a:endParaRPr lang="sv-SE" sz="2400" dirty="0"/>
          </a:p>
          <a:p>
            <a:r>
              <a:rPr lang="sv-SE" sz="2400" dirty="0"/>
              <a:t>Frukost</a:t>
            </a:r>
          </a:p>
          <a:p>
            <a:r>
              <a:rPr lang="sv-SE" sz="2400" dirty="0"/>
              <a:t>Städning / Upphämtning vid Scoutkåren</a:t>
            </a:r>
          </a:p>
        </p:txBody>
      </p:sp>
    </p:spTree>
    <p:extLst>
      <p:ext uri="{BB962C8B-B14F-4D97-AF65-F5344CB8AC3E}">
        <p14:creationId xmlns:p14="http://schemas.microsoft.com/office/powerpoint/2010/main" val="285007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642E4-7F23-9E8A-0B2F-421F9E5CD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D874FA-C6F9-A1EA-5CC9-C838EE69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1" y="272091"/>
            <a:ext cx="8534400" cy="1475509"/>
          </a:xfrm>
        </p:spPr>
        <p:txBody>
          <a:bodyPr>
            <a:normAutofit/>
          </a:bodyPr>
          <a:lstStyle/>
          <a:p>
            <a:r>
              <a:rPr lang="sv-SE" sz="3200" dirty="0"/>
              <a:t>Hudik cup, 12-14 Juni</a:t>
            </a:r>
          </a:p>
          <a:p>
            <a:endParaRPr lang="sv-SE" sz="3200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ED9430A2-4140-3BA8-A97C-27A38D5B1D6B}"/>
              </a:ext>
            </a:extLst>
          </p:cNvPr>
          <p:cNvSpPr txBox="1">
            <a:spLocks/>
          </p:cNvSpPr>
          <p:nvPr/>
        </p:nvSpPr>
        <p:spPr>
          <a:xfrm>
            <a:off x="684212" y="1536192"/>
            <a:ext cx="8534400" cy="521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Alla får fixa skjuts till Hudiksvall på egen hand</a:t>
            </a:r>
          </a:p>
          <a:p>
            <a:pPr lvl="1"/>
            <a:r>
              <a:rPr lang="sv-SE" dirty="0"/>
              <a:t>Samåk gärna och uppstår problem, informera ledarna</a:t>
            </a:r>
            <a:endParaRPr lang="sv-SE" sz="2000" dirty="0"/>
          </a:p>
          <a:p>
            <a:r>
              <a:rPr lang="sv-SE" sz="2400" b="1" dirty="0"/>
              <a:t>700 kr ska swishas till 070-354 76 67 senast 30e April</a:t>
            </a:r>
          </a:p>
          <a:p>
            <a:pPr lvl="1"/>
            <a:r>
              <a:rPr lang="sv-SE" dirty="0"/>
              <a:t>Övernattning på skola, mat samt transporter mellan matcher ingår</a:t>
            </a:r>
          </a:p>
          <a:p>
            <a:r>
              <a:rPr lang="sv-SE" sz="2400" dirty="0"/>
              <a:t>Spelschema kommer senare men utgå från att matcherna börjar fredag em/kväll och slutar söndag</a:t>
            </a:r>
          </a:p>
          <a:p>
            <a:endParaRPr lang="sv-SE" sz="2400" dirty="0"/>
          </a:p>
          <a:p>
            <a:r>
              <a:rPr lang="sv-SE" sz="2400" dirty="0"/>
              <a:t>Mer detaljerad information kommer närmare cupen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01885000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7ce1272-3ac3-4aad-9b2f-d67470055345}" enabled="1" method="Privileged" siteId="{896ecbea-bd27-4a3c-a131-34aa0b46a08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1200</TotalTime>
  <Words>305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Sektor</vt:lpstr>
      <vt:lpstr>Föräldramöte 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Mälarenergi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Mogadasi Misagh</dc:creator>
  <cp:lastModifiedBy>Glenn Bostrom</cp:lastModifiedBy>
  <cp:revision>66</cp:revision>
  <dcterms:created xsi:type="dcterms:W3CDTF">2022-03-27T18:38:01Z</dcterms:created>
  <dcterms:modified xsi:type="dcterms:W3CDTF">2026-04-22T15:44:16Z</dcterms:modified>
</cp:coreProperties>
</file>