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9" r:id="rId2"/>
    <p:sldId id="508" r:id="rId3"/>
    <p:sldId id="525" r:id="rId4"/>
    <p:sldId id="510" r:id="rId5"/>
    <p:sldId id="509" r:id="rId6"/>
    <p:sldId id="511" r:id="rId7"/>
    <p:sldId id="522" r:id="rId8"/>
    <p:sldId id="512" r:id="rId9"/>
    <p:sldId id="526" r:id="rId10"/>
    <p:sldId id="520" r:id="rId11"/>
    <p:sldId id="517" r:id="rId12"/>
    <p:sldId id="515" r:id="rId13"/>
    <p:sldId id="516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7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5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5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8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72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5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24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1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4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1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4D1CF-A4DB-4A91-B393-0EDDF37542E5}" type="datetimeFigureOut">
              <a:rPr lang="sv-SE" smtClean="0"/>
              <a:t>19-08-18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822B-5D94-4309-8023-A4D1A818EEEA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237" y="6035911"/>
            <a:ext cx="719999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yhammar76@gmail.com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776013"/>
            <a:ext cx="9144000" cy="2387600"/>
          </a:xfrm>
        </p:spPr>
        <p:txBody>
          <a:bodyPr>
            <a:normAutofit/>
          </a:bodyPr>
          <a:lstStyle/>
          <a:p>
            <a:r>
              <a:rPr lang="sv-SE" sz="5400" dirty="0" smtClean="0"/>
              <a:t>Ledarträff Uppstartsläger</a:t>
            </a:r>
            <a:endParaRPr lang="sv-SE" sz="5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324947"/>
            <a:ext cx="9144000" cy="1655762"/>
          </a:xfrm>
        </p:spPr>
        <p:txBody>
          <a:bodyPr/>
          <a:lstStyle/>
          <a:p>
            <a:r>
              <a:rPr lang="sv-SE" dirty="0" smtClean="0"/>
              <a:t>17 augusti 2019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3" y="4523460"/>
            <a:ext cx="12092045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36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PlojGurra-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7432" y="880058"/>
            <a:ext cx="6333986" cy="500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smtClean="0"/>
              <a:t>Lagfotografering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4084562" cy="4705804"/>
          </a:xfrm>
        </p:spPr>
        <p:txBody>
          <a:bodyPr>
            <a:normAutofit lnSpcReduction="10000"/>
          </a:bodyPr>
          <a:lstStyle/>
          <a:p>
            <a:r>
              <a:rPr lang="sv-SE" sz="2400" dirty="0" smtClean="0"/>
              <a:t>Två kvällar (tisdag-onsdag) och en dag (lördag) i september bokade för lagfotografering </a:t>
            </a:r>
            <a:r>
              <a:rPr lang="mr-IN" sz="2400" dirty="0" smtClean="0"/>
              <a:t>–</a:t>
            </a:r>
            <a:r>
              <a:rPr lang="sv-SE" sz="2400" dirty="0" smtClean="0"/>
              <a:t> schema kommer inom kort</a:t>
            </a:r>
          </a:p>
          <a:p>
            <a:endParaRPr lang="sv-SE" sz="2400" dirty="0"/>
          </a:p>
          <a:p>
            <a:r>
              <a:rPr lang="sv-SE" sz="2400" dirty="0" smtClean="0"/>
              <a:t>Nyhet: Snygg tygbakgrund!</a:t>
            </a:r>
          </a:p>
          <a:p>
            <a:endParaRPr lang="sv-SE" sz="2400" dirty="0"/>
          </a:p>
          <a:p>
            <a:r>
              <a:rPr lang="sv-SE" sz="2400" dirty="0" smtClean="0"/>
              <a:t>Endast lagfoton tas av vår klubbfotograf Anders, men boka gärna in en lagförälder för att ta spelarbilder att t ex använda på </a:t>
            </a:r>
            <a:r>
              <a:rPr lang="sv-SE" sz="2400" dirty="0" err="1" smtClean="0"/>
              <a:t>laget.se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1376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9-08-15 kl. 18.07.5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932" y="160277"/>
            <a:ext cx="2884792" cy="2880000"/>
          </a:xfrm>
          <a:prstGeom prst="rect">
            <a:avLst/>
          </a:prstGeom>
        </p:spPr>
      </p:pic>
      <p:pic>
        <p:nvPicPr>
          <p:cNvPr id="5" name="Bildobjekt 4" descr="Skärmavbild 2019-08-15 kl. 18.08.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00" y="3825134"/>
            <a:ext cx="2904080" cy="2880000"/>
          </a:xfrm>
          <a:prstGeom prst="rect">
            <a:avLst/>
          </a:prstGeom>
        </p:spPr>
      </p:pic>
      <p:sp>
        <p:nvSpPr>
          <p:cNvPr id="2" name="Höger 1"/>
          <p:cNvSpPr/>
          <p:nvPr/>
        </p:nvSpPr>
        <p:spPr>
          <a:xfrm rot="5400000">
            <a:off x="9337435" y="2320974"/>
            <a:ext cx="561053" cy="220688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6720532" cy="4351338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Nyhet: Öppet måndag till torsdag, 16:00-19:00</a:t>
            </a:r>
          </a:p>
          <a:p>
            <a:endParaRPr lang="sv-SE" dirty="0"/>
          </a:p>
          <a:p>
            <a:r>
              <a:rPr lang="sv-SE" dirty="0" smtClean="0"/>
              <a:t>Schema för hösten distribueras inom kort</a:t>
            </a:r>
          </a:p>
          <a:p>
            <a:endParaRPr lang="sv-SE" dirty="0"/>
          </a:p>
          <a:p>
            <a:r>
              <a:rPr lang="sv-SE" dirty="0" smtClean="0"/>
              <a:t>Jenny fortsatt ansvarig, men nu med ännu mer tid, energi och idéer!!</a:t>
            </a:r>
          </a:p>
          <a:p>
            <a:endParaRPr lang="sv-SE" dirty="0"/>
          </a:p>
          <a:p>
            <a:r>
              <a:rPr lang="sv-SE" dirty="0" smtClean="0"/>
              <a:t>Nyhet nr 1: </a:t>
            </a:r>
            <a:r>
              <a:rPr lang="sv-SE" dirty="0" err="1" smtClean="0"/>
              <a:t>Mellis</a:t>
            </a:r>
            <a:r>
              <a:rPr lang="sv-SE" dirty="0" smtClean="0"/>
              <a:t>-paket för 40 kr</a:t>
            </a:r>
          </a:p>
          <a:p>
            <a:r>
              <a:rPr lang="sv-SE" dirty="0" smtClean="0"/>
              <a:t>Nyhet nr 2: ”Spelarkonto” för avräkning</a:t>
            </a:r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smtClean="0"/>
              <a:t>Cafeterian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88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Utdrag ur belastningsregistret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6042342" cy="4622436"/>
          </a:xfrm>
        </p:spPr>
        <p:txBody>
          <a:bodyPr>
            <a:noAutofit/>
          </a:bodyPr>
          <a:lstStyle/>
          <a:p>
            <a:r>
              <a:rPr lang="sv-SE" sz="2400" dirty="0" smtClean="0"/>
              <a:t>Hösten 2017 beslutade vi att alla ledare i GIF HK skall visa upp ett utdrag ur belastningsregistret för att kunna vara ledare i föreningen.</a:t>
            </a:r>
          </a:p>
          <a:p>
            <a:endParaRPr lang="sv-SE" sz="2400" dirty="0"/>
          </a:p>
          <a:p>
            <a:r>
              <a:rPr lang="sv-SE" sz="2400" dirty="0" smtClean="0"/>
              <a:t>Nyligen har vi beslutat att detta skall uppdateras med ett nytt utdrag vartannat år, varför vi fortsätter denna process.</a:t>
            </a:r>
          </a:p>
          <a:p>
            <a:endParaRPr lang="sv-SE" sz="2400" dirty="0"/>
          </a:p>
          <a:p>
            <a:r>
              <a:rPr lang="sv-SE" sz="2400" dirty="0" smtClean="0"/>
              <a:t>Ansvariga för kontrollen är Johan Sjökvist (ordförande) och Carin Göransson (utbildningsansvarig/valberedningens ordförande) </a:t>
            </a:r>
            <a:endParaRPr lang="sv-SE" sz="2400" dirty="0"/>
          </a:p>
        </p:txBody>
      </p:sp>
      <p:pic>
        <p:nvPicPr>
          <p:cNvPr id="4" name="Bildobjekt 3" descr="Skärmavbild 2019-08-15 kl. 18.29.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47" y="1835781"/>
            <a:ext cx="4925445" cy="283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21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9-08-15 kl. 18.06.4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239" y="1790095"/>
            <a:ext cx="429090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/>
          <p:cNvGrpSpPr/>
          <p:nvPr/>
        </p:nvGrpSpPr>
        <p:grpSpPr>
          <a:xfrm>
            <a:off x="1161142" y="722086"/>
            <a:ext cx="5562115" cy="769441"/>
            <a:chOff x="1378857" y="2391229"/>
            <a:chExt cx="5562115" cy="769441"/>
          </a:xfrm>
        </p:grpSpPr>
        <p:sp>
          <p:nvSpPr>
            <p:cNvPr id="4" name="textruta 3"/>
            <p:cNvSpPr txBox="1"/>
            <p:nvPr/>
          </p:nvSpPr>
          <p:spPr>
            <a:xfrm>
              <a:off x="1378857" y="2391229"/>
              <a:ext cx="18435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4400" dirty="0" smtClean="0">
                  <a:latin typeface="+mj-lt"/>
                </a:rPr>
                <a:t>Dagens</a:t>
              </a:r>
              <a:endParaRPr lang="sv-SE" sz="4400" dirty="0">
                <a:latin typeface="+mj-lt"/>
              </a:endParaRPr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3248781" y="2391229"/>
              <a:ext cx="4411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4400" dirty="0" smtClean="0">
                  <a:latin typeface="+mj-lt"/>
                </a:rPr>
                <a:t>k</a:t>
              </a:r>
              <a:endParaRPr lang="sv-SE" sz="4400" dirty="0">
                <a:latin typeface="+mj-lt"/>
              </a:endParaRPr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3437466" y="2391229"/>
              <a:ext cx="4789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4400" dirty="0" smtClean="0">
                  <a:latin typeface="+mj-lt"/>
                </a:rPr>
                <a:t>o</a:t>
              </a:r>
              <a:endParaRPr lang="sv-SE" sz="4400" dirty="0">
                <a:latin typeface="+mj-lt"/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3650343" y="2391229"/>
              <a:ext cx="6310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4400" dirty="0" smtClean="0">
                  <a:latin typeface="+mj-lt"/>
                </a:rPr>
                <a:t>m</a:t>
              </a:r>
              <a:endParaRPr lang="sv-SE" sz="4400" dirty="0">
                <a:latin typeface="+mj-lt"/>
              </a:endParaRP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4020460" y="2391229"/>
              <a:ext cx="4778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4400" dirty="0" smtClean="0">
                  <a:latin typeface="+mj-lt"/>
                </a:rPr>
                <a:t>p</a:t>
              </a:r>
              <a:endParaRPr lang="sv-SE" sz="4400" dirty="0">
                <a:latin typeface="+mj-lt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4245429" y="2391229"/>
              <a:ext cx="4502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4400" dirty="0">
                  <a:latin typeface="+mj-lt"/>
                </a:rPr>
                <a:t>a</a:t>
              </a: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4422019" y="2391229"/>
              <a:ext cx="4411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4400" dirty="0">
                  <a:latin typeface="+mj-lt"/>
                </a:rPr>
                <a:t>k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4610707" y="2391229"/>
              <a:ext cx="3700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4400" dirty="0">
                  <a:latin typeface="+mj-lt"/>
                </a:rPr>
                <a:t>t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4751012" y="2391229"/>
              <a:ext cx="4502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4400" dirty="0" smtClean="0">
                  <a:latin typeface="+mj-lt"/>
                </a:rPr>
                <a:t>a</a:t>
              </a:r>
              <a:endParaRPr lang="sv-SE" sz="4400" dirty="0">
                <a:latin typeface="+mj-lt"/>
              </a:endParaRP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5099352" y="2391229"/>
              <a:ext cx="18416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4400" dirty="0" smtClean="0">
                  <a:latin typeface="+mj-lt"/>
                </a:rPr>
                <a:t>agenda</a:t>
              </a:r>
              <a:endParaRPr lang="sv-SE" sz="4400" dirty="0">
                <a:latin typeface="+mj-lt"/>
              </a:endParaRPr>
            </a:p>
          </p:txBody>
        </p:sp>
      </p:grpSp>
      <p:sp>
        <p:nvSpPr>
          <p:cNvPr id="16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v-SE" sz="2400" dirty="0" smtClean="0"/>
              <a:t>Höstens utbildningar</a:t>
            </a:r>
          </a:p>
          <a:p>
            <a:r>
              <a:rPr lang="sv-SE" sz="2400" dirty="0" smtClean="0"/>
              <a:t>EMP</a:t>
            </a:r>
          </a:p>
          <a:p>
            <a:r>
              <a:rPr lang="sv-SE" sz="2400" dirty="0" smtClean="0"/>
              <a:t>Match- och Träningstider</a:t>
            </a:r>
            <a:endParaRPr lang="sv-SE" sz="2400" dirty="0"/>
          </a:p>
          <a:p>
            <a:r>
              <a:rPr lang="sv-SE" sz="2400" dirty="0" smtClean="0"/>
              <a:t>Föräldramöten</a:t>
            </a:r>
          </a:p>
          <a:p>
            <a:r>
              <a:rPr lang="sv-SE" sz="2400" dirty="0" smtClean="0"/>
              <a:t>Material</a:t>
            </a:r>
          </a:p>
          <a:p>
            <a:r>
              <a:rPr lang="sv-SE" sz="2400" dirty="0" smtClean="0"/>
              <a:t>Fotografering</a:t>
            </a:r>
          </a:p>
          <a:p>
            <a:r>
              <a:rPr lang="sv-SE" sz="2400" dirty="0" smtClean="0"/>
              <a:t>Cafeterian</a:t>
            </a:r>
          </a:p>
          <a:p>
            <a:r>
              <a:rPr lang="sv-SE" sz="2400" dirty="0" smtClean="0"/>
              <a:t>Utdrag ur belastningsregistret</a:t>
            </a:r>
          </a:p>
        </p:txBody>
      </p:sp>
      <p:pic>
        <p:nvPicPr>
          <p:cNvPr id="14" name="Bildobjekt 13" descr="Skärmavbild 2019-08-15 kl. 17.48.3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496" y="1813060"/>
            <a:ext cx="5954683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6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Handbollens Dag nästa fredag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1825625"/>
            <a:ext cx="7041130" cy="4351338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Handbollens dag på Medborgarplatsen den 23/</a:t>
            </a:r>
            <a:r>
              <a:rPr lang="sv-SE" dirty="0" smtClean="0"/>
              <a:t>8</a:t>
            </a:r>
          </a:p>
          <a:p>
            <a:r>
              <a:rPr lang="sv-SE" dirty="0" smtClean="0"/>
              <a:t>Massor </a:t>
            </a:r>
            <a:r>
              <a:rPr lang="sv-SE" dirty="0"/>
              <a:t>av spännande aktiviteter kopplat till </a:t>
            </a:r>
            <a:r>
              <a:rPr lang="sv-SE" dirty="0" smtClean="0"/>
              <a:t>Handboll</a:t>
            </a:r>
          </a:p>
          <a:p>
            <a:r>
              <a:rPr lang="sv-SE" dirty="0" smtClean="0"/>
              <a:t>Förbundet välkomnar alla föreningar med </a:t>
            </a:r>
            <a:r>
              <a:rPr lang="sv-SE" dirty="0"/>
              <a:t>spelare, tränare/ledare, föräldrar och alla som är engagerade på något </a:t>
            </a:r>
            <a:r>
              <a:rPr lang="sv-SE" dirty="0" smtClean="0"/>
              <a:t>vis</a:t>
            </a:r>
            <a:endParaRPr lang="sv-SE" dirty="0"/>
          </a:p>
          <a:p>
            <a:r>
              <a:rPr lang="sv-SE" dirty="0"/>
              <a:t>Tiderna är 13:00-19:00 </a:t>
            </a:r>
            <a:r>
              <a:rPr lang="mr-IN" dirty="0" smtClean="0"/>
              <a:t>–</a:t>
            </a:r>
            <a:r>
              <a:rPr lang="sv-SE" dirty="0" smtClean="0"/>
              <a:t> se inbjudan för hållpunkter</a:t>
            </a:r>
            <a:endParaRPr lang="sv-SE" dirty="0"/>
          </a:p>
          <a:p>
            <a:endParaRPr lang="sv-SE" dirty="0"/>
          </a:p>
          <a:p>
            <a:r>
              <a:rPr lang="sv-SE" dirty="0"/>
              <a:t>Från klockan 13:00 är skolor runt omkring på söder inbjudna och vi kommer att ha ett </a:t>
            </a:r>
            <a:r>
              <a:rPr lang="sv-SE" dirty="0" err="1" smtClean="0"/>
              <a:t>StHF</a:t>
            </a:r>
            <a:r>
              <a:rPr lang="sv-SE" dirty="0" smtClean="0"/>
              <a:t>- </a:t>
            </a:r>
            <a:r>
              <a:rPr lang="sv-SE" dirty="0"/>
              <a:t>tält och ett EM2020 </a:t>
            </a:r>
            <a:r>
              <a:rPr lang="sv-SE" dirty="0" smtClean="0"/>
              <a:t>tält</a:t>
            </a:r>
          </a:p>
          <a:p>
            <a:r>
              <a:rPr lang="sv-SE" dirty="0" smtClean="0"/>
              <a:t>I </a:t>
            </a:r>
            <a:r>
              <a:rPr lang="sv-SE" dirty="0" err="1" smtClean="0"/>
              <a:t>StHF</a:t>
            </a:r>
            <a:r>
              <a:rPr lang="sv-SE" dirty="0" smtClean="0"/>
              <a:t>-tältet </a:t>
            </a:r>
            <a:r>
              <a:rPr lang="sv-SE" dirty="0"/>
              <a:t>finns </a:t>
            </a:r>
            <a:r>
              <a:rPr lang="sv-SE" dirty="0" err="1"/>
              <a:t>Krallan</a:t>
            </a:r>
            <a:r>
              <a:rPr lang="sv-SE" dirty="0"/>
              <a:t> på plats och berättar om Trygga Idrottsmiljöer och Barnens </a:t>
            </a:r>
            <a:r>
              <a:rPr lang="sv-SE" dirty="0" smtClean="0"/>
              <a:t>spelregler</a:t>
            </a:r>
          </a:p>
          <a:p>
            <a:r>
              <a:rPr lang="sv-SE" dirty="0" smtClean="0"/>
              <a:t>I EM2020-tältet </a:t>
            </a:r>
            <a:r>
              <a:rPr lang="sv-SE" dirty="0"/>
              <a:t>kan </a:t>
            </a:r>
            <a:r>
              <a:rPr lang="sv-SE" dirty="0" smtClean="0"/>
              <a:t>man tävla </a:t>
            </a:r>
            <a:r>
              <a:rPr lang="sv-SE" dirty="0"/>
              <a:t>om att vinna biljetter till EM2020 på Tele2 </a:t>
            </a:r>
            <a:r>
              <a:rPr lang="sv-SE" dirty="0" smtClean="0"/>
              <a:t>Arena</a:t>
            </a:r>
            <a:endParaRPr lang="sv-SE" dirty="0"/>
          </a:p>
        </p:txBody>
      </p:sp>
      <p:pic>
        <p:nvPicPr>
          <p:cNvPr id="4" name="Bildobjekt 3" descr="Handbollens dag_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301" y="656450"/>
            <a:ext cx="3730161" cy="527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5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Höstens utbildningar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2752" cy="4573120"/>
          </a:xfrm>
        </p:spPr>
        <p:txBody>
          <a:bodyPr>
            <a:normAutofit fontScale="70000" lnSpcReduction="20000"/>
          </a:bodyPr>
          <a:lstStyle/>
          <a:p>
            <a:r>
              <a:rPr lang="sv-SE" b="1" dirty="0" smtClean="0"/>
              <a:t>Funktionärsutbildning</a:t>
            </a:r>
            <a:r>
              <a:rPr lang="sv-SE" dirty="0" smtClean="0"/>
              <a:t> (EMP för föräldrar) </a:t>
            </a:r>
            <a:r>
              <a:rPr lang="mr-IN" dirty="0" smtClean="0"/>
              <a:t>–</a:t>
            </a:r>
            <a:r>
              <a:rPr lang="sv-SE" dirty="0" smtClean="0"/>
              <a:t> torsdag 5/9 + torsdag 12/9</a:t>
            </a:r>
          </a:p>
          <a:p>
            <a:pPr marL="457200" lvl="1" indent="0">
              <a:buNone/>
            </a:pPr>
            <a:r>
              <a:rPr lang="sv-SE" sz="2900" dirty="0" smtClean="0"/>
              <a:t>(samt förbundets utbildningar, enligt nyhet/info-mejl)</a:t>
            </a:r>
          </a:p>
          <a:p>
            <a:endParaRPr lang="sv-SE" dirty="0" smtClean="0"/>
          </a:p>
          <a:p>
            <a:r>
              <a:rPr lang="sv-SE" b="1" dirty="0" smtClean="0"/>
              <a:t>Föreningsdomarutbildning </a:t>
            </a:r>
            <a:r>
              <a:rPr lang="sv-SE" dirty="0" smtClean="0"/>
              <a:t>(2005 och äldre) </a:t>
            </a:r>
            <a:r>
              <a:rPr lang="mr-IN" dirty="0" smtClean="0"/>
              <a:t>–</a:t>
            </a:r>
            <a:r>
              <a:rPr lang="sv-SE" dirty="0" smtClean="0"/>
              <a:t> söndag 22/9 (prel.)</a:t>
            </a:r>
            <a:endParaRPr lang="sv-SE" dirty="0"/>
          </a:p>
          <a:p>
            <a:endParaRPr lang="sv-SE" dirty="0" smtClean="0"/>
          </a:p>
          <a:p>
            <a:r>
              <a:rPr lang="sv-SE" b="1" dirty="0" smtClean="0"/>
              <a:t>Ledarutbildning</a:t>
            </a:r>
            <a:r>
              <a:rPr lang="sv-SE" dirty="0" smtClean="0"/>
              <a:t> (fortsättning med CHPS) </a:t>
            </a:r>
            <a:r>
              <a:rPr lang="mr-IN" dirty="0" smtClean="0"/>
              <a:t>–</a:t>
            </a:r>
            <a:r>
              <a:rPr lang="sv-SE" dirty="0" smtClean="0"/>
              <a:t> onsdag 25/9</a:t>
            </a:r>
            <a:endParaRPr lang="sv-SE" dirty="0"/>
          </a:p>
          <a:p>
            <a:endParaRPr lang="sv-SE" dirty="0" smtClean="0"/>
          </a:p>
          <a:p>
            <a:r>
              <a:rPr lang="sv-SE" b="1" dirty="0" smtClean="0"/>
              <a:t>Föräldrautbildning</a:t>
            </a:r>
            <a:r>
              <a:rPr lang="sv-SE" dirty="0" smtClean="0"/>
              <a:t> </a:t>
            </a:r>
            <a:r>
              <a:rPr lang="mr-IN" dirty="0" smtClean="0"/>
              <a:t>–</a:t>
            </a:r>
            <a:r>
              <a:rPr lang="sv-SE" dirty="0" smtClean="0"/>
              <a:t> tidpunkt ej bestämd, ev. med övriga GIF-klubbar (bandy, fotboll, badminton)</a:t>
            </a:r>
          </a:p>
          <a:p>
            <a:endParaRPr lang="sv-SE" dirty="0"/>
          </a:p>
          <a:p>
            <a:r>
              <a:rPr lang="sv-SE" b="1" dirty="0" smtClean="0"/>
              <a:t>Spelarutbildning/-inspiration</a:t>
            </a:r>
            <a:r>
              <a:rPr lang="sv-SE" dirty="0" smtClean="0"/>
              <a:t> (utöver dagens) </a:t>
            </a:r>
            <a:r>
              <a:rPr lang="mr-IN" dirty="0" smtClean="0"/>
              <a:t>–</a:t>
            </a:r>
            <a:r>
              <a:rPr lang="sv-SE" dirty="0" smtClean="0"/>
              <a:t> under bokning, preliminärt med Kalle Mattsson från Hammarby Handboll</a:t>
            </a:r>
          </a:p>
          <a:p>
            <a:endParaRPr lang="sv-SE" dirty="0"/>
          </a:p>
          <a:p>
            <a:r>
              <a:rPr lang="sv-SE" b="1" dirty="0" smtClean="0"/>
              <a:t>Ledarträff med fokus på umgänge och samverkan</a:t>
            </a:r>
            <a:r>
              <a:rPr lang="sv-SE" dirty="0" smtClean="0"/>
              <a:t> </a:t>
            </a:r>
            <a:r>
              <a:rPr lang="mr-IN" dirty="0" smtClean="0"/>
              <a:t>–</a:t>
            </a:r>
            <a:r>
              <a:rPr lang="sv-SE" dirty="0" smtClean="0"/>
              <a:t> onsdag 20/11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9760857" y="145142"/>
            <a:ext cx="2298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i="1" dirty="0" smtClean="0">
                <a:solidFill>
                  <a:srgbClr val="FF0000"/>
                </a:solidFill>
              </a:rPr>
              <a:t>All info finns inlagd i kalendern på </a:t>
            </a:r>
            <a:r>
              <a:rPr lang="sv-SE" sz="2000" b="1" i="1" dirty="0" err="1" smtClean="0">
                <a:solidFill>
                  <a:srgbClr val="FF0000"/>
                </a:solidFill>
              </a:rPr>
              <a:t>laget.se</a:t>
            </a:r>
            <a:endParaRPr lang="sv-SE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mattias_andersson_flensburg_vs_fuchse_berl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66" y="1669141"/>
            <a:ext cx="7030986" cy="4680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smtClean="0"/>
              <a:t>Ledarutbildning onsdag 25/9 med CHPS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9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EMP, Elektroniskt Match-Protokoll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1825624"/>
            <a:ext cx="6313619" cy="4708739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EMP används i alla seriematcher för </a:t>
            </a:r>
            <a:r>
              <a:rPr lang="sv-SE" b="1" dirty="0" smtClean="0"/>
              <a:t>U12 och äldre (födda 2007 eller tidigare)</a:t>
            </a:r>
            <a:r>
              <a:rPr lang="sv-SE" dirty="0" smtClean="0"/>
              <a:t> samt i allt USM-spel</a:t>
            </a:r>
          </a:p>
          <a:p>
            <a:endParaRPr lang="sv-SE" dirty="0"/>
          </a:p>
          <a:p>
            <a:r>
              <a:rPr lang="sv-SE" dirty="0" smtClean="0"/>
              <a:t>Förbundet har skapat en automatisk länk mellan medlemsregistret i </a:t>
            </a:r>
            <a:r>
              <a:rPr lang="sv-SE" dirty="0" err="1" smtClean="0"/>
              <a:t>IdrottOnline</a:t>
            </a:r>
            <a:r>
              <a:rPr lang="sv-SE" dirty="0" smtClean="0"/>
              <a:t> och TA</a:t>
            </a:r>
          </a:p>
          <a:p>
            <a:endParaRPr lang="sv-SE" dirty="0"/>
          </a:p>
          <a:p>
            <a:r>
              <a:rPr lang="sv-SE" dirty="0" smtClean="0"/>
              <a:t>Denna fungerar dock inte än, så vi måste liksom tidigare år skicka in ifyllda Excel-filer</a:t>
            </a:r>
          </a:p>
          <a:p>
            <a:endParaRPr lang="sv-SE" dirty="0"/>
          </a:p>
          <a:p>
            <a:r>
              <a:rPr lang="sv-SE" dirty="0" smtClean="0"/>
              <a:t>Mallen för detta finns på vår hemsida på </a:t>
            </a:r>
            <a:r>
              <a:rPr lang="sv-SE" dirty="0" err="1" smtClean="0"/>
              <a:t>laget.se</a:t>
            </a:r>
            <a:r>
              <a:rPr lang="sv-SE" dirty="0" smtClean="0"/>
              <a:t>, under ”Dokument”</a:t>
            </a:r>
          </a:p>
          <a:p>
            <a:endParaRPr lang="sv-SE" dirty="0"/>
          </a:p>
          <a:p>
            <a:r>
              <a:rPr lang="sv-SE" dirty="0" smtClean="0"/>
              <a:t>Skickas till Linda Olsson (</a:t>
            </a:r>
            <a:r>
              <a:rPr lang="sv-SE" dirty="0" smtClean="0">
                <a:hlinkClick r:id="rId2"/>
              </a:rPr>
              <a:t>nyhammar76@gmail.com</a:t>
            </a:r>
            <a:r>
              <a:rPr lang="sv-SE" dirty="0" smtClean="0"/>
              <a:t>) </a:t>
            </a:r>
            <a:r>
              <a:rPr lang="sv-SE" b="1" dirty="0" smtClean="0"/>
              <a:t>senast 30/8</a:t>
            </a:r>
            <a:r>
              <a:rPr lang="sv-SE" dirty="0" smtClean="0"/>
              <a:t> (men kanske en u-t-m-ä-r-k-t sak att beta av under ett uppstartsläger)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 descr="Skärmavbild 2019-08-15 kl. 18.25.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0" y="1541123"/>
            <a:ext cx="4421005" cy="436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4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träningstider och bokningar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Viktigt att meddela </a:t>
            </a:r>
            <a:r>
              <a:rPr lang="sv-SE" dirty="0"/>
              <a:t>Linda när </a:t>
            </a:r>
            <a:r>
              <a:rPr lang="sv-SE" dirty="0" smtClean="0"/>
              <a:t>ni inte tänkt använda träningstider </a:t>
            </a:r>
            <a:r>
              <a:rPr lang="mr-IN" dirty="0" smtClean="0"/>
              <a:t>–</a:t>
            </a:r>
            <a:r>
              <a:rPr lang="sv-SE" dirty="0" smtClean="0"/>
              <a:t> minst 7 dagar i förväg</a:t>
            </a:r>
          </a:p>
          <a:p>
            <a:endParaRPr lang="sv-SE" dirty="0" smtClean="0"/>
          </a:p>
          <a:p>
            <a:r>
              <a:rPr lang="sv-SE" dirty="0" smtClean="0"/>
              <a:t>Både för att ge andra lag eller föreningar möjlighet att använda tiden, samt för att minska våra hyreskostnader</a:t>
            </a:r>
          </a:p>
          <a:p>
            <a:endParaRPr lang="sv-SE" dirty="0"/>
          </a:p>
          <a:p>
            <a:r>
              <a:rPr lang="sv-SE" dirty="0" smtClean="0"/>
              <a:t>Vid </a:t>
            </a:r>
            <a:r>
              <a:rPr lang="sv-SE" dirty="0"/>
              <a:t>bokning av extra </a:t>
            </a:r>
            <a:r>
              <a:rPr lang="sv-SE" dirty="0" smtClean="0"/>
              <a:t>hallar/rum för t ex föräldramöte, lagaktivitet </a:t>
            </a:r>
            <a:r>
              <a:rPr lang="mr-IN" dirty="0" smtClean="0"/>
              <a:t>–</a:t>
            </a:r>
            <a:r>
              <a:rPr lang="sv-SE" dirty="0" smtClean="0"/>
              <a:t>  informera Linda i </a:t>
            </a:r>
            <a:r>
              <a:rPr lang="sv-SE" dirty="0"/>
              <a:t>god tid </a:t>
            </a:r>
            <a:r>
              <a:rPr lang="sv-SE" dirty="0" smtClean="0"/>
              <a:t>innan, minst </a:t>
            </a:r>
            <a:r>
              <a:rPr lang="sv-SE" dirty="0"/>
              <a:t>7 dagar </a:t>
            </a:r>
            <a:r>
              <a:rPr lang="sv-SE" dirty="0" smtClean="0"/>
              <a:t>i förväg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75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Föräldramöten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Ny broschyr till föräldrarna under produktion (”Välkommen till Gurra”) </a:t>
            </a:r>
            <a:r>
              <a:rPr lang="mr-IN" dirty="0" smtClean="0"/>
              <a:t>–</a:t>
            </a:r>
            <a:r>
              <a:rPr lang="sv-SE" dirty="0" smtClean="0"/>
              <a:t> mer info om värdegrund, cafeteria, sekretariat, policy för USM-spel m.m.</a:t>
            </a:r>
          </a:p>
          <a:p>
            <a:endParaRPr lang="sv-SE" dirty="0" smtClean="0"/>
          </a:p>
          <a:p>
            <a:r>
              <a:rPr lang="sv-SE" dirty="0" smtClean="0"/>
              <a:t>Representant(-er) från styrelsen medverkar på alla möten för att presentera sig, informera (max 10 min) och svara på eventuella frågor</a:t>
            </a:r>
            <a:endParaRPr lang="sv-SE" dirty="0"/>
          </a:p>
          <a:p>
            <a:endParaRPr lang="sv-SE" dirty="0"/>
          </a:p>
          <a:p>
            <a:r>
              <a:rPr lang="sv-SE" dirty="0" smtClean="0"/>
              <a:t>Deadline för att </a:t>
            </a:r>
            <a:r>
              <a:rPr lang="sv-SE" u="sng" dirty="0" smtClean="0"/>
              <a:t>boka in</a:t>
            </a:r>
            <a:r>
              <a:rPr lang="sv-SE" dirty="0" smtClean="0"/>
              <a:t> möten: 1/9 (P2005, F2008 redan klara)</a:t>
            </a:r>
          </a:p>
          <a:p>
            <a:r>
              <a:rPr lang="sv-SE" dirty="0" smtClean="0"/>
              <a:t>Deadline för att </a:t>
            </a:r>
            <a:r>
              <a:rPr lang="sv-SE" u="sng" dirty="0" smtClean="0"/>
              <a:t>genomföra</a:t>
            </a:r>
            <a:r>
              <a:rPr lang="sv-SE" dirty="0" smtClean="0"/>
              <a:t> möten: 30/9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99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Material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701400"/>
            <a:ext cx="7386391" cy="5005570"/>
          </a:xfrm>
        </p:spPr>
        <p:txBody>
          <a:bodyPr>
            <a:noAutofit/>
          </a:bodyPr>
          <a:lstStyle/>
          <a:p>
            <a:r>
              <a:rPr lang="sv-SE" sz="2400" dirty="0" smtClean="0"/>
              <a:t>Förlängt avtal med </a:t>
            </a:r>
            <a:r>
              <a:rPr lang="sv-SE" sz="2400" dirty="0" err="1" smtClean="0"/>
              <a:t>Kempa</a:t>
            </a:r>
            <a:r>
              <a:rPr lang="sv-SE" sz="2400" dirty="0" smtClean="0"/>
              <a:t> och Intersport kommande 4 säsongerna</a:t>
            </a:r>
          </a:p>
          <a:p>
            <a:r>
              <a:rPr lang="sv-SE" sz="2400" dirty="0" smtClean="0"/>
              <a:t>Nyhet: </a:t>
            </a:r>
            <a:r>
              <a:rPr lang="sv-SE" sz="2400" dirty="0" err="1" smtClean="0"/>
              <a:t>Webshop</a:t>
            </a:r>
            <a:r>
              <a:rPr lang="sv-SE" sz="2400" dirty="0" smtClean="0"/>
              <a:t> </a:t>
            </a:r>
            <a:r>
              <a:rPr lang="mr-IN" sz="2400" dirty="0" smtClean="0"/>
              <a:t>–</a:t>
            </a:r>
            <a:r>
              <a:rPr lang="sv-SE" sz="2400" dirty="0" smtClean="0"/>
              <a:t> länk från hemsidan, beställ för avhämtning på Intersport </a:t>
            </a:r>
            <a:r>
              <a:rPr lang="sv-SE" sz="2400" dirty="0" err="1" smtClean="0"/>
              <a:t>Mölnvik</a:t>
            </a:r>
            <a:endParaRPr lang="sv-SE" sz="2400" dirty="0" smtClean="0"/>
          </a:p>
          <a:p>
            <a:r>
              <a:rPr lang="sv-SE" sz="2400" dirty="0" smtClean="0"/>
              <a:t>Nyhet: Mer material till försäljning i cafeterian, </a:t>
            </a:r>
            <a:r>
              <a:rPr lang="sv-SE" sz="2400" dirty="0" err="1" smtClean="0"/>
              <a:t>bl</a:t>
            </a:r>
            <a:r>
              <a:rPr lang="sv-SE" sz="2400" dirty="0" smtClean="0"/>
              <a:t> a strumpor med Gurra-tryck</a:t>
            </a:r>
            <a:endParaRPr lang="sv-SE" sz="2400" dirty="0"/>
          </a:p>
          <a:p>
            <a:r>
              <a:rPr lang="sv-SE" sz="2400" dirty="0" smtClean="0"/>
              <a:t>Lagbeställningar går via Carina</a:t>
            </a:r>
          </a:p>
          <a:p>
            <a:r>
              <a:rPr lang="sv-SE" sz="2400" dirty="0" smtClean="0"/>
              <a:t>Tänk på att planera för lagbeställningar av overaller om ni vill ha med egna sponsorer</a:t>
            </a:r>
          </a:p>
          <a:p>
            <a:r>
              <a:rPr lang="sv-SE" sz="2400" dirty="0" smtClean="0"/>
              <a:t>Påminn gärna föräldrar om ”Köp/Sälj/Byt”-gruppen på </a:t>
            </a:r>
            <a:r>
              <a:rPr lang="sv-SE" sz="2400" dirty="0" err="1" smtClean="0"/>
              <a:t>Facebook</a:t>
            </a:r>
            <a:r>
              <a:rPr lang="sv-SE" sz="2400" dirty="0" smtClean="0"/>
              <a:t>. Under fotograferings-kvällarna kommer vi att bjuda in till ”material-loppis” i cafeterian.</a:t>
            </a:r>
            <a:endParaRPr lang="sv-SE" sz="2400" dirty="0"/>
          </a:p>
        </p:txBody>
      </p:sp>
      <p:pic>
        <p:nvPicPr>
          <p:cNvPr id="5" name="Bildobjekt 4" descr="Skärmavbild 2019-08-17 kl. 10.25.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777" y="431515"/>
            <a:ext cx="3016286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2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28348</TotalTime>
  <Words>788</Words>
  <Application>Microsoft Macintosh PowerPoint</Application>
  <PresentationFormat>Anpassad</PresentationFormat>
  <Paragraphs>95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Ledarträff Uppstartsläger</vt:lpstr>
      <vt:lpstr>PowerPoint-presentation</vt:lpstr>
      <vt:lpstr>Handbollens Dag nästa fredag</vt:lpstr>
      <vt:lpstr>Höstens utbildningar</vt:lpstr>
      <vt:lpstr>Ledarutbildning onsdag 25/9 med CHPS</vt:lpstr>
      <vt:lpstr>EMP, Elektroniskt Match-Protokoll</vt:lpstr>
      <vt:lpstr>Om träningstider och bokningar</vt:lpstr>
      <vt:lpstr>Föräldramöten</vt:lpstr>
      <vt:lpstr>Material</vt:lpstr>
      <vt:lpstr>Lagfotografering</vt:lpstr>
      <vt:lpstr>Cafeterian</vt:lpstr>
      <vt:lpstr>Utdrag ur belastningsregistret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Gurra 03 – Sveriges bästa och roligast lag</dc:title>
  <dc:creator>Magnus Huss</dc:creator>
  <cp:lastModifiedBy>Johan Sjökvist</cp:lastModifiedBy>
  <cp:revision>261</cp:revision>
  <dcterms:created xsi:type="dcterms:W3CDTF">2015-05-13T13:22:08Z</dcterms:created>
  <dcterms:modified xsi:type="dcterms:W3CDTF">2019-08-18T07:49:06Z</dcterms:modified>
</cp:coreProperties>
</file>