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2" r:id="rId8"/>
    <p:sldId id="263" r:id="rId9"/>
    <p:sldId id="265" r:id="rId10"/>
    <p:sldId id="266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568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513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56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49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58530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7222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043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60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914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6091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32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D41BCC-AD73-4203-A5A6-E62EB28B0FE6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637F8FC-4B86-4690-8888-22AB2F781B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7777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sket bollen lätt">
            <a:extLst>
              <a:ext uri="{FF2B5EF4-FFF2-40B4-BE49-F238E27FC236}">
                <a16:creationId xmlns:a16="http://schemas.microsoft.com/office/drawing/2014/main" id="{720241A7-34FC-7A8C-DA14-C8AEBB563A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noFill/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D2D70EA-8F8B-E22D-4EBE-58DA13068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1085" y="2931136"/>
            <a:ext cx="8750515" cy="2736443"/>
          </a:xfrm>
        </p:spPr>
        <p:txBody>
          <a:bodyPr>
            <a:normAutofit fontScale="90000"/>
          </a:bodyPr>
          <a:lstStyle/>
          <a:p>
            <a:pPr algn="r"/>
            <a:r>
              <a:rPr lang="sv-SE" dirty="0">
                <a:solidFill>
                  <a:srgbClr val="FFFFFF"/>
                </a:solidFill>
              </a:rPr>
              <a:t>Föräldramöte Basket f-13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2315142-A00B-443A-951A-2F238D35A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A572F30E-CB01-4F82-A2A7-84B9C8E28A00}" type="datetime1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10/2/2023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A730E17C-2354-4000-87C9-31FF6B37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Footer Text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5567017F-B060-413D-AE1E-4429A5231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866D3D91-8BA7-4CF5-A573-BEB5E87A9131}" type="slidenum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637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30EA94-D576-B6D2-51ED-D21CE12EF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Klubbkläder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9DC9D6-D5D3-1960-B716-0871C2CDD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2win till 31/10</a:t>
            </a:r>
          </a:p>
          <a:p>
            <a:r>
              <a:rPr lang="sv-SE" dirty="0"/>
              <a:t>1/11 </a:t>
            </a:r>
            <a:r>
              <a:rPr lang="sv-SE" dirty="0" err="1"/>
              <a:t>intersport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7991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0ADC78-BF18-2A29-EDF9-A6510972C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mötet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291176-9B5E-0594-B21B-B9A7A5D44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33525"/>
            <a:ext cx="10178322" cy="4942090"/>
          </a:xfrm>
        </p:spPr>
        <p:txBody>
          <a:bodyPr>
            <a:normAutofit lnSpcReduction="10000"/>
          </a:bodyPr>
          <a:lstStyle/>
          <a:p>
            <a:r>
              <a:rPr lang="sv-SE" dirty="0"/>
              <a:t>Hemma sammandrag  15/10, Erika ordnar lotteriet, alla lämnar 10 priser på söndagens träning, kan man inte lämna då så får vi lösa transport till </a:t>
            </a:r>
            <a:r>
              <a:rPr lang="sv-SE" dirty="0" err="1"/>
              <a:t>erika</a:t>
            </a:r>
            <a:r>
              <a:rPr lang="sv-SE" dirty="0"/>
              <a:t>,</a:t>
            </a:r>
          </a:p>
          <a:p>
            <a:r>
              <a:rPr lang="sv-SE" dirty="0"/>
              <a:t>Jessica gör planering och arbetsschema för sammandraget, alla kommer behöva bidra.</a:t>
            </a:r>
          </a:p>
          <a:p>
            <a:r>
              <a:rPr lang="sv-SE" dirty="0"/>
              <a:t>Försäljning blir godishinken, kataloger beställd och de kommer delas ut till tjejerna så fort de kommit. Försäljningen pågår 3v. Leveranstid ca 2 veckor efter det.</a:t>
            </a:r>
          </a:p>
          <a:p>
            <a:r>
              <a:rPr lang="sv-SE" dirty="0"/>
              <a:t>Vi anmäler intresse för tomholmen under vintern där vi kommer ha försäljning. Datum kommer lottas ut blad klubbens lag.</a:t>
            </a:r>
          </a:p>
          <a:p>
            <a:r>
              <a:rPr lang="sv-SE" dirty="0"/>
              <a:t>Uppdatera era uppgifter på laget.se, ser att det fattas uppgifter. Tränings och medlemsavgift kommer komma till den aktuella mailadressen där under oktober</a:t>
            </a:r>
          </a:p>
          <a:p>
            <a:r>
              <a:rPr lang="sv-SE" dirty="0"/>
              <a:t>Anmälan till sammandrag görs på laget.se inom utsatt tid. Tips ladda ner </a:t>
            </a:r>
            <a:r>
              <a:rPr lang="sv-SE" dirty="0" err="1"/>
              <a:t>appen</a:t>
            </a:r>
            <a:r>
              <a:rPr lang="sv-SE" dirty="0"/>
              <a:t> så får ni aviseringar.</a:t>
            </a:r>
          </a:p>
          <a:p>
            <a:r>
              <a:rPr lang="sv-SE" dirty="0"/>
              <a:t>Närvarande föräldrar till barn:  Line, </a:t>
            </a:r>
            <a:r>
              <a:rPr lang="sv-SE" dirty="0" err="1"/>
              <a:t>Junie</a:t>
            </a:r>
            <a:r>
              <a:rPr lang="sv-SE" dirty="0"/>
              <a:t>, Ebba, Iris, </a:t>
            </a:r>
            <a:r>
              <a:rPr lang="sv-SE" dirty="0" err="1"/>
              <a:t>Stella.H</a:t>
            </a:r>
            <a:r>
              <a:rPr lang="sv-SE" dirty="0"/>
              <a:t>, Tova, Hilma, Ella, </a:t>
            </a:r>
            <a:r>
              <a:rPr lang="sv-SE" dirty="0" err="1"/>
              <a:t>Tyra,Tilde</a:t>
            </a:r>
            <a:r>
              <a:rPr lang="sv-SE" dirty="0"/>
              <a:t>, Maja, Astrid, </a:t>
            </a:r>
            <a:r>
              <a:rPr lang="sv-SE" dirty="0" err="1"/>
              <a:t>Manaal</a:t>
            </a:r>
            <a:r>
              <a:rPr lang="sv-SE" dirty="0"/>
              <a:t>, Majlis, </a:t>
            </a:r>
            <a:r>
              <a:rPr lang="sv-SE" dirty="0" err="1"/>
              <a:t>Stella.M</a:t>
            </a:r>
            <a:r>
              <a:rPr lang="sv-SE" dirty="0"/>
              <a:t>, Jill</a:t>
            </a:r>
          </a:p>
        </p:txBody>
      </p:sp>
    </p:spTree>
    <p:extLst>
      <p:ext uri="{BB962C8B-B14F-4D97-AF65-F5344CB8AC3E}">
        <p14:creationId xmlns:p14="http://schemas.microsoft.com/office/powerpoint/2010/main" val="4226578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Frågetecken i en rad och ett frågetecken är tänd">
            <a:extLst>
              <a:ext uri="{FF2B5EF4-FFF2-40B4-BE49-F238E27FC236}">
                <a16:creationId xmlns:a16="http://schemas.microsoft.com/office/drawing/2014/main" id="{1D2E85DE-285F-D1C0-8F20-2CBB7B30D77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011" b="-2"/>
          <a:stretch/>
        </p:blipFill>
        <p:spPr>
          <a:xfrm>
            <a:off x="20" y="-2"/>
            <a:ext cx="8115280" cy="6858001"/>
          </a:xfrm>
          <a:prstGeom prst="rect">
            <a:avLst/>
          </a:prstGeom>
          <a:noFill/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31A16E05-71A5-4BEB-9E57-08F801A77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60055" y="2502489"/>
            <a:ext cx="2289028" cy="1853023"/>
          </a:xfrm>
        </p:spPr>
        <p:txBody>
          <a:bodyPr anchor="ctr">
            <a:normAutofit/>
          </a:bodyPr>
          <a:lstStyle/>
          <a:p>
            <a:r>
              <a:rPr lang="sv-SE" sz="1600" dirty="0"/>
              <a:t>Övriga frågor?</a:t>
            </a:r>
            <a:endParaRPr lang="en-US" sz="1600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BCC502FE-2A33-48B8-80DC-2DB5B10F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B9D10FB2-1712-417E-8236-C4017D35AE56}" type="datetime1">
              <a:rPr lang="en-US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>
                <a:spcAft>
                  <a:spcPts val="600"/>
                </a:spcAft>
              </a:pPr>
              <a:t>10/2/2023</a:t>
            </a:fld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9A67DB4-2DF1-44AA-8AA1-B9A9D488C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2C1A5F6F-14E3-4A18-9AD2-ED95DC718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C15563AB-8317-4F4A-8C10-D6F570F02A77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43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A060C3-0754-1939-6BC9-E2D7D42D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83542A-40B3-E531-A38A-38E438DD63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  <a:p>
            <a:r>
              <a:rPr lang="sv-SE" dirty="0"/>
              <a:t>Föreningsliv</a:t>
            </a:r>
          </a:p>
          <a:p>
            <a:r>
              <a:rPr lang="sv-SE" dirty="0"/>
              <a:t>Träning &amp; aktiviteter</a:t>
            </a:r>
          </a:p>
          <a:p>
            <a:r>
              <a:rPr lang="sv-SE" dirty="0"/>
              <a:t>Matcher (</a:t>
            </a:r>
            <a:r>
              <a:rPr lang="sv-SE" dirty="0" err="1"/>
              <a:t>easybasket</a:t>
            </a:r>
            <a:r>
              <a:rPr lang="sv-SE" dirty="0"/>
              <a:t>), cuper, laget.se</a:t>
            </a:r>
          </a:p>
          <a:p>
            <a:r>
              <a:rPr lang="sv-SE" dirty="0" err="1"/>
              <a:t>Arcus</a:t>
            </a:r>
            <a:endParaRPr lang="sv-SE" dirty="0"/>
          </a:p>
          <a:p>
            <a:r>
              <a:rPr lang="sv-SE" dirty="0"/>
              <a:t>Ekonomi</a:t>
            </a:r>
          </a:p>
          <a:p>
            <a:r>
              <a:rPr lang="sv-SE" dirty="0"/>
              <a:t>Hur får vi inkomster?</a:t>
            </a:r>
          </a:p>
        </p:txBody>
      </p:sp>
    </p:spTree>
    <p:extLst>
      <p:ext uri="{BB962C8B-B14F-4D97-AF65-F5344CB8AC3E}">
        <p14:creationId xmlns:p14="http://schemas.microsoft.com/office/powerpoint/2010/main" val="772515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A91B3E-D2E9-F47F-8AF3-A71E15DEC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Föreningsliv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BE5EAC4-AADF-592D-561E-AF6EB1EAE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Klubben har som ändamål att bedriva basketbollverksamhet för alla, såväl barn, ungdom som junior/senior med inriktning på bredd- och tävlingsverksamhet inom Gammelstads och </a:t>
            </a:r>
            <a:r>
              <a:rPr lang="sv-SE" dirty="0" err="1"/>
              <a:t>Rutviks</a:t>
            </a:r>
            <a:r>
              <a:rPr lang="sv-SE" dirty="0"/>
              <a:t> upptagningsområde. Verksamheten ska bedrivas i enlighet med ”Idrottsrörelsens verksamhetsidé, vision och värdegrund” (1 kap RF:s stadgar, bilaga), samt SBBF:s och LBC:s riktlinjer. Klubben ska motverka all form av diskriminering samt aktivt verka för en dopingfri idrott</a:t>
            </a:r>
          </a:p>
          <a:p>
            <a:r>
              <a:rPr lang="sv-SE" dirty="0"/>
              <a:t>Föreningsidrott i Sverige bygger på ideellt föräldraengagemang</a:t>
            </a:r>
          </a:p>
          <a:p>
            <a:r>
              <a:rPr lang="sv-SE" dirty="0"/>
              <a:t>Vi vill att barn och unga ska röra på sig, känna glädje och trivsel genom </a:t>
            </a:r>
            <a:r>
              <a:rPr lang="sv-SE" dirty="0" err="1"/>
              <a:t>baketen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9715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8F0274-8131-A246-844C-C35DB6026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594" y="488618"/>
            <a:ext cx="9357946" cy="1801290"/>
          </a:xfrm>
        </p:spPr>
        <p:txBody>
          <a:bodyPr>
            <a:normAutofit/>
          </a:bodyPr>
          <a:lstStyle/>
          <a:p>
            <a:r>
              <a:rPr lang="sv-SE" sz="4400" dirty="0"/>
              <a:t>Träning &amp; aktiviteter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D84D362-92F2-F37D-F656-3DADC8DC0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539" y="2419350"/>
            <a:ext cx="8110623" cy="2743200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Stina, Ida, Moa, Mahmoud (tränare), Johanna (lagledare), Niklas Hjälptränare</a:t>
            </a:r>
          </a:p>
          <a:p>
            <a:r>
              <a:rPr lang="sv-SE" dirty="0"/>
              <a:t>Vi tränar söndagar 14.45-16, tisdagar 18-19 (då startar vi ombytta)</a:t>
            </a:r>
          </a:p>
          <a:p>
            <a:r>
              <a:rPr lang="sv-SE" dirty="0"/>
              <a:t>Tejpade öron, håret fast, vattenflaska fylld, boll</a:t>
            </a:r>
          </a:p>
          <a:p>
            <a:r>
              <a:rPr lang="sv-SE" dirty="0"/>
              <a:t>Meddela om ni inte kan komma </a:t>
            </a:r>
          </a:p>
          <a:p>
            <a:r>
              <a:rPr lang="sv-SE" dirty="0"/>
              <a:t>Mål med träningen</a:t>
            </a:r>
          </a:p>
          <a:p>
            <a:r>
              <a:rPr lang="sv-SE" dirty="0"/>
              <a:t>Övriga aktiviteter (gemensamt gå på matcher)</a:t>
            </a:r>
          </a:p>
          <a:p>
            <a:r>
              <a:rPr lang="sv-SE" dirty="0"/>
              <a:t>Laget.se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8" name="Date Placeholder 8">
            <a:extLst>
              <a:ext uri="{FF2B5EF4-FFF2-40B4-BE49-F238E27FC236}">
                <a16:creationId xmlns:a16="http://schemas.microsoft.com/office/drawing/2014/main" id="{2C656694-E8B8-4DAB-A4FD-23655A1F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E8C60573-8BA9-4F06-8BC5-309D58F96E5C}" type="datetime1">
              <a:rPr lang="en-US" smtClean="0"/>
              <a:pPr>
                <a:spcAft>
                  <a:spcPts val="600"/>
                </a:spcAft>
              </a:pPr>
              <a:t>10/2/2023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2C26A52E-FD03-472C-B2A6-1828C634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/>
              <a:t>Sample Footer Text</a:t>
            </a:r>
          </a:p>
        </p:txBody>
      </p:sp>
      <p:sp>
        <p:nvSpPr>
          <p:cNvPr id="12" name="Slide Number Placeholder 10">
            <a:extLst>
              <a:ext uri="{FF2B5EF4-FFF2-40B4-BE49-F238E27FC236}">
                <a16:creationId xmlns:a16="http://schemas.microsoft.com/office/drawing/2014/main" id="{1F03B11F-7EA0-4DD0-B80D-8B0E6DF7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38AB6432-E879-4FE7-87DD-5FEE9CC88187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17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E3914D-4875-9E71-235F-0957C820F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 &amp;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1A47A7-0200-ADCA-8FD8-A67A88605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Sammandrag ca 1ggr/månad, anmälan till sammandrag!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Cuper som vi ska delta på är inte klart 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C1379F9-0388-5706-CE58-44170F3C61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50" y="2761355"/>
            <a:ext cx="8792210" cy="2409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524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37C6F0-96CB-3221-B134-B7A9E98DE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Arcus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B870419-F39C-97D4-CE05-E362DA4CC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2 gånger/år höst och vår</a:t>
            </a:r>
          </a:p>
          <a:p>
            <a:r>
              <a:rPr lang="sv-SE" dirty="0"/>
              <a:t>Pengarna går till att kunna åka på uppstartsläger och till en dag för </a:t>
            </a:r>
            <a:r>
              <a:rPr lang="sv-SE" dirty="0" err="1"/>
              <a:t>easybasket</a:t>
            </a:r>
            <a:r>
              <a:rPr lang="sv-SE" dirty="0"/>
              <a:t> lagen.</a:t>
            </a:r>
          </a:p>
          <a:p>
            <a:r>
              <a:rPr lang="sv-SE" dirty="0"/>
              <a:t>Turordningslista</a:t>
            </a:r>
          </a:p>
        </p:txBody>
      </p:sp>
    </p:spTree>
    <p:extLst>
      <p:ext uri="{BB962C8B-B14F-4D97-AF65-F5344CB8AC3E}">
        <p14:creationId xmlns:p14="http://schemas.microsoft.com/office/powerpoint/2010/main" val="1664388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3F917A-9627-43A5-0DEE-98FC97819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Ekonomi: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41EA690-0A9C-2F79-73B7-5DFB515CA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Detta har vi i dagsläget på kontor: ca 17000kr,  </a:t>
            </a:r>
          </a:p>
          <a:p>
            <a:r>
              <a:rPr lang="sv-SE" dirty="0"/>
              <a:t>Vi har en lagkassa där laget äger pengarna.</a:t>
            </a:r>
          </a:p>
          <a:p>
            <a:r>
              <a:rPr lang="sv-SE" dirty="0"/>
              <a:t>Utgifter säsong 23/24 – cuper</a:t>
            </a:r>
          </a:p>
        </p:txBody>
      </p:sp>
    </p:spTree>
    <p:extLst>
      <p:ext uri="{BB962C8B-B14F-4D97-AF65-F5344CB8AC3E}">
        <p14:creationId xmlns:p14="http://schemas.microsoft.com/office/powerpoint/2010/main" val="209742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768395-ECDB-24ED-88F6-F328B24D2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Hur får vi in pengar?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4DB4776-2E1A-67A5-F853-E8F279639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Försäljningsansvarig?</a:t>
            </a:r>
          </a:p>
          <a:p>
            <a:r>
              <a:rPr lang="sv-SE" dirty="0"/>
              <a:t>Eget sammandrag</a:t>
            </a:r>
          </a:p>
          <a:p>
            <a:r>
              <a:rPr lang="sv-SE" dirty="0"/>
              <a:t>Intresse för tomholmen?</a:t>
            </a:r>
          </a:p>
          <a:p>
            <a:r>
              <a:rPr lang="sv-SE" dirty="0"/>
              <a:t>Försäljning? Vad?</a:t>
            </a:r>
          </a:p>
          <a:p>
            <a:r>
              <a:rPr lang="sv-SE" dirty="0"/>
              <a:t>Ge förslag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454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65219A-A4A9-452E-F1CC-5B688460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Sammandrag 15/10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126593-4870-5BED-ADB9-FB3331B58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Vem gör vad?</a:t>
            </a:r>
          </a:p>
        </p:txBody>
      </p:sp>
    </p:spTree>
    <p:extLst>
      <p:ext uri="{BB962C8B-B14F-4D97-AF65-F5344CB8AC3E}">
        <p14:creationId xmlns:p14="http://schemas.microsoft.com/office/powerpoint/2010/main" val="1425455353"/>
      </p:ext>
    </p:extLst>
  </p:cSld>
  <p:clrMapOvr>
    <a:masterClrMapping/>
  </p:clrMapOvr>
</p:sld>
</file>

<file path=ppt/theme/theme1.xml><?xml version="1.0" encoding="utf-8"?>
<a:theme xmlns:a="http://schemas.openxmlformats.org/drawingml/2006/main" name="Bricka">
  <a:themeElements>
    <a:clrScheme name="Bric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ric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c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TM10001106[[fn=Bricka]]</Template>
  <TotalTime>234</TotalTime>
  <Words>496</Words>
  <Application>Microsoft Office PowerPoint</Application>
  <PresentationFormat>Bredbild</PresentationFormat>
  <Paragraphs>67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Impact</vt:lpstr>
      <vt:lpstr>Bricka</vt:lpstr>
      <vt:lpstr>Föräldramöte Basket f-13</vt:lpstr>
      <vt:lpstr>Agenda:</vt:lpstr>
      <vt:lpstr>Föreningsliv</vt:lpstr>
      <vt:lpstr>Träning &amp; aktiviteter </vt:lpstr>
      <vt:lpstr>Matcher &amp; Cuper</vt:lpstr>
      <vt:lpstr>Arcus</vt:lpstr>
      <vt:lpstr>Ekonomi:</vt:lpstr>
      <vt:lpstr>Hur får vi in pengar?</vt:lpstr>
      <vt:lpstr>Sammandrag 15/10</vt:lpstr>
      <vt:lpstr>Klubbkläder</vt:lpstr>
      <vt:lpstr>Sammanfattning av mötet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Basket f-13</dc:title>
  <dc:creator>Johanna Myrhaug</dc:creator>
  <cp:lastModifiedBy>Johanna Myrhaug</cp:lastModifiedBy>
  <cp:revision>14</cp:revision>
  <dcterms:created xsi:type="dcterms:W3CDTF">2023-09-14T08:15:32Z</dcterms:created>
  <dcterms:modified xsi:type="dcterms:W3CDTF">2023-10-02T20:02:26Z</dcterms:modified>
</cp:coreProperties>
</file>