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87" r:id="rId3"/>
    <p:sldId id="277" r:id="rId4"/>
    <p:sldId id="259" r:id="rId5"/>
    <p:sldId id="273" r:id="rId6"/>
    <p:sldId id="271" r:id="rId7"/>
    <p:sldId id="288" r:id="rId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4045D1-402B-424C-90BE-CD3E59B2FD79}"/>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B8D65AA8-60D2-4F78-AD9A-5300CD7A36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B403FBA4-8BF1-4404-916B-189221114FA8}"/>
              </a:ext>
            </a:extLst>
          </p:cNvPr>
          <p:cNvSpPr>
            <a:spLocks noGrp="1"/>
          </p:cNvSpPr>
          <p:nvPr>
            <p:ph type="dt" sz="half" idx="10"/>
          </p:nvPr>
        </p:nvSpPr>
        <p:spPr/>
        <p:txBody>
          <a:bodyPr/>
          <a:lstStyle/>
          <a:p>
            <a:fld id="{441D9D6F-06F2-421A-9CD9-BDE0B7492EDE}" type="datetimeFigureOut">
              <a:rPr lang="sv-SE" smtClean="0"/>
              <a:t>2019-11-18</a:t>
            </a:fld>
            <a:endParaRPr lang="sv-SE"/>
          </a:p>
        </p:txBody>
      </p:sp>
      <p:sp>
        <p:nvSpPr>
          <p:cNvPr id="5" name="Platshållare för sidfot 4">
            <a:extLst>
              <a:ext uri="{FF2B5EF4-FFF2-40B4-BE49-F238E27FC236}">
                <a16:creationId xmlns:a16="http://schemas.microsoft.com/office/drawing/2014/main" id="{32DBBB4E-F677-4EA2-B67A-36CEC97FFCE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748ED63-5D6F-4B83-BF33-72863FDA7347}"/>
              </a:ext>
            </a:extLst>
          </p:cNvPr>
          <p:cNvSpPr>
            <a:spLocks noGrp="1"/>
          </p:cNvSpPr>
          <p:nvPr>
            <p:ph type="sldNum" sz="quarter" idx="12"/>
          </p:nvPr>
        </p:nvSpPr>
        <p:spPr/>
        <p:txBody>
          <a:bodyPr/>
          <a:lstStyle/>
          <a:p>
            <a:fld id="{9A5D8322-3D23-4B36-B190-26DBDBC5FFD1}" type="slidenum">
              <a:rPr lang="sv-SE" smtClean="0"/>
              <a:t>‹#›</a:t>
            </a:fld>
            <a:endParaRPr lang="sv-SE"/>
          </a:p>
        </p:txBody>
      </p:sp>
    </p:spTree>
    <p:extLst>
      <p:ext uri="{BB962C8B-B14F-4D97-AF65-F5344CB8AC3E}">
        <p14:creationId xmlns:p14="http://schemas.microsoft.com/office/powerpoint/2010/main" val="4096876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B311B0-6447-4F87-95EC-E713F62DBF26}"/>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97820A9-1F14-466D-8C21-D5F4AE1BE6CF}"/>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389814B-CBF2-42E6-B621-1786AF1A0EEE}"/>
              </a:ext>
            </a:extLst>
          </p:cNvPr>
          <p:cNvSpPr>
            <a:spLocks noGrp="1"/>
          </p:cNvSpPr>
          <p:nvPr>
            <p:ph type="dt" sz="half" idx="10"/>
          </p:nvPr>
        </p:nvSpPr>
        <p:spPr/>
        <p:txBody>
          <a:bodyPr/>
          <a:lstStyle/>
          <a:p>
            <a:fld id="{441D9D6F-06F2-421A-9CD9-BDE0B7492EDE}" type="datetimeFigureOut">
              <a:rPr lang="sv-SE" smtClean="0"/>
              <a:t>2019-11-18</a:t>
            </a:fld>
            <a:endParaRPr lang="sv-SE"/>
          </a:p>
        </p:txBody>
      </p:sp>
      <p:sp>
        <p:nvSpPr>
          <p:cNvPr id="5" name="Platshållare för sidfot 4">
            <a:extLst>
              <a:ext uri="{FF2B5EF4-FFF2-40B4-BE49-F238E27FC236}">
                <a16:creationId xmlns:a16="http://schemas.microsoft.com/office/drawing/2014/main" id="{8BA27F51-EEED-41DB-BF9E-25D269A7DB9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C2FFDB3-E148-42A5-8420-8362FA50DD6F}"/>
              </a:ext>
            </a:extLst>
          </p:cNvPr>
          <p:cNvSpPr>
            <a:spLocks noGrp="1"/>
          </p:cNvSpPr>
          <p:nvPr>
            <p:ph type="sldNum" sz="quarter" idx="12"/>
          </p:nvPr>
        </p:nvSpPr>
        <p:spPr/>
        <p:txBody>
          <a:bodyPr/>
          <a:lstStyle/>
          <a:p>
            <a:fld id="{9A5D8322-3D23-4B36-B190-26DBDBC5FFD1}" type="slidenum">
              <a:rPr lang="sv-SE" smtClean="0"/>
              <a:t>‹#›</a:t>
            </a:fld>
            <a:endParaRPr lang="sv-SE"/>
          </a:p>
        </p:txBody>
      </p:sp>
    </p:spTree>
    <p:extLst>
      <p:ext uri="{BB962C8B-B14F-4D97-AF65-F5344CB8AC3E}">
        <p14:creationId xmlns:p14="http://schemas.microsoft.com/office/powerpoint/2010/main" val="958583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B51AFE6-1261-4EC3-B5E0-465DDBD1D499}"/>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D09F4B2-9D28-4BC6-AC52-F06A243778F3}"/>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FE68B40-79F2-4EA6-94A0-5CF8E988392B}"/>
              </a:ext>
            </a:extLst>
          </p:cNvPr>
          <p:cNvSpPr>
            <a:spLocks noGrp="1"/>
          </p:cNvSpPr>
          <p:nvPr>
            <p:ph type="dt" sz="half" idx="10"/>
          </p:nvPr>
        </p:nvSpPr>
        <p:spPr/>
        <p:txBody>
          <a:bodyPr/>
          <a:lstStyle/>
          <a:p>
            <a:fld id="{441D9D6F-06F2-421A-9CD9-BDE0B7492EDE}" type="datetimeFigureOut">
              <a:rPr lang="sv-SE" smtClean="0"/>
              <a:t>2019-11-18</a:t>
            </a:fld>
            <a:endParaRPr lang="sv-SE"/>
          </a:p>
        </p:txBody>
      </p:sp>
      <p:sp>
        <p:nvSpPr>
          <p:cNvPr id="5" name="Platshållare för sidfot 4">
            <a:extLst>
              <a:ext uri="{FF2B5EF4-FFF2-40B4-BE49-F238E27FC236}">
                <a16:creationId xmlns:a16="http://schemas.microsoft.com/office/drawing/2014/main" id="{2518F508-180F-4DA2-9B05-B84E2EF4CD7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E69EC7E-8311-4B49-A30D-9BD115338B61}"/>
              </a:ext>
            </a:extLst>
          </p:cNvPr>
          <p:cNvSpPr>
            <a:spLocks noGrp="1"/>
          </p:cNvSpPr>
          <p:nvPr>
            <p:ph type="sldNum" sz="quarter" idx="12"/>
          </p:nvPr>
        </p:nvSpPr>
        <p:spPr/>
        <p:txBody>
          <a:bodyPr/>
          <a:lstStyle/>
          <a:p>
            <a:fld id="{9A5D8322-3D23-4B36-B190-26DBDBC5FFD1}" type="slidenum">
              <a:rPr lang="sv-SE" smtClean="0"/>
              <a:t>‹#›</a:t>
            </a:fld>
            <a:endParaRPr lang="sv-SE"/>
          </a:p>
        </p:txBody>
      </p:sp>
    </p:spTree>
    <p:extLst>
      <p:ext uri="{BB962C8B-B14F-4D97-AF65-F5344CB8AC3E}">
        <p14:creationId xmlns:p14="http://schemas.microsoft.com/office/powerpoint/2010/main" val="3694205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869F98-9ED7-4AF6-83DB-901B6EA1BD6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3D0AC49-309B-4A4D-A375-89441578E3BA}"/>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32D11DE-4AD3-4141-A2DF-84A5FB8DCA4B}"/>
              </a:ext>
            </a:extLst>
          </p:cNvPr>
          <p:cNvSpPr>
            <a:spLocks noGrp="1"/>
          </p:cNvSpPr>
          <p:nvPr>
            <p:ph type="dt" sz="half" idx="10"/>
          </p:nvPr>
        </p:nvSpPr>
        <p:spPr/>
        <p:txBody>
          <a:bodyPr/>
          <a:lstStyle/>
          <a:p>
            <a:fld id="{441D9D6F-06F2-421A-9CD9-BDE0B7492EDE}" type="datetimeFigureOut">
              <a:rPr lang="sv-SE" smtClean="0"/>
              <a:t>2019-11-18</a:t>
            </a:fld>
            <a:endParaRPr lang="sv-SE"/>
          </a:p>
        </p:txBody>
      </p:sp>
      <p:sp>
        <p:nvSpPr>
          <p:cNvPr id="5" name="Platshållare för sidfot 4">
            <a:extLst>
              <a:ext uri="{FF2B5EF4-FFF2-40B4-BE49-F238E27FC236}">
                <a16:creationId xmlns:a16="http://schemas.microsoft.com/office/drawing/2014/main" id="{E4FB9052-0032-44DE-AAE8-5E8F0F23A82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365DBE4-4CC0-4478-B83D-180DDD270352}"/>
              </a:ext>
            </a:extLst>
          </p:cNvPr>
          <p:cNvSpPr>
            <a:spLocks noGrp="1"/>
          </p:cNvSpPr>
          <p:nvPr>
            <p:ph type="sldNum" sz="quarter" idx="12"/>
          </p:nvPr>
        </p:nvSpPr>
        <p:spPr/>
        <p:txBody>
          <a:bodyPr/>
          <a:lstStyle/>
          <a:p>
            <a:fld id="{9A5D8322-3D23-4B36-B190-26DBDBC5FFD1}" type="slidenum">
              <a:rPr lang="sv-SE" smtClean="0"/>
              <a:t>‹#›</a:t>
            </a:fld>
            <a:endParaRPr lang="sv-SE"/>
          </a:p>
        </p:txBody>
      </p:sp>
    </p:spTree>
    <p:extLst>
      <p:ext uri="{BB962C8B-B14F-4D97-AF65-F5344CB8AC3E}">
        <p14:creationId xmlns:p14="http://schemas.microsoft.com/office/powerpoint/2010/main" val="4234491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92ABC2D-1F52-4BFD-BBE4-293E82A7829C}"/>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13BF2C66-3C06-4733-AABC-C369AC7084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C337E0C2-D2B1-417C-9F28-38A6F231AC1E}"/>
              </a:ext>
            </a:extLst>
          </p:cNvPr>
          <p:cNvSpPr>
            <a:spLocks noGrp="1"/>
          </p:cNvSpPr>
          <p:nvPr>
            <p:ph type="dt" sz="half" idx="10"/>
          </p:nvPr>
        </p:nvSpPr>
        <p:spPr/>
        <p:txBody>
          <a:bodyPr/>
          <a:lstStyle/>
          <a:p>
            <a:fld id="{441D9D6F-06F2-421A-9CD9-BDE0B7492EDE}" type="datetimeFigureOut">
              <a:rPr lang="sv-SE" smtClean="0"/>
              <a:t>2019-11-18</a:t>
            </a:fld>
            <a:endParaRPr lang="sv-SE"/>
          </a:p>
        </p:txBody>
      </p:sp>
      <p:sp>
        <p:nvSpPr>
          <p:cNvPr id="5" name="Platshållare för sidfot 4">
            <a:extLst>
              <a:ext uri="{FF2B5EF4-FFF2-40B4-BE49-F238E27FC236}">
                <a16:creationId xmlns:a16="http://schemas.microsoft.com/office/drawing/2014/main" id="{E7361479-F579-4452-BBAD-1636F157240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9D9FBDA-D5FB-4C3E-ABD9-F90B5AA09466}"/>
              </a:ext>
            </a:extLst>
          </p:cNvPr>
          <p:cNvSpPr>
            <a:spLocks noGrp="1"/>
          </p:cNvSpPr>
          <p:nvPr>
            <p:ph type="sldNum" sz="quarter" idx="12"/>
          </p:nvPr>
        </p:nvSpPr>
        <p:spPr/>
        <p:txBody>
          <a:bodyPr/>
          <a:lstStyle/>
          <a:p>
            <a:fld id="{9A5D8322-3D23-4B36-B190-26DBDBC5FFD1}" type="slidenum">
              <a:rPr lang="sv-SE" smtClean="0"/>
              <a:t>‹#›</a:t>
            </a:fld>
            <a:endParaRPr lang="sv-SE"/>
          </a:p>
        </p:txBody>
      </p:sp>
    </p:spTree>
    <p:extLst>
      <p:ext uri="{BB962C8B-B14F-4D97-AF65-F5344CB8AC3E}">
        <p14:creationId xmlns:p14="http://schemas.microsoft.com/office/powerpoint/2010/main" val="1412160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43F5A7D-114E-46C1-8A95-9574B9C7B2B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C10195C-04AA-426D-AD60-C7F43BFE3996}"/>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1841DEF-83C6-4ABB-B9E2-5A4D38B9D10A}"/>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AE5B6A86-3AF7-4F90-BBCB-26F2BB97AA0E}"/>
              </a:ext>
            </a:extLst>
          </p:cNvPr>
          <p:cNvSpPr>
            <a:spLocks noGrp="1"/>
          </p:cNvSpPr>
          <p:nvPr>
            <p:ph type="dt" sz="half" idx="10"/>
          </p:nvPr>
        </p:nvSpPr>
        <p:spPr/>
        <p:txBody>
          <a:bodyPr/>
          <a:lstStyle/>
          <a:p>
            <a:fld id="{441D9D6F-06F2-421A-9CD9-BDE0B7492EDE}" type="datetimeFigureOut">
              <a:rPr lang="sv-SE" smtClean="0"/>
              <a:t>2019-11-18</a:t>
            </a:fld>
            <a:endParaRPr lang="sv-SE"/>
          </a:p>
        </p:txBody>
      </p:sp>
      <p:sp>
        <p:nvSpPr>
          <p:cNvPr id="6" name="Platshållare för sidfot 5">
            <a:extLst>
              <a:ext uri="{FF2B5EF4-FFF2-40B4-BE49-F238E27FC236}">
                <a16:creationId xmlns:a16="http://schemas.microsoft.com/office/drawing/2014/main" id="{93D90546-012D-4917-AD76-B9465D3E487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2C50F09-2154-4E30-9E40-CA071CA883B9}"/>
              </a:ext>
            </a:extLst>
          </p:cNvPr>
          <p:cNvSpPr>
            <a:spLocks noGrp="1"/>
          </p:cNvSpPr>
          <p:nvPr>
            <p:ph type="sldNum" sz="quarter" idx="12"/>
          </p:nvPr>
        </p:nvSpPr>
        <p:spPr/>
        <p:txBody>
          <a:bodyPr/>
          <a:lstStyle/>
          <a:p>
            <a:fld id="{9A5D8322-3D23-4B36-B190-26DBDBC5FFD1}" type="slidenum">
              <a:rPr lang="sv-SE" smtClean="0"/>
              <a:t>‹#›</a:t>
            </a:fld>
            <a:endParaRPr lang="sv-SE"/>
          </a:p>
        </p:txBody>
      </p:sp>
    </p:spTree>
    <p:extLst>
      <p:ext uri="{BB962C8B-B14F-4D97-AF65-F5344CB8AC3E}">
        <p14:creationId xmlns:p14="http://schemas.microsoft.com/office/powerpoint/2010/main" val="1624004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AD5F391-E1EE-4671-AE19-87B30FF58E13}"/>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88D81B5-CAE6-4C32-ACA1-904008D88C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5B7C9326-3FF3-43E0-85E5-D01A76C5830F}"/>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3CF5CBA2-51A3-49C1-B81E-4FBFD9BC30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0793E60A-CD3D-418F-9F04-2506706A33FF}"/>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65297DE-D130-46C4-A5B8-61B7C6659F20}"/>
              </a:ext>
            </a:extLst>
          </p:cNvPr>
          <p:cNvSpPr>
            <a:spLocks noGrp="1"/>
          </p:cNvSpPr>
          <p:nvPr>
            <p:ph type="dt" sz="half" idx="10"/>
          </p:nvPr>
        </p:nvSpPr>
        <p:spPr/>
        <p:txBody>
          <a:bodyPr/>
          <a:lstStyle/>
          <a:p>
            <a:fld id="{441D9D6F-06F2-421A-9CD9-BDE0B7492EDE}" type="datetimeFigureOut">
              <a:rPr lang="sv-SE" smtClean="0"/>
              <a:t>2019-11-18</a:t>
            </a:fld>
            <a:endParaRPr lang="sv-SE"/>
          </a:p>
        </p:txBody>
      </p:sp>
      <p:sp>
        <p:nvSpPr>
          <p:cNvPr id="8" name="Platshållare för sidfot 7">
            <a:extLst>
              <a:ext uri="{FF2B5EF4-FFF2-40B4-BE49-F238E27FC236}">
                <a16:creationId xmlns:a16="http://schemas.microsoft.com/office/drawing/2014/main" id="{009CB4B3-287A-4E0B-AEBC-32F57E16E8E6}"/>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E1E0F4B1-4086-4C72-BF28-678152350C83}"/>
              </a:ext>
            </a:extLst>
          </p:cNvPr>
          <p:cNvSpPr>
            <a:spLocks noGrp="1"/>
          </p:cNvSpPr>
          <p:nvPr>
            <p:ph type="sldNum" sz="quarter" idx="12"/>
          </p:nvPr>
        </p:nvSpPr>
        <p:spPr/>
        <p:txBody>
          <a:bodyPr/>
          <a:lstStyle/>
          <a:p>
            <a:fld id="{9A5D8322-3D23-4B36-B190-26DBDBC5FFD1}" type="slidenum">
              <a:rPr lang="sv-SE" smtClean="0"/>
              <a:t>‹#›</a:t>
            </a:fld>
            <a:endParaRPr lang="sv-SE"/>
          </a:p>
        </p:txBody>
      </p:sp>
    </p:spTree>
    <p:extLst>
      <p:ext uri="{BB962C8B-B14F-4D97-AF65-F5344CB8AC3E}">
        <p14:creationId xmlns:p14="http://schemas.microsoft.com/office/powerpoint/2010/main" val="4182487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BB9D8A-137B-4BF5-9BBC-F3EC04C29450}"/>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5AD43BD6-44A3-45EA-9CD3-5BDAEA784EAB}"/>
              </a:ext>
            </a:extLst>
          </p:cNvPr>
          <p:cNvSpPr>
            <a:spLocks noGrp="1"/>
          </p:cNvSpPr>
          <p:nvPr>
            <p:ph type="dt" sz="half" idx="10"/>
          </p:nvPr>
        </p:nvSpPr>
        <p:spPr/>
        <p:txBody>
          <a:bodyPr/>
          <a:lstStyle/>
          <a:p>
            <a:fld id="{441D9D6F-06F2-421A-9CD9-BDE0B7492EDE}" type="datetimeFigureOut">
              <a:rPr lang="sv-SE" smtClean="0"/>
              <a:t>2019-11-18</a:t>
            </a:fld>
            <a:endParaRPr lang="sv-SE"/>
          </a:p>
        </p:txBody>
      </p:sp>
      <p:sp>
        <p:nvSpPr>
          <p:cNvPr id="4" name="Platshållare för sidfot 3">
            <a:extLst>
              <a:ext uri="{FF2B5EF4-FFF2-40B4-BE49-F238E27FC236}">
                <a16:creationId xmlns:a16="http://schemas.microsoft.com/office/drawing/2014/main" id="{1C7EE590-EC02-4CD0-AEC7-2553E28273D3}"/>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4350C29F-382A-4E2C-9614-33F223DF0C76}"/>
              </a:ext>
            </a:extLst>
          </p:cNvPr>
          <p:cNvSpPr>
            <a:spLocks noGrp="1"/>
          </p:cNvSpPr>
          <p:nvPr>
            <p:ph type="sldNum" sz="quarter" idx="12"/>
          </p:nvPr>
        </p:nvSpPr>
        <p:spPr/>
        <p:txBody>
          <a:bodyPr/>
          <a:lstStyle/>
          <a:p>
            <a:fld id="{9A5D8322-3D23-4B36-B190-26DBDBC5FFD1}" type="slidenum">
              <a:rPr lang="sv-SE" smtClean="0"/>
              <a:t>‹#›</a:t>
            </a:fld>
            <a:endParaRPr lang="sv-SE"/>
          </a:p>
        </p:txBody>
      </p:sp>
    </p:spTree>
    <p:extLst>
      <p:ext uri="{BB962C8B-B14F-4D97-AF65-F5344CB8AC3E}">
        <p14:creationId xmlns:p14="http://schemas.microsoft.com/office/powerpoint/2010/main" val="825490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611B2F5F-3A1D-4D82-86CF-BD44431262B9}"/>
              </a:ext>
            </a:extLst>
          </p:cNvPr>
          <p:cNvSpPr>
            <a:spLocks noGrp="1"/>
          </p:cNvSpPr>
          <p:nvPr>
            <p:ph type="dt" sz="half" idx="10"/>
          </p:nvPr>
        </p:nvSpPr>
        <p:spPr/>
        <p:txBody>
          <a:bodyPr/>
          <a:lstStyle/>
          <a:p>
            <a:fld id="{441D9D6F-06F2-421A-9CD9-BDE0B7492EDE}" type="datetimeFigureOut">
              <a:rPr lang="sv-SE" smtClean="0"/>
              <a:t>2019-11-18</a:t>
            </a:fld>
            <a:endParaRPr lang="sv-SE"/>
          </a:p>
        </p:txBody>
      </p:sp>
      <p:sp>
        <p:nvSpPr>
          <p:cNvPr id="3" name="Platshållare för sidfot 2">
            <a:extLst>
              <a:ext uri="{FF2B5EF4-FFF2-40B4-BE49-F238E27FC236}">
                <a16:creationId xmlns:a16="http://schemas.microsoft.com/office/drawing/2014/main" id="{7DC49EC0-67E9-4853-803D-72533D357B8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02384BF-84B7-4538-855E-181A7D2EF215}"/>
              </a:ext>
            </a:extLst>
          </p:cNvPr>
          <p:cNvSpPr>
            <a:spLocks noGrp="1"/>
          </p:cNvSpPr>
          <p:nvPr>
            <p:ph type="sldNum" sz="quarter" idx="12"/>
          </p:nvPr>
        </p:nvSpPr>
        <p:spPr/>
        <p:txBody>
          <a:bodyPr/>
          <a:lstStyle/>
          <a:p>
            <a:fld id="{9A5D8322-3D23-4B36-B190-26DBDBC5FFD1}" type="slidenum">
              <a:rPr lang="sv-SE" smtClean="0"/>
              <a:t>‹#›</a:t>
            </a:fld>
            <a:endParaRPr lang="sv-SE"/>
          </a:p>
        </p:txBody>
      </p:sp>
    </p:spTree>
    <p:extLst>
      <p:ext uri="{BB962C8B-B14F-4D97-AF65-F5344CB8AC3E}">
        <p14:creationId xmlns:p14="http://schemas.microsoft.com/office/powerpoint/2010/main" val="2578607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B5BCAE-6E16-4665-8CC0-9890E13CC37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3C3064C-EF3C-42FD-8152-A401FB2999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638305F0-F576-4C4E-AF7C-1DEC60622C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96394F7-51E3-4921-B787-7F39D2E60EB7}"/>
              </a:ext>
            </a:extLst>
          </p:cNvPr>
          <p:cNvSpPr>
            <a:spLocks noGrp="1"/>
          </p:cNvSpPr>
          <p:nvPr>
            <p:ph type="dt" sz="half" idx="10"/>
          </p:nvPr>
        </p:nvSpPr>
        <p:spPr/>
        <p:txBody>
          <a:bodyPr/>
          <a:lstStyle/>
          <a:p>
            <a:fld id="{441D9D6F-06F2-421A-9CD9-BDE0B7492EDE}" type="datetimeFigureOut">
              <a:rPr lang="sv-SE" smtClean="0"/>
              <a:t>2019-11-18</a:t>
            </a:fld>
            <a:endParaRPr lang="sv-SE"/>
          </a:p>
        </p:txBody>
      </p:sp>
      <p:sp>
        <p:nvSpPr>
          <p:cNvPr id="6" name="Platshållare för sidfot 5">
            <a:extLst>
              <a:ext uri="{FF2B5EF4-FFF2-40B4-BE49-F238E27FC236}">
                <a16:creationId xmlns:a16="http://schemas.microsoft.com/office/drawing/2014/main" id="{9D9ADAA2-906C-472C-9622-651445E84E2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6078B40-1605-4889-8440-747FB1C1BA85}"/>
              </a:ext>
            </a:extLst>
          </p:cNvPr>
          <p:cNvSpPr>
            <a:spLocks noGrp="1"/>
          </p:cNvSpPr>
          <p:nvPr>
            <p:ph type="sldNum" sz="quarter" idx="12"/>
          </p:nvPr>
        </p:nvSpPr>
        <p:spPr/>
        <p:txBody>
          <a:bodyPr/>
          <a:lstStyle/>
          <a:p>
            <a:fld id="{9A5D8322-3D23-4B36-B190-26DBDBC5FFD1}" type="slidenum">
              <a:rPr lang="sv-SE" smtClean="0"/>
              <a:t>‹#›</a:t>
            </a:fld>
            <a:endParaRPr lang="sv-SE"/>
          </a:p>
        </p:txBody>
      </p:sp>
    </p:spTree>
    <p:extLst>
      <p:ext uri="{BB962C8B-B14F-4D97-AF65-F5344CB8AC3E}">
        <p14:creationId xmlns:p14="http://schemas.microsoft.com/office/powerpoint/2010/main" val="1477873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FADCF6C-5D0B-4B03-A4DA-6DA300F9AEB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37B9A09-0D8D-400D-9AB7-457304DAA9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38DC8E02-EAFA-4FBB-9CDC-F2348882C4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72C1D7F-17CB-4D78-8671-BDF1507BAB92}"/>
              </a:ext>
            </a:extLst>
          </p:cNvPr>
          <p:cNvSpPr>
            <a:spLocks noGrp="1"/>
          </p:cNvSpPr>
          <p:nvPr>
            <p:ph type="dt" sz="half" idx="10"/>
          </p:nvPr>
        </p:nvSpPr>
        <p:spPr/>
        <p:txBody>
          <a:bodyPr/>
          <a:lstStyle/>
          <a:p>
            <a:fld id="{441D9D6F-06F2-421A-9CD9-BDE0B7492EDE}" type="datetimeFigureOut">
              <a:rPr lang="sv-SE" smtClean="0"/>
              <a:t>2019-11-18</a:t>
            </a:fld>
            <a:endParaRPr lang="sv-SE"/>
          </a:p>
        </p:txBody>
      </p:sp>
      <p:sp>
        <p:nvSpPr>
          <p:cNvPr id="6" name="Platshållare för sidfot 5">
            <a:extLst>
              <a:ext uri="{FF2B5EF4-FFF2-40B4-BE49-F238E27FC236}">
                <a16:creationId xmlns:a16="http://schemas.microsoft.com/office/drawing/2014/main" id="{9D4504E9-834D-4764-8EEF-17437049A8C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D6D83E0-F5A8-40A8-91DB-613716F5B846}"/>
              </a:ext>
            </a:extLst>
          </p:cNvPr>
          <p:cNvSpPr>
            <a:spLocks noGrp="1"/>
          </p:cNvSpPr>
          <p:nvPr>
            <p:ph type="sldNum" sz="quarter" idx="12"/>
          </p:nvPr>
        </p:nvSpPr>
        <p:spPr/>
        <p:txBody>
          <a:bodyPr/>
          <a:lstStyle/>
          <a:p>
            <a:fld id="{9A5D8322-3D23-4B36-B190-26DBDBC5FFD1}" type="slidenum">
              <a:rPr lang="sv-SE" smtClean="0"/>
              <a:t>‹#›</a:t>
            </a:fld>
            <a:endParaRPr lang="sv-SE"/>
          </a:p>
        </p:txBody>
      </p:sp>
    </p:spTree>
    <p:extLst>
      <p:ext uri="{BB962C8B-B14F-4D97-AF65-F5344CB8AC3E}">
        <p14:creationId xmlns:p14="http://schemas.microsoft.com/office/powerpoint/2010/main" val="3421941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A2784132-7634-4239-8181-10B46AB00B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1285960-1FCD-409C-8885-8EF85D10D5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1372C4D-144B-4302-81A8-E6CF593FC3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1D9D6F-06F2-421A-9CD9-BDE0B7492EDE}" type="datetimeFigureOut">
              <a:rPr lang="sv-SE" smtClean="0"/>
              <a:t>2019-11-18</a:t>
            </a:fld>
            <a:endParaRPr lang="sv-SE"/>
          </a:p>
        </p:txBody>
      </p:sp>
      <p:sp>
        <p:nvSpPr>
          <p:cNvPr id="5" name="Platshållare för sidfot 4">
            <a:extLst>
              <a:ext uri="{FF2B5EF4-FFF2-40B4-BE49-F238E27FC236}">
                <a16:creationId xmlns:a16="http://schemas.microsoft.com/office/drawing/2014/main" id="{94362D41-25CC-48AD-B37F-4A96DAEBF9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4FDABA3B-027D-489E-9543-02666ACBFF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5D8322-3D23-4B36-B190-26DBDBC5FFD1}" type="slidenum">
              <a:rPr lang="sv-SE" smtClean="0"/>
              <a:t>‹#›</a:t>
            </a:fld>
            <a:endParaRPr lang="sv-SE"/>
          </a:p>
        </p:txBody>
      </p:sp>
    </p:spTree>
    <p:extLst>
      <p:ext uri="{BB962C8B-B14F-4D97-AF65-F5344CB8AC3E}">
        <p14:creationId xmlns:p14="http://schemas.microsoft.com/office/powerpoint/2010/main" val="629325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ubrik 1">
            <a:extLst>
              <a:ext uri="{FF2B5EF4-FFF2-40B4-BE49-F238E27FC236}">
                <a16:creationId xmlns:a16="http://schemas.microsoft.com/office/drawing/2014/main" id="{F7CFE0E4-266C-4920-BFE0-1C0BAC7096FE}"/>
              </a:ext>
            </a:extLst>
          </p:cNvPr>
          <p:cNvSpPr>
            <a:spLocks noGrp="1"/>
          </p:cNvSpPr>
          <p:nvPr>
            <p:ph type="title"/>
          </p:nvPr>
        </p:nvSpPr>
        <p:spPr>
          <a:xfrm>
            <a:off x="1097280" y="2648803"/>
            <a:ext cx="10058400" cy="1450757"/>
          </a:xfrm>
        </p:spPr>
        <p:txBody>
          <a:bodyPr/>
          <a:lstStyle/>
          <a:p>
            <a:pPr algn="ctr"/>
            <a:r>
              <a:rPr lang="sv-SE" dirty="0"/>
              <a:t>IDROTTSMIX ARBETE MED VÄRDEGRUNDEN</a:t>
            </a:r>
          </a:p>
        </p:txBody>
      </p:sp>
      <p:pic>
        <p:nvPicPr>
          <p:cNvPr id="3" name="Bildobjekt 2">
            <a:extLst>
              <a:ext uri="{FF2B5EF4-FFF2-40B4-BE49-F238E27FC236}">
                <a16:creationId xmlns:a16="http://schemas.microsoft.com/office/drawing/2014/main" id="{92270F1F-44E4-43E7-8DF5-110CD26C9C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77526" y="143861"/>
            <a:ext cx="1333500" cy="1544193"/>
          </a:xfrm>
          <a:prstGeom prst="rect">
            <a:avLst/>
          </a:prstGeom>
        </p:spPr>
      </p:pic>
      <p:pic>
        <p:nvPicPr>
          <p:cNvPr id="4" name="Bildobjekt 3">
            <a:extLst>
              <a:ext uri="{FF2B5EF4-FFF2-40B4-BE49-F238E27FC236}">
                <a16:creationId xmlns:a16="http://schemas.microsoft.com/office/drawing/2014/main" id="{62F17032-3C02-49C0-B974-9F071FA32F07}"/>
              </a:ext>
            </a:extLst>
          </p:cNvPr>
          <p:cNvPicPr>
            <a:picLocks noChangeAspect="1"/>
          </p:cNvPicPr>
          <p:nvPr/>
        </p:nvPicPr>
        <p:blipFill>
          <a:blip r:embed="rId3"/>
          <a:stretch>
            <a:fillRect/>
          </a:stretch>
        </p:blipFill>
        <p:spPr>
          <a:xfrm>
            <a:off x="0" y="6410325"/>
            <a:ext cx="12192000" cy="476250"/>
          </a:xfrm>
          <a:prstGeom prst="rect">
            <a:avLst/>
          </a:prstGeom>
        </p:spPr>
      </p:pic>
    </p:spTree>
    <p:extLst>
      <p:ext uri="{BB962C8B-B14F-4D97-AF65-F5344CB8AC3E}">
        <p14:creationId xmlns:p14="http://schemas.microsoft.com/office/powerpoint/2010/main" val="4122482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objekt 8">
            <a:extLst>
              <a:ext uri="{FF2B5EF4-FFF2-40B4-BE49-F238E27FC236}">
                <a16:creationId xmlns:a16="http://schemas.microsoft.com/office/drawing/2014/main" id="{DBFF350F-6ACD-4034-AB6E-9C78B2264301}"/>
              </a:ext>
            </a:extLst>
          </p:cNvPr>
          <p:cNvPicPr>
            <a:picLocks noChangeAspect="1"/>
          </p:cNvPicPr>
          <p:nvPr/>
        </p:nvPicPr>
        <p:blipFill>
          <a:blip r:embed="rId2"/>
          <a:stretch>
            <a:fillRect/>
          </a:stretch>
        </p:blipFill>
        <p:spPr>
          <a:xfrm>
            <a:off x="0" y="6410325"/>
            <a:ext cx="12192000" cy="476250"/>
          </a:xfrm>
          <a:prstGeom prst="rect">
            <a:avLst/>
          </a:prstGeom>
        </p:spPr>
      </p:pic>
      <p:pic>
        <p:nvPicPr>
          <p:cNvPr id="10" name="Bildobjekt 9">
            <a:extLst>
              <a:ext uri="{FF2B5EF4-FFF2-40B4-BE49-F238E27FC236}">
                <a16:creationId xmlns:a16="http://schemas.microsoft.com/office/drawing/2014/main" id="{B918E0D4-97B8-417E-9820-0AA2C6AAE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94291" y="1535305"/>
            <a:ext cx="2499667" cy="2894614"/>
          </a:xfrm>
          <a:prstGeom prst="rect">
            <a:avLst/>
          </a:prstGeom>
        </p:spPr>
      </p:pic>
      <p:sp>
        <p:nvSpPr>
          <p:cNvPr id="5" name="Rubrik 4">
            <a:extLst>
              <a:ext uri="{FF2B5EF4-FFF2-40B4-BE49-F238E27FC236}">
                <a16:creationId xmlns:a16="http://schemas.microsoft.com/office/drawing/2014/main" id="{900F0613-43D8-46FE-904E-C39D7E6E4696}"/>
              </a:ext>
            </a:extLst>
          </p:cNvPr>
          <p:cNvSpPr>
            <a:spLocks noGrp="1"/>
          </p:cNvSpPr>
          <p:nvPr>
            <p:ph type="title"/>
          </p:nvPr>
        </p:nvSpPr>
        <p:spPr/>
        <p:txBody>
          <a:bodyPr>
            <a:normAutofit/>
          </a:bodyPr>
          <a:lstStyle/>
          <a:p>
            <a:pPr algn="l"/>
            <a:r>
              <a:rPr lang="sv-SE" dirty="0"/>
              <a:t>GAIS Värdegrund</a:t>
            </a:r>
          </a:p>
        </p:txBody>
      </p:sp>
      <p:sp>
        <p:nvSpPr>
          <p:cNvPr id="3" name="Platshållare för innehåll 2">
            <a:extLst>
              <a:ext uri="{FF2B5EF4-FFF2-40B4-BE49-F238E27FC236}">
                <a16:creationId xmlns:a16="http://schemas.microsoft.com/office/drawing/2014/main" id="{3CDF34B5-279C-4084-A5D3-A0679C888885}"/>
              </a:ext>
            </a:extLst>
          </p:cNvPr>
          <p:cNvSpPr>
            <a:spLocks noGrp="1"/>
          </p:cNvSpPr>
          <p:nvPr>
            <p:ph idx="1"/>
          </p:nvPr>
        </p:nvSpPr>
        <p:spPr/>
        <p:txBody>
          <a:bodyPr/>
          <a:lstStyle/>
          <a:p>
            <a:pPr marL="0" indent="0">
              <a:buNone/>
            </a:pPr>
            <a:r>
              <a:rPr lang="sv-SE" b="1" dirty="0"/>
              <a:t>	</a:t>
            </a:r>
            <a:br>
              <a:rPr lang="sv-SE" b="1" dirty="0"/>
            </a:br>
            <a:r>
              <a:rPr lang="sv-SE" b="1" dirty="0"/>
              <a:t>	</a:t>
            </a:r>
            <a:r>
              <a:rPr lang="sv-SE" sz="3600" b="1" dirty="0"/>
              <a:t>G</a:t>
            </a:r>
            <a:r>
              <a:rPr lang="sv-SE" sz="3600" dirty="0"/>
              <a:t> = Gemenskap</a:t>
            </a:r>
            <a:br>
              <a:rPr lang="sv-SE" sz="3600" dirty="0"/>
            </a:br>
            <a:br>
              <a:rPr lang="sv-SE" sz="3600" dirty="0"/>
            </a:br>
            <a:r>
              <a:rPr lang="sv-SE" sz="3600" dirty="0"/>
              <a:t>	</a:t>
            </a:r>
            <a:r>
              <a:rPr lang="sv-SE" sz="3600" b="1" dirty="0"/>
              <a:t>A</a:t>
            </a:r>
            <a:r>
              <a:rPr lang="sv-SE" sz="3600" dirty="0"/>
              <a:t> = Ansvar</a:t>
            </a:r>
            <a:br>
              <a:rPr lang="sv-SE" sz="3600" dirty="0"/>
            </a:br>
            <a:br>
              <a:rPr lang="sv-SE" sz="3600" dirty="0"/>
            </a:br>
            <a:r>
              <a:rPr lang="sv-SE" sz="3600" dirty="0"/>
              <a:t>	</a:t>
            </a:r>
            <a:r>
              <a:rPr lang="sv-SE" sz="3600" b="1" dirty="0"/>
              <a:t>I</a:t>
            </a:r>
            <a:r>
              <a:rPr lang="sv-SE" sz="3600" dirty="0"/>
              <a:t>= Inspiration</a:t>
            </a:r>
            <a:br>
              <a:rPr lang="sv-SE" sz="3600" dirty="0"/>
            </a:br>
            <a:br>
              <a:rPr lang="sv-SE" sz="3600" dirty="0"/>
            </a:br>
            <a:r>
              <a:rPr lang="sv-SE" sz="3600" dirty="0"/>
              <a:t>	</a:t>
            </a:r>
            <a:r>
              <a:rPr lang="sv-SE" sz="3600" b="1" dirty="0"/>
              <a:t>S</a:t>
            </a:r>
            <a:r>
              <a:rPr lang="sv-SE" sz="3600" dirty="0"/>
              <a:t>= Samhörighet</a:t>
            </a:r>
          </a:p>
        </p:txBody>
      </p:sp>
      <p:sp>
        <p:nvSpPr>
          <p:cNvPr id="6" name="Rubrik 1">
            <a:extLst>
              <a:ext uri="{FF2B5EF4-FFF2-40B4-BE49-F238E27FC236}">
                <a16:creationId xmlns:a16="http://schemas.microsoft.com/office/drawing/2014/main" id="{E27B8203-E28C-405B-89C4-AED6C5ECB4EB}"/>
              </a:ext>
            </a:extLst>
          </p:cNvPr>
          <p:cNvSpPr txBox="1">
            <a:spLocks/>
          </p:cNvSpPr>
          <p:nvPr/>
        </p:nvSpPr>
        <p:spPr>
          <a:xfrm>
            <a:off x="0" y="6157163"/>
            <a:ext cx="12192000" cy="310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sz="1400" b="1" dirty="0"/>
              <a:t>Ska kommuniceras i samband med föräldramöte</a:t>
            </a:r>
          </a:p>
        </p:txBody>
      </p:sp>
    </p:spTree>
    <p:extLst>
      <p:ext uri="{BB962C8B-B14F-4D97-AF65-F5344CB8AC3E}">
        <p14:creationId xmlns:p14="http://schemas.microsoft.com/office/powerpoint/2010/main" val="1872676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318459FE-BAC7-446A-9468-D7E18BE75788}"/>
              </a:ext>
            </a:extLst>
          </p:cNvPr>
          <p:cNvSpPr>
            <a:spLocks noGrp="1"/>
          </p:cNvSpPr>
          <p:nvPr>
            <p:ph type="title"/>
          </p:nvPr>
        </p:nvSpPr>
        <p:spPr/>
        <p:txBody>
          <a:bodyPr/>
          <a:lstStyle/>
          <a:p>
            <a:r>
              <a:rPr lang="sv-SE" dirty="0"/>
              <a:t>Mål kopplade till Gais värdegrund</a:t>
            </a:r>
          </a:p>
        </p:txBody>
      </p:sp>
      <p:sp>
        <p:nvSpPr>
          <p:cNvPr id="2" name="Platshållare för innehåll 1">
            <a:extLst>
              <a:ext uri="{FF2B5EF4-FFF2-40B4-BE49-F238E27FC236}">
                <a16:creationId xmlns:a16="http://schemas.microsoft.com/office/drawing/2014/main" id="{4DBD3D62-7C62-432A-AF98-C11C24F28BFA}"/>
              </a:ext>
            </a:extLst>
          </p:cNvPr>
          <p:cNvSpPr>
            <a:spLocks noGrp="1"/>
          </p:cNvSpPr>
          <p:nvPr>
            <p:ph idx="1"/>
          </p:nvPr>
        </p:nvSpPr>
        <p:spPr/>
        <p:txBody>
          <a:bodyPr/>
          <a:lstStyle/>
          <a:p>
            <a:pPr lvl="0"/>
            <a:r>
              <a:rPr lang="sv-SE" dirty="0"/>
              <a:t>Alla som vill får vara med och ska kunna vara med</a:t>
            </a:r>
            <a:br>
              <a:rPr lang="sv-SE" dirty="0"/>
            </a:br>
            <a:r>
              <a:rPr lang="sv-SE" sz="1600" dirty="0"/>
              <a:t>Vi ska ha något inom Idrottsmixen som passar alla, alla ska känna sig välkomna och vi ska sörja för att alla ska kunna få vara med</a:t>
            </a:r>
            <a:endParaRPr lang="sv-SE" dirty="0"/>
          </a:p>
          <a:p>
            <a:pPr lvl="0"/>
            <a:r>
              <a:rPr lang="sv-SE" dirty="0"/>
              <a:t>Vi ska inspirera till ett långsiktigt, brett och glädjefyllt idrottsutövande</a:t>
            </a:r>
            <a:br>
              <a:rPr lang="sv-SE" dirty="0"/>
            </a:br>
            <a:r>
              <a:rPr lang="sv-SE" sz="1600" dirty="0"/>
              <a:t>Genom att planera olika sporter, olika övningar och olika svårighetsgrader samt ”tänka utanför boxen” ska vi ständigt sträva efter att inspirera barnen, föräldrar och oss själva som ledare.</a:t>
            </a:r>
            <a:endParaRPr lang="sv-SE" dirty="0"/>
          </a:p>
          <a:p>
            <a:r>
              <a:rPr lang="sv-SE" dirty="0"/>
              <a:t>Vi ska vi ta ett samhällsansvar</a:t>
            </a:r>
            <a:br>
              <a:rPr lang="sv-SE" dirty="0"/>
            </a:br>
            <a:r>
              <a:rPr lang="sv-SE" sz="1600" dirty="0"/>
              <a:t>Vi tar ansvar för att främja kamratskap, för hälsa och rörelseglädje, för att Gränna och Gais har Idrottsmix att erbjuda barn, för en samhörighet och gemenskap och att bygga broar mellan människor </a:t>
            </a:r>
            <a:endParaRPr lang="sv-SE" dirty="0"/>
          </a:p>
        </p:txBody>
      </p:sp>
      <p:sp>
        <p:nvSpPr>
          <p:cNvPr id="7" name="Platshållare för innehåll 2">
            <a:extLst>
              <a:ext uri="{FF2B5EF4-FFF2-40B4-BE49-F238E27FC236}">
                <a16:creationId xmlns:a16="http://schemas.microsoft.com/office/drawing/2014/main" id="{B4D3AD70-DBB7-4141-A1FC-0E89C5EE0DF9}"/>
              </a:ext>
            </a:extLst>
          </p:cNvPr>
          <p:cNvSpPr txBox="1">
            <a:spLocks/>
          </p:cNvSpPr>
          <p:nvPr/>
        </p:nvSpPr>
        <p:spPr>
          <a:xfrm>
            <a:off x="1066800" y="1941216"/>
            <a:ext cx="10058400" cy="44691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sv-SE" sz="2400" dirty="0"/>
          </a:p>
          <a:p>
            <a:pPr marL="0" indent="0">
              <a:buNone/>
            </a:pPr>
            <a:endParaRPr lang="sv-SE" sz="1600" dirty="0"/>
          </a:p>
          <a:p>
            <a:pPr marL="0" indent="0">
              <a:buNone/>
            </a:pPr>
            <a:endParaRPr lang="sv-SE" sz="2400" dirty="0"/>
          </a:p>
        </p:txBody>
      </p:sp>
      <p:pic>
        <p:nvPicPr>
          <p:cNvPr id="5" name="Bildobjekt 4">
            <a:extLst>
              <a:ext uri="{FF2B5EF4-FFF2-40B4-BE49-F238E27FC236}">
                <a16:creationId xmlns:a16="http://schemas.microsoft.com/office/drawing/2014/main" id="{78428B0F-0500-44FB-AFC0-20DFD363F7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77526" y="143861"/>
            <a:ext cx="1333500" cy="1544193"/>
          </a:xfrm>
          <a:prstGeom prst="rect">
            <a:avLst/>
          </a:prstGeom>
        </p:spPr>
      </p:pic>
      <p:pic>
        <p:nvPicPr>
          <p:cNvPr id="10" name="Bildobjekt 9">
            <a:extLst>
              <a:ext uri="{FF2B5EF4-FFF2-40B4-BE49-F238E27FC236}">
                <a16:creationId xmlns:a16="http://schemas.microsoft.com/office/drawing/2014/main" id="{05254C26-A3A7-4456-8E85-0D90251D7852}"/>
              </a:ext>
            </a:extLst>
          </p:cNvPr>
          <p:cNvPicPr>
            <a:picLocks noChangeAspect="1"/>
          </p:cNvPicPr>
          <p:nvPr/>
        </p:nvPicPr>
        <p:blipFill>
          <a:blip r:embed="rId3"/>
          <a:stretch>
            <a:fillRect/>
          </a:stretch>
        </p:blipFill>
        <p:spPr>
          <a:xfrm>
            <a:off x="0" y="6410325"/>
            <a:ext cx="12192000" cy="476250"/>
          </a:xfrm>
          <a:prstGeom prst="rect">
            <a:avLst/>
          </a:prstGeom>
        </p:spPr>
      </p:pic>
      <p:pic>
        <p:nvPicPr>
          <p:cNvPr id="11" name="Bildobjekt 10">
            <a:extLst>
              <a:ext uri="{FF2B5EF4-FFF2-40B4-BE49-F238E27FC236}">
                <a16:creationId xmlns:a16="http://schemas.microsoft.com/office/drawing/2014/main" id="{2B716B00-023D-46E5-8722-FDB849C267C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96741" y="4488110"/>
            <a:ext cx="4461859" cy="1625027"/>
          </a:xfrm>
          <a:prstGeom prst="rect">
            <a:avLst/>
          </a:prstGeom>
        </p:spPr>
      </p:pic>
    </p:spTree>
    <p:extLst>
      <p:ext uri="{BB962C8B-B14F-4D97-AF65-F5344CB8AC3E}">
        <p14:creationId xmlns:p14="http://schemas.microsoft.com/office/powerpoint/2010/main" val="510235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318459FE-BAC7-446A-9468-D7E18BE75788}"/>
              </a:ext>
            </a:extLst>
          </p:cNvPr>
          <p:cNvSpPr>
            <a:spLocks noGrp="1"/>
          </p:cNvSpPr>
          <p:nvPr>
            <p:ph type="title"/>
          </p:nvPr>
        </p:nvSpPr>
        <p:spPr>
          <a:xfrm>
            <a:off x="1066800" y="534485"/>
            <a:ext cx="10058400" cy="1450757"/>
          </a:xfrm>
        </p:spPr>
        <p:txBody>
          <a:bodyPr/>
          <a:lstStyle/>
          <a:p>
            <a:r>
              <a:rPr lang="sv-SE" dirty="0"/>
              <a:t>Ledarfilosofi</a:t>
            </a:r>
          </a:p>
        </p:txBody>
      </p:sp>
      <p:sp>
        <p:nvSpPr>
          <p:cNvPr id="7" name="Platshållare för innehåll 2">
            <a:extLst>
              <a:ext uri="{FF2B5EF4-FFF2-40B4-BE49-F238E27FC236}">
                <a16:creationId xmlns:a16="http://schemas.microsoft.com/office/drawing/2014/main" id="{B4D3AD70-DBB7-4141-A1FC-0E89C5EE0DF9}"/>
              </a:ext>
            </a:extLst>
          </p:cNvPr>
          <p:cNvSpPr txBox="1">
            <a:spLocks/>
          </p:cNvSpPr>
          <p:nvPr/>
        </p:nvSpPr>
        <p:spPr>
          <a:xfrm>
            <a:off x="1066800" y="1941216"/>
            <a:ext cx="10058400" cy="44691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sv-SE" dirty="0"/>
              <a:t>Se varje barn, varje gång</a:t>
            </a:r>
          </a:p>
          <a:p>
            <a:pPr lvl="0"/>
            <a:r>
              <a:rPr lang="sv-SE" dirty="0"/>
              <a:t>Skapa möjligheter för att prova så många olika idrotter som möjligt under vårt ansvar</a:t>
            </a:r>
          </a:p>
          <a:p>
            <a:r>
              <a:rPr lang="sv-SE" dirty="0"/>
              <a:t>Att </a:t>
            </a:r>
            <a:r>
              <a:rPr lang="sv-SE"/>
              <a:t>engagera föräldrar </a:t>
            </a:r>
            <a:r>
              <a:rPr lang="sv-SE" dirty="0"/>
              <a:t>inom idrotten</a:t>
            </a:r>
            <a:br>
              <a:rPr lang="sv-SE" dirty="0"/>
            </a:br>
            <a:endParaRPr lang="sv-SE" sz="2400" dirty="0"/>
          </a:p>
        </p:txBody>
      </p:sp>
      <p:pic>
        <p:nvPicPr>
          <p:cNvPr id="5" name="Bildobjekt 4">
            <a:extLst>
              <a:ext uri="{FF2B5EF4-FFF2-40B4-BE49-F238E27FC236}">
                <a16:creationId xmlns:a16="http://schemas.microsoft.com/office/drawing/2014/main" id="{78428B0F-0500-44FB-AFC0-20DFD363F7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77526" y="143861"/>
            <a:ext cx="1333500" cy="1544193"/>
          </a:xfrm>
          <a:prstGeom prst="rect">
            <a:avLst/>
          </a:prstGeom>
        </p:spPr>
      </p:pic>
      <p:pic>
        <p:nvPicPr>
          <p:cNvPr id="10" name="Bildobjekt 9">
            <a:extLst>
              <a:ext uri="{FF2B5EF4-FFF2-40B4-BE49-F238E27FC236}">
                <a16:creationId xmlns:a16="http://schemas.microsoft.com/office/drawing/2014/main" id="{05254C26-A3A7-4456-8E85-0D90251D7852}"/>
              </a:ext>
            </a:extLst>
          </p:cNvPr>
          <p:cNvPicPr>
            <a:picLocks noChangeAspect="1"/>
          </p:cNvPicPr>
          <p:nvPr/>
        </p:nvPicPr>
        <p:blipFill>
          <a:blip r:embed="rId3"/>
          <a:stretch>
            <a:fillRect/>
          </a:stretch>
        </p:blipFill>
        <p:spPr>
          <a:xfrm>
            <a:off x="0" y="6410325"/>
            <a:ext cx="12192000" cy="476250"/>
          </a:xfrm>
          <a:prstGeom prst="rect">
            <a:avLst/>
          </a:prstGeom>
        </p:spPr>
      </p:pic>
    </p:spTree>
    <p:extLst>
      <p:ext uri="{BB962C8B-B14F-4D97-AF65-F5344CB8AC3E}">
        <p14:creationId xmlns:p14="http://schemas.microsoft.com/office/powerpoint/2010/main" val="4269042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318459FE-BAC7-446A-9468-D7E18BE75788}"/>
              </a:ext>
            </a:extLst>
          </p:cNvPr>
          <p:cNvSpPr>
            <a:spLocks noGrp="1"/>
          </p:cNvSpPr>
          <p:nvPr>
            <p:ph type="title"/>
          </p:nvPr>
        </p:nvSpPr>
        <p:spPr>
          <a:xfrm>
            <a:off x="1066800" y="534485"/>
            <a:ext cx="10058400" cy="1450757"/>
          </a:xfrm>
        </p:spPr>
        <p:txBody>
          <a:bodyPr/>
          <a:lstStyle/>
          <a:p>
            <a:r>
              <a:rPr lang="sv-SE" dirty="0"/>
              <a:t>Förväntningar Barn</a:t>
            </a:r>
          </a:p>
        </p:txBody>
      </p:sp>
      <p:sp>
        <p:nvSpPr>
          <p:cNvPr id="5" name="Platshållare för innehåll 2">
            <a:extLst>
              <a:ext uri="{FF2B5EF4-FFF2-40B4-BE49-F238E27FC236}">
                <a16:creationId xmlns:a16="http://schemas.microsoft.com/office/drawing/2014/main" id="{4CC1A526-93CF-46A9-962F-8487F23B82D4}"/>
              </a:ext>
            </a:extLst>
          </p:cNvPr>
          <p:cNvSpPr txBox="1">
            <a:spLocks/>
          </p:cNvSpPr>
          <p:nvPr/>
        </p:nvSpPr>
        <p:spPr>
          <a:xfrm>
            <a:off x="1066800" y="2078679"/>
            <a:ext cx="10715626" cy="47793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sv-SE" dirty="0"/>
              <a:t>Vara en bra kompis och schysst lagkamrat</a:t>
            </a:r>
          </a:p>
          <a:p>
            <a:pPr lvl="0"/>
            <a:r>
              <a:rPr lang="sv-SE" dirty="0"/>
              <a:t>Lyssna på ledarna</a:t>
            </a:r>
          </a:p>
          <a:p>
            <a:r>
              <a:rPr lang="sv-SE" dirty="0"/>
              <a:t>Kämpa gott och våga försöka</a:t>
            </a:r>
            <a:endParaRPr lang="sv-SE" sz="2400" b="1" dirty="0"/>
          </a:p>
        </p:txBody>
      </p:sp>
      <p:pic>
        <p:nvPicPr>
          <p:cNvPr id="9" name="Bildobjekt 8">
            <a:extLst>
              <a:ext uri="{FF2B5EF4-FFF2-40B4-BE49-F238E27FC236}">
                <a16:creationId xmlns:a16="http://schemas.microsoft.com/office/drawing/2014/main" id="{CD65595E-6C5C-4EB8-8239-704516395F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77526" y="143861"/>
            <a:ext cx="1333500" cy="1544193"/>
          </a:xfrm>
          <a:prstGeom prst="rect">
            <a:avLst/>
          </a:prstGeom>
        </p:spPr>
      </p:pic>
      <p:pic>
        <p:nvPicPr>
          <p:cNvPr id="10" name="Bildobjekt 9">
            <a:extLst>
              <a:ext uri="{FF2B5EF4-FFF2-40B4-BE49-F238E27FC236}">
                <a16:creationId xmlns:a16="http://schemas.microsoft.com/office/drawing/2014/main" id="{AE0AFA6A-E48E-40FF-9652-A64221074062}"/>
              </a:ext>
            </a:extLst>
          </p:cNvPr>
          <p:cNvPicPr>
            <a:picLocks noChangeAspect="1"/>
          </p:cNvPicPr>
          <p:nvPr/>
        </p:nvPicPr>
        <p:blipFill>
          <a:blip r:embed="rId3"/>
          <a:stretch>
            <a:fillRect/>
          </a:stretch>
        </p:blipFill>
        <p:spPr>
          <a:xfrm>
            <a:off x="0" y="6410325"/>
            <a:ext cx="12192000" cy="476250"/>
          </a:xfrm>
          <a:prstGeom prst="rect">
            <a:avLst/>
          </a:prstGeom>
        </p:spPr>
      </p:pic>
    </p:spTree>
    <p:extLst>
      <p:ext uri="{BB962C8B-B14F-4D97-AF65-F5344CB8AC3E}">
        <p14:creationId xmlns:p14="http://schemas.microsoft.com/office/powerpoint/2010/main" val="3708475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318459FE-BAC7-446A-9468-D7E18BE75788}"/>
              </a:ext>
            </a:extLst>
          </p:cNvPr>
          <p:cNvSpPr>
            <a:spLocks noGrp="1"/>
          </p:cNvSpPr>
          <p:nvPr>
            <p:ph type="title"/>
          </p:nvPr>
        </p:nvSpPr>
        <p:spPr>
          <a:xfrm>
            <a:off x="1066800" y="534485"/>
            <a:ext cx="10058400" cy="1450757"/>
          </a:xfrm>
        </p:spPr>
        <p:txBody>
          <a:bodyPr/>
          <a:lstStyle/>
          <a:p>
            <a:r>
              <a:rPr lang="sv-SE" dirty="0"/>
              <a:t>Förväntningar Föräldrar</a:t>
            </a:r>
          </a:p>
        </p:txBody>
      </p:sp>
      <p:sp>
        <p:nvSpPr>
          <p:cNvPr id="5" name="Platshållare för innehåll 2">
            <a:extLst>
              <a:ext uri="{FF2B5EF4-FFF2-40B4-BE49-F238E27FC236}">
                <a16:creationId xmlns:a16="http://schemas.microsoft.com/office/drawing/2014/main" id="{4CC1A526-93CF-46A9-962F-8487F23B82D4}"/>
              </a:ext>
            </a:extLst>
          </p:cNvPr>
          <p:cNvSpPr txBox="1">
            <a:spLocks/>
          </p:cNvSpPr>
          <p:nvPr/>
        </p:nvSpPr>
        <p:spPr>
          <a:xfrm>
            <a:off x="1066800" y="2078679"/>
            <a:ext cx="10715626" cy="47793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sv-SE" dirty="0"/>
              <a:t>Uppmuntra till hög närvaro</a:t>
            </a:r>
          </a:p>
          <a:p>
            <a:pPr lvl="0"/>
            <a:r>
              <a:rPr lang="sv-SE" dirty="0"/>
              <a:t>Se till att barnen är klara och på plats i rätt tid</a:t>
            </a:r>
          </a:p>
          <a:p>
            <a:r>
              <a:rPr lang="sv-SE" dirty="0"/>
              <a:t>Att vara där och hjälpa till när det behövs</a:t>
            </a:r>
            <a:endParaRPr lang="sv-SE" sz="2400" b="1" dirty="0"/>
          </a:p>
        </p:txBody>
      </p:sp>
      <p:pic>
        <p:nvPicPr>
          <p:cNvPr id="9" name="Bildobjekt 8">
            <a:extLst>
              <a:ext uri="{FF2B5EF4-FFF2-40B4-BE49-F238E27FC236}">
                <a16:creationId xmlns:a16="http://schemas.microsoft.com/office/drawing/2014/main" id="{CD65595E-6C5C-4EB8-8239-704516395F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77526" y="143861"/>
            <a:ext cx="1333500" cy="1544193"/>
          </a:xfrm>
          <a:prstGeom prst="rect">
            <a:avLst/>
          </a:prstGeom>
        </p:spPr>
      </p:pic>
      <p:pic>
        <p:nvPicPr>
          <p:cNvPr id="10" name="Bildobjekt 9">
            <a:extLst>
              <a:ext uri="{FF2B5EF4-FFF2-40B4-BE49-F238E27FC236}">
                <a16:creationId xmlns:a16="http://schemas.microsoft.com/office/drawing/2014/main" id="{AE0AFA6A-E48E-40FF-9652-A64221074062}"/>
              </a:ext>
            </a:extLst>
          </p:cNvPr>
          <p:cNvPicPr>
            <a:picLocks noChangeAspect="1"/>
          </p:cNvPicPr>
          <p:nvPr/>
        </p:nvPicPr>
        <p:blipFill>
          <a:blip r:embed="rId3"/>
          <a:stretch>
            <a:fillRect/>
          </a:stretch>
        </p:blipFill>
        <p:spPr>
          <a:xfrm>
            <a:off x="0" y="6410325"/>
            <a:ext cx="12192000" cy="476250"/>
          </a:xfrm>
          <a:prstGeom prst="rect">
            <a:avLst/>
          </a:prstGeom>
        </p:spPr>
      </p:pic>
    </p:spTree>
    <p:extLst>
      <p:ext uri="{BB962C8B-B14F-4D97-AF65-F5344CB8AC3E}">
        <p14:creationId xmlns:p14="http://schemas.microsoft.com/office/powerpoint/2010/main" val="695611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318459FE-BAC7-446A-9468-D7E18BE75788}"/>
              </a:ext>
            </a:extLst>
          </p:cNvPr>
          <p:cNvSpPr>
            <a:spLocks noGrp="1"/>
          </p:cNvSpPr>
          <p:nvPr>
            <p:ph type="title"/>
          </p:nvPr>
        </p:nvSpPr>
        <p:spPr>
          <a:xfrm>
            <a:off x="1066800" y="534485"/>
            <a:ext cx="10058400" cy="1450757"/>
          </a:xfrm>
        </p:spPr>
        <p:txBody>
          <a:bodyPr/>
          <a:lstStyle/>
          <a:p>
            <a:r>
              <a:rPr lang="sv-SE" dirty="0"/>
              <a:t>Kommunikationsplan</a:t>
            </a:r>
          </a:p>
        </p:txBody>
      </p:sp>
      <p:sp>
        <p:nvSpPr>
          <p:cNvPr id="5" name="Platshållare för innehåll 2">
            <a:extLst>
              <a:ext uri="{FF2B5EF4-FFF2-40B4-BE49-F238E27FC236}">
                <a16:creationId xmlns:a16="http://schemas.microsoft.com/office/drawing/2014/main" id="{4CC1A526-93CF-46A9-962F-8487F23B82D4}"/>
              </a:ext>
            </a:extLst>
          </p:cNvPr>
          <p:cNvSpPr txBox="1">
            <a:spLocks/>
          </p:cNvSpPr>
          <p:nvPr/>
        </p:nvSpPr>
        <p:spPr>
          <a:xfrm>
            <a:off x="1066800" y="2078679"/>
            <a:ext cx="10715626" cy="47793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sv-SE" sz="2400" dirty="0"/>
              <a:t>Dela vårt arbete med Gais ledarcoach Ulf Sjöberg, invänta feedback</a:t>
            </a:r>
          </a:p>
          <a:p>
            <a:pPr lvl="0"/>
            <a:r>
              <a:rPr lang="sv-SE" sz="2400" dirty="0"/>
              <a:t>Dela vårt arbete med Gais styrelse genom Lars Svärd, invänta feedback</a:t>
            </a:r>
          </a:p>
          <a:p>
            <a:pPr lvl="0"/>
            <a:r>
              <a:rPr lang="sv-SE" sz="2400" dirty="0"/>
              <a:t>Dela vårt arbete med alla föräldrar den 17/12 på julavslutningen</a:t>
            </a:r>
          </a:p>
          <a:p>
            <a:pPr lvl="0"/>
            <a:r>
              <a:rPr lang="sv-SE" sz="2400" dirty="0"/>
              <a:t>Skicka ut det skriftligt till alla föräldrar via laget.se efter julavslutningen</a:t>
            </a:r>
          </a:p>
          <a:p>
            <a:pPr lvl="0"/>
            <a:r>
              <a:rPr lang="sv-SE" sz="2400" dirty="0"/>
              <a:t>Spara ner arbetet på laget.se/Idrottsmix </a:t>
            </a:r>
          </a:p>
          <a:p>
            <a:pPr lvl="0"/>
            <a:r>
              <a:rPr lang="sv-SE" sz="2400" dirty="0"/>
              <a:t>Följa upp och utvärdera innan avslutningen till sommaren (juni 2019)</a:t>
            </a:r>
          </a:p>
        </p:txBody>
      </p:sp>
      <p:pic>
        <p:nvPicPr>
          <p:cNvPr id="9" name="Bildobjekt 8">
            <a:extLst>
              <a:ext uri="{FF2B5EF4-FFF2-40B4-BE49-F238E27FC236}">
                <a16:creationId xmlns:a16="http://schemas.microsoft.com/office/drawing/2014/main" id="{CD65595E-6C5C-4EB8-8239-704516395F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77526" y="143861"/>
            <a:ext cx="1333500" cy="1544193"/>
          </a:xfrm>
          <a:prstGeom prst="rect">
            <a:avLst/>
          </a:prstGeom>
        </p:spPr>
      </p:pic>
      <p:pic>
        <p:nvPicPr>
          <p:cNvPr id="10" name="Bildobjekt 9">
            <a:extLst>
              <a:ext uri="{FF2B5EF4-FFF2-40B4-BE49-F238E27FC236}">
                <a16:creationId xmlns:a16="http://schemas.microsoft.com/office/drawing/2014/main" id="{AE0AFA6A-E48E-40FF-9652-A64221074062}"/>
              </a:ext>
            </a:extLst>
          </p:cNvPr>
          <p:cNvPicPr>
            <a:picLocks noChangeAspect="1"/>
          </p:cNvPicPr>
          <p:nvPr/>
        </p:nvPicPr>
        <p:blipFill>
          <a:blip r:embed="rId3"/>
          <a:stretch>
            <a:fillRect/>
          </a:stretch>
        </p:blipFill>
        <p:spPr>
          <a:xfrm>
            <a:off x="0" y="6410325"/>
            <a:ext cx="12192000" cy="476250"/>
          </a:xfrm>
          <a:prstGeom prst="rect">
            <a:avLst/>
          </a:prstGeom>
        </p:spPr>
      </p:pic>
    </p:spTree>
    <p:extLst>
      <p:ext uri="{BB962C8B-B14F-4D97-AF65-F5344CB8AC3E}">
        <p14:creationId xmlns:p14="http://schemas.microsoft.com/office/powerpoint/2010/main" val="221413679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306</Words>
  <Application>Microsoft Office PowerPoint</Application>
  <PresentationFormat>Bredbild</PresentationFormat>
  <Paragraphs>28</Paragraphs>
  <Slides>7</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7</vt:i4>
      </vt:variant>
    </vt:vector>
  </HeadingPairs>
  <TitlesOfParts>
    <vt:vector size="11" baseType="lpstr">
      <vt:lpstr>Arial</vt:lpstr>
      <vt:lpstr>Calibri</vt:lpstr>
      <vt:lpstr>Calibri Light</vt:lpstr>
      <vt:lpstr>Office-tema</vt:lpstr>
      <vt:lpstr>IDROTTSMIX ARBETE MED VÄRDEGRUNDEN</vt:lpstr>
      <vt:lpstr>GAIS Värdegrund</vt:lpstr>
      <vt:lpstr>Mål kopplade till Gais värdegrund</vt:lpstr>
      <vt:lpstr>Ledarfilosofi</vt:lpstr>
      <vt:lpstr>Förväntningar Barn</vt:lpstr>
      <vt:lpstr>Förväntningar Föräldrar</vt:lpstr>
      <vt:lpstr>Kommunikationsplan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IDROTTSMIX ARBETE MED VÄRDEGRUNDEN</dc:title>
  <dc:creator>Petra Sundell</dc:creator>
  <cp:lastModifiedBy>Petra Sundell</cp:lastModifiedBy>
  <cp:revision>5</cp:revision>
  <dcterms:created xsi:type="dcterms:W3CDTF">2019-11-17T16:24:13Z</dcterms:created>
  <dcterms:modified xsi:type="dcterms:W3CDTF">2019-11-18T12:08:22Z</dcterms:modified>
</cp:coreProperties>
</file>