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76" r:id="rId5"/>
    <p:sldId id="285" r:id="rId6"/>
    <p:sldId id="286" r:id="rId7"/>
    <p:sldId id="287" r:id="rId8"/>
    <p:sldId id="278" r:id="rId9"/>
    <p:sldId id="279" r:id="rId10"/>
    <p:sldId id="280" r:id="rId11"/>
    <p:sldId id="288" r:id="rId12"/>
    <p:sldId id="282" r:id="rId13"/>
    <p:sldId id="281" r:id="rId14"/>
    <p:sldId id="289" r:id="rId15"/>
    <p:sldId id="283" r:id="rId16"/>
    <p:sldId id="284" r:id="rId17"/>
  </p:sldIdLst>
  <p:sldSz cx="12192000" cy="6858000"/>
  <p:notesSz cx="9926638" cy="14355763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vsnitt" id="{5E14F53E-46BE-4DF1-B825-9752652F6920}">
          <p14:sldIdLst>
            <p14:sldId id="276"/>
            <p14:sldId id="285"/>
            <p14:sldId id="286"/>
            <p14:sldId id="287"/>
            <p14:sldId id="278"/>
            <p14:sldId id="279"/>
            <p14:sldId id="280"/>
            <p14:sldId id="288"/>
            <p14:sldId id="282"/>
            <p14:sldId id="281"/>
            <p14:sldId id="289"/>
            <p14:sldId id="283"/>
            <p14:sldId id="28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9EAD8902-5E23-41D8-BC59-4541AFCB986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720282"/>
          </a:xfrm>
          <a:prstGeom prst="rect">
            <a:avLst/>
          </a:prstGeom>
        </p:spPr>
        <p:txBody>
          <a:bodyPr vert="horz" lIns="132762" tIns="66381" rIns="132762" bIns="66381" rtlCol="0"/>
          <a:lstStyle>
            <a:lvl1pPr algn="l">
              <a:defRPr sz="17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1E653F6-1683-4653-8671-856508FF594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22799" y="0"/>
            <a:ext cx="4301543" cy="720282"/>
          </a:xfrm>
          <a:prstGeom prst="rect">
            <a:avLst/>
          </a:prstGeom>
        </p:spPr>
        <p:txBody>
          <a:bodyPr vert="horz" lIns="132762" tIns="66381" rIns="132762" bIns="66381" rtlCol="0"/>
          <a:lstStyle>
            <a:lvl1pPr algn="r">
              <a:defRPr sz="1700"/>
            </a:lvl1pPr>
          </a:lstStyle>
          <a:p>
            <a:fld id="{19ABA754-2360-46C4-B616-15B73EC6DD06}" type="datetime1">
              <a:rPr lang="sv-SE" smtClean="0"/>
              <a:t>2019-09-18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0AEC567-FCE1-4154-A660-188A39577C7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13635485"/>
            <a:ext cx="4301543" cy="720280"/>
          </a:xfrm>
          <a:prstGeom prst="rect">
            <a:avLst/>
          </a:prstGeom>
        </p:spPr>
        <p:txBody>
          <a:bodyPr vert="horz" lIns="132762" tIns="66381" rIns="132762" bIns="66381" rtlCol="0" anchor="b"/>
          <a:lstStyle>
            <a:lvl1pPr algn="l">
              <a:defRPr sz="17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0B329B0-F1BA-49EB-8A66-ADE721ED9B6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22799" y="13635485"/>
            <a:ext cx="4301543" cy="720280"/>
          </a:xfrm>
          <a:prstGeom prst="rect">
            <a:avLst/>
          </a:prstGeom>
        </p:spPr>
        <p:txBody>
          <a:bodyPr vert="horz" lIns="132762" tIns="66381" rIns="132762" bIns="66381" rtlCol="0" anchor="b"/>
          <a:lstStyle>
            <a:lvl1pPr algn="r">
              <a:defRPr sz="1700"/>
            </a:lvl1pPr>
          </a:lstStyle>
          <a:p>
            <a:fld id="{6D83D166-0A4B-4631-B1FF-0C3CE186B5D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408340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719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719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75524F-774E-4E10-A829-51A8C8B30F5C}" type="datetime1">
              <a:rPr lang="sv-SE" smtClean="0"/>
              <a:t>2019-09-18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57225" y="1793875"/>
            <a:ext cx="8612188" cy="4845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992188" y="6908800"/>
            <a:ext cx="7942262" cy="56530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13636625"/>
            <a:ext cx="4302125" cy="719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5622925" y="13636625"/>
            <a:ext cx="4302125" cy="719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5A1DAD-D3DC-4F6D-B049-890A836D2D6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20028677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Idrottsskolan ger glada</a:t>
            </a:r>
            <a:r>
              <a:rPr lang="sv-SE" baseline="0" dirty="0"/>
              <a:t> barn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653473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Dom fyra första</a:t>
            </a:r>
            <a:r>
              <a:rPr lang="sv-SE" baseline="0" dirty="0"/>
              <a:t> vid </a:t>
            </a:r>
            <a:r>
              <a:rPr lang="sv-SE" baseline="0" dirty="0" err="1"/>
              <a:t>uppstart</a:t>
            </a:r>
            <a:r>
              <a:rPr lang="sv-SE" baseline="0" dirty="0"/>
              <a:t>.</a:t>
            </a:r>
          </a:p>
          <a:p>
            <a:r>
              <a:rPr lang="sv-SE" baseline="0" dirty="0"/>
              <a:t>Den femte, Utveckla verksamhet, som stimulans vid etablerad Idrottsskola.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102555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Och fler</a:t>
            </a:r>
            <a:r>
              <a:rPr lang="sv-SE" baseline="0" dirty="0"/>
              <a:t> glada barn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10381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Och ännu fler glada barn och föräldrar..!</a:t>
            </a:r>
          </a:p>
        </p:txBody>
      </p:sp>
    </p:spTree>
    <p:extLst>
      <p:ext uri="{BB962C8B-B14F-4D97-AF65-F5344CB8AC3E}">
        <p14:creationId xmlns:p14="http://schemas.microsoft.com/office/powerpoint/2010/main" val="4187670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40301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Lokalt anpassad, hel kommun eller delar av kommun.</a:t>
            </a:r>
          </a:p>
          <a:p>
            <a:r>
              <a:rPr lang="sv-SE" dirty="0"/>
              <a:t>Kan vara en</a:t>
            </a:r>
            <a:r>
              <a:rPr lang="sv-SE" baseline="0" dirty="0"/>
              <a:t> förening med minst tre idrotter (sektioner).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308784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Öppen att testa på de idrotter som erbjuds.</a:t>
            </a:r>
          </a:p>
          <a:p>
            <a:r>
              <a:rPr lang="sv-SE" dirty="0"/>
              <a:t>Kostnaden ska vara så låg som möjligt så den inte är ett hinder.</a:t>
            </a:r>
          </a:p>
          <a:p>
            <a:r>
              <a:rPr lang="sv-SE" dirty="0"/>
              <a:t>För</a:t>
            </a:r>
            <a:r>
              <a:rPr lang="sv-SE" baseline="0" dirty="0"/>
              <a:t> en kommun är det ett extra positivt inslag för boende eller nyinflyttade barn (och föräldrar).</a:t>
            </a:r>
          </a:p>
          <a:p>
            <a:r>
              <a:rPr lang="sv-SE" baseline="0" dirty="0" err="1"/>
              <a:t>Vilker</a:t>
            </a:r>
            <a:r>
              <a:rPr lang="sv-SE" baseline="0" dirty="0"/>
              <a:t> ger </a:t>
            </a:r>
            <a:r>
              <a:rPr lang="sv-SE" baseline="0" dirty="0" err="1"/>
              <a:t>postiva</a:t>
            </a:r>
            <a:r>
              <a:rPr lang="sv-SE" baseline="0" dirty="0"/>
              <a:t> föräldrar till idrotten och kanske ett föreningsengagemang.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045469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Ett tillfälle ”sälja” in föreningen.</a:t>
            </a:r>
          </a:p>
          <a:p>
            <a:r>
              <a:rPr lang="sv-SE" dirty="0"/>
              <a:t>Mest positivt för små , icke</a:t>
            </a:r>
            <a:r>
              <a:rPr lang="sv-SE" baseline="0" dirty="0"/>
              <a:t> massmediala idrotter att synas. Ofta dom som fångar nya barn.</a:t>
            </a:r>
          </a:p>
          <a:p>
            <a:r>
              <a:rPr lang="sv-SE" baseline="0" dirty="0"/>
              <a:t>Föreningar träffas i ett gemensamt mål och skapar kontaktnät och </a:t>
            </a:r>
            <a:r>
              <a:rPr lang="sv-SE" baseline="0" dirty="0" err="1"/>
              <a:t>erfarenhetsytbyte</a:t>
            </a:r>
            <a:r>
              <a:rPr lang="sv-SE" baseline="0" dirty="0"/>
              <a:t>.</a:t>
            </a:r>
          </a:p>
          <a:p>
            <a:r>
              <a:rPr lang="sv-SE" baseline="0" dirty="0"/>
              <a:t>Föreningar med ungdomsverksamhet ökar/tryggar föreningens långsiktiga överlevnad.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292929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Vilka förutsättningar finns i er kommun</a:t>
            </a:r>
            <a:r>
              <a:rPr lang="sv-SE" baseline="0" dirty="0"/>
              <a:t> - </a:t>
            </a:r>
            <a:r>
              <a:rPr lang="sv-SE" dirty="0"/>
              <a:t>lokaler, avstånd, ekonomi.</a:t>
            </a:r>
          </a:p>
          <a:p>
            <a:r>
              <a:rPr lang="sv-SE" baseline="0" dirty="0"/>
              <a:t>Kanske ett besök eller besök av etablerad Idrottsskola?</a:t>
            </a:r>
          </a:p>
          <a:p>
            <a:r>
              <a:rPr lang="sv-SE" baseline="0" dirty="0"/>
              <a:t>Administrationen måste vara löst innan man startar för klara inbjudningar, anmälan, program , etc.</a:t>
            </a:r>
          </a:p>
          <a:p>
            <a:r>
              <a:rPr lang="sv-SE" baseline="0" dirty="0"/>
              <a:t>Viktigt med ledare som kan göra aktiviteten rolig och stimulerande.</a:t>
            </a:r>
          </a:p>
          <a:p>
            <a:r>
              <a:rPr lang="sv-SE" baseline="0" dirty="0"/>
              <a:t>Kickoff där man presenterar upplägg och några minuter per föreningen för snabb presentation av praktiska, </a:t>
            </a:r>
            <a:r>
              <a:rPr lang="sv-SE" baseline="0" dirty="0" err="1"/>
              <a:t>tex</a:t>
            </a:r>
            <a:r>
              <a:rPr lang="sv-SE" baseline="0" dirty="0"/>
              <a:t> lokal, material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636613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Några förslag på punkter man bör fundera på.</a:t>
            </a:r>
          </a:p>
        </p:txBody>
      </p:sp>
    </p:spTree>
    <p:extLst>
      <p:ext uri="{BB962C8B-B14F-4D97-AF65-F5344CB8AC3E}">
        <p14:creationId xmlns:p14="http://schemas.microsoft.com/office/powerpoint/2010/main" val="961586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1DC7BD4-5A23-486F-B340-B419135562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940014"/>
          </a:xfrm>
        </p:spPr>
        <p:txBody>
          <a:bodyPr anchor="t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79918EA4-5E94-4047-A0BB-515E83AC1F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51076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5887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96FA1B5-FEA0-4BF2-969A-4FECB5DBA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0717"/>
            <a:ext cx="10515600" cy="1130060"/>
          </a:xfrm>
        </p:spPr>
        <p:txBody>
          <a:bodyPr anchor="t"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A7FF56E-376B-45FB-8321-D368D3874F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1328"/>
            <a:ext cx="10515600" cy="330391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5191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F467774-77A1-4946-B173-97C4D4C3A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4838"/>
            <a:ext cx="10515600" cy="1155850"/>
          </a:xfrm>
        </p:spPr>
        <p:txBody>
          <a:bodyPr anchor="t"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DCEC358-DA6C-4F55-898F-74F67AF4A0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92701"/>
            <a:ext cx="5181600" cy="333842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CF44BC5-B936-46D3-A2BD-1924F720DF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92701"/>
            <a:ext cx="5181600" cy="333842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47765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6D5A1A3-62E6-42C3-8DA2-31B713E05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bild 2">
            <a:extLst>
              <a:ext uri="{FF2B5EF4-FFF2-40B4-BE49-F238E27FC236}">
                <a16:creationId xmlns:a16="http://schemas.microsoft.com/office/drawing/2014/main" id="{1B683944-32FB-4F99-84E3-081228DBDF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8200" y="1975449"/>
            <a:ext cx="5010509" cy="330391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bild 2">
            <a:extLst>
              <a:ext uri="{FF2B5EF4-FFF2-40B4-BE49-F238E27FC236}">
                <a16:creationId xmlns:a16="http://schemas.microsoft.com/office/drawing/2014/main" id="{D3BB5B1D-F754-459B-8565-642D61C609EC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343291" y="1972573"/>
            <a:ext cx="5010509" cy="330391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220713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2">
            <a:extLst>
              <a:ext uri="{FF2B5EF4-FFF2-40B4-BE49-F238E27FC236}">
                <a16:creationId xmlns:a16="http://schemas.microsoft.com/office/drawing/2014/main" id="{FD2E9B5A-5195-4D3E-B64B-AF8EBC65A2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20947" y="560716"/>
            <a:ext cx="10600427" cy="476178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10980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A44E624-0AE0-4EEF-A9F6-2F9842424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207698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2C4FD31F-356C-4FF2-A813-E26FD0784E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484804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C95B339-ECCC-4112-BAD3-C00FC7C7C8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984076"/>
            <a:ext cx="3932237" cy="332117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80122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15D9A85C-BA4E-4FF4-9F88-584457CF9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EBC7510-4711-4686-96EE-88D7310BD4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7ACFD26-E636-4D64-BE55-11A829646F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DBCA6-E5EA-4018-A9FC-A8C7AB2926EA}" type="datetimeFigureOut">
              <a:rPr lang="sv-SE" smtClean="0"/>
              <a:t>2019-09-18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1C19B7E-F92A-479B-BA62-71C9FB9945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A458C45-18AD-4636-87D0-71176E826E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77459-AAB0-4546-A6DE-94C9A6AF64D5}" type="slidenum">
              <a:rPr lang="sv-SE" smtClean="0"/>
              <a:t>‹#›</a:t>
            </a:fld>
            <a:endParaRPr lang="sv-SE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1C0998CC-6B6E-4405-8E5C-C7DD8DA6BEC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218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7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BAD4CBF8-A8BD-4E1F-A61E-E2382E4C7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805" y="1234870"/>
            <a:ext cx="6718541" cy="2914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483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Hur går vi vidare? 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Gruppdiskussioner</a:t>
            </a:r>
          </a:p>
          <a:p>
            <a:pPr lvl="1">
              <a:buFont typeface="Wingdings" pitchFamily="2" charset="2"/>
              <a:buChar char="ü"/>
            </a:pPr>
            <a:r>
              <a:rPr lang="sv-SE" dirty="0"/>
              <a:t>Ålder</a:t>
            </a:r>
          </a:p>
          <a:p>
            <a:pPr lvl="1">
              <a:buFont typeface="Wingdings" pitchFamily="2" charset="2"/>
              <a:buChar char="ü"/>
            </a:pPr>
            <a:r>
              <a:rPr lang="sv-SE" dirty="0" err="1"/>
              <a:t>Uppstart</a:t>
            </a:r>
            <a:r>
              <a:rPr lang="sv-SE" dirty="0"/>
              <a:t> av verksamhet (start aug/jan)</a:t>
            </a:r>
          </a:p>
          <a:p>
            <a:pPr lvl="1">
              <a:buFont typeface="Wingdings" pitchFamily="2" charset="2"/>
              <a:buChar char="ü"/>
            </a:pPr>
            <a:r>
              <a:rPr lang="sv-SE" dirty="0"/>
              <a:t>Antal träffar/idrott</a:t>
            </a:r>
          </a:p>
          <a:p>
            <a:pPr lvl="1">
              <a:buFont typeface="Wingdings" pitchFamily="2" charset="2"/>
              <a:buChar char="ü"/>
            </a:pPr>
            <a:r>
              <a:rPr lang="sv-SE" dirty="0"/>
              <a:t>Val av dag</a:t>
            </a:r>
          </a:p>
          <a:p>
            <a:pPr lvl="1">
              <a:buFont typeface="Wingdings" pitchFamily="2" charset="2"/>
              <a:buChar char="ü"/>
            </a:pPr>
            <a:r>
              <a:rPr lang="sv-SE" dirty="0"/>
              <a:t>Deltagarkostnad</a:t>
            </a:r>
          </a:p>
          <a:p>
            <a:pPr lvl="1">
              <a:buFont typeface="Wingdings" pitchFamily="2" charset="2"/>
              <a:buChar char="ü"/>
            </a:pPr>
            <a:r>
              <a:rPr lang="sv-SE" dirty="0"/>
              <a:t>Samarbetspartners</a:t>
            </a:r>
          </a:p>
          <a:p>
            <a:pPr lvl="1">
              <a:buFont typeface="Wingdings" pitchFamily="2" charset="2"/>
              <a:buChar char="ü"/>
            </a:pPr>
            <a:r>
              <a:rPr lang="sv-SE" dirty="0"/>
              <a:t>Övrigt</a:t>
            </a:r>
          </a:p>
          <a:p>
            <a:endParaRPr lang="sv-S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Stöd från </a:t>
            </a:r>
            <a:r>
              <a:rPr lang="sv-SE" dirty="0" err="1"/>
              <a:t>SmålandsIdrotten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600" dirty="0"/>
              <a:t>Hyror</a:t>
            </a:r>
          </a:p>
          <a:p>
            <a:r>
              <a:rPr lang="sv-SE" sz="2600" dirty="0"/>
              <a:t>Utbildningsmaterial</a:t>
            </a:r>
          </a:p>
          <a:p>
            <a:r>
              <a:rPr lang="sv-SE" sz="2600" dirty="0"/>
              <a:t>Utbildning för ledare</a:t>
            </a:r>
          </a:p>
          <a:p>
            <a:r>
              <a:rPr lang="sv-SE" sz="2600" dirty="0"/>
              <a:t>Administration</a:t>
            </a:r>
          </a:p>
          <a:p>
            <a:r>
              <a:rPr lang="sv-SE" sz="2600" dirty="0"/>
              <a:t>Utveckla verksamhet</a:t>
            </a:r>
            <a:endParaRPr lang="sv-S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Nästa träff?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600" dirty="0"/>
              <a:t>Datum för nästa träff?</a:t>
            </a:r>
          </a:p>
          <a:p>
            <a:r>
              <a:rPr lang="sv-SE" sz="2600" dirty="0"/>
              <a:t>Var?</a:t>
            </a:r>
          </a:p>
          <a:p>
            <a:r>
              <a:rPr lang="sv-SE" sz="2600" dirty="0"/>
              <a:t>Framtida medverkan?</a:t>
            </a:r>
          </a:p>
          <a:p>
            <a:endParaRPr lang="sv-S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Kontakt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600" dirty="0"/>
              <a:t>Utvecklingskonsulent</a:t>
            </a:r>
          </a:p>
          <a:p>
            <a:r>
              <a:rPr lang="sv-SE" sz="2600" dirty="0"/>
              <a:t>Ansvarig </a:t>
            </a:r>
          </a:p>
          <a:p>
            <a:endParaRPr lang="sv-S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mmamoatid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31352" y="928452"/>
            <a:ext cx="6264696" cy="41648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 advTm="10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J-Södr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27648" y="980730"/>
            <a:ext cx="6336704" cy="4212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 advTm="10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 descr="gladagrabbar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970063" y="998486"/>
            <a:ext cx="6449400" cy="42876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 advTm="10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91544" y="17819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v-SE" dirty="0"/>
              <a:t>Idrottsskola – för din förening</a:t>
            </a:r>
            <a:br>
              <a:rPr lang="sv-SE" dirty="0"/>
            </a:br>
            <a:endParaRPr lang="sv-SE" dirty="0"/>
          </a:p>
        </p:txBody>
      </p:sp>
      <p:pic>
        <p:nvPicPr>
          <p:cNvPr id="3" name="Bildobjekt 2" descr="idrottsskola - we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23334" y="2481061"/>
            <a:ext cx="4251052" cy="26873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Vad är en Idrottsskola?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v-SE" sz="2600" dirty="0"/>
              <a:t>Prova på </a:t>
            </a:r>
            <a:r>
              <a:rPr lang="sv-SE" sz="2600" dirty="0" err="1"/>
              <a:t>verksamhet-</a:t>
            </a:r>
            <a:r>
              <a:rPr lang="sv-SE" sz="2600" dirty="0"/>
              <a:t> olika idrotter/aktiviteter</a:t>
            </a:r>
          </a:p>
          <a:p>
            <a:r>
              <a:rPr lang="sv-SE" sz="2600" dirty="0"/>
              <a:t>Ökad rörelseglädje utan resultatjakt</a:t>
            </a:r>
          </a:p>
          <a:p>
            <a:r>
              <a:rPr lang="sv-SE" sz="2600" dirty="0"/>
              <a:t>Leken i fokus, kul och roligt</a:t>
            </a:r>
          </a:p>
          <a:p>
            <a:r>
              <a:rPr lang="sv-SE" sz="2600" dirty="0"/>
              <a:t>Lokalt anpassad</a:t>
            </a:r>
          </a:p>
          <a:p>
            <a:r>
              <a:rPr lang="sv-SE" sz="2600" dirty="0"/>
              <a:t>Minst tre idrotter</a:t>
            </a:r>
          </a:p>
          <a:p>
            <a:r>
              <a:rPr lang="sv-SE" sz="2600" dirty="0"/>
              <a:t>Minst en termin</a:t>
            </a:r>
          </a:p>
          <a:p>
            <a:r>
              <a:rPr lang="sv-SE" sz="2600" dirty="0"/>
              <a:t>Bör innehålla sommar som vinteridrott</a:t>
            </a:r>
          </a:p>
          <a:p>
            <a:pPr>
              <a:buNone/>
            </a:pPr>
            <a:endParaRPr lang="sv-SE" sz="2600" dirty="0"/>
          </a:p>
          <a:p>
            <a:endParaRPr lang="sv-S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Varför Idrottsskola?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981200" y="2492897"/>
            <a:ext cx="8229600" cy="3489251"/>
          </a:xfrm>
        </p:spPr>
        <p:txBody>
          <a:bodyPr>
            <a:normAutofit/>
          </a:bodyPr>
          <a:lstStyle/>
          <a:p>
            <a:r>
              <a:rPr lang="sv-SE" sz="2600" dirty="0"/>
              <a:t>Alla barn har möjlighet att prova på</a:t>
            </a:r>
          </a:p>
          <a:p>
            <a:r>
              <a:rPr lang="sv-SE" sz="2600" dirty="0"/>
              <a:t>Alla ska kunna vara med – låg kostnad</a:t>
            </a:r>
          </a:p>
          <a:p>
            <a:r>
              <a:rPr lang="sv-SE" sz="2600" dirty="0"/>
              <a:t>Ökad möjlighet till rörelse</a:t>
            </a:r>
          </a:p>
          <a:p>
            <a:r>
              <a:rPr lang="sv-SE" sz="2600" dirty="0"/>
              <a:t>Positivt inslag i kommunen</a:t>
            </a:r>
          </a:p>
          <a:p>
            <a:r>
              <a:rPr lang="sv-SE" sz="2600" dirty="0"/>
              <a:t>Positiva föräldrar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Varför Idrottsskola?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981200" y="2492897"/>
            <a:ext cx="8229600" cy="3489251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sv-SE" sz="3100" dirty="0"/>
              <a:t>Bra möjlighet för föreningar att visa både sin verksamhet och sina lokaler</a:t>
            </a:r>
          </a:p>
          <a:p>
            <a:pPr>
              <a:lnSpc>
                <a:spcPct val="110000"/>
              </a:lnSpc>
            </a:pPr>
            <a:r>
              <a:rPr lang="sv-SE" sz="3100" dirty="0"/>
              <a:t>Ger ”små” idrotter möjlighet att synas</a:t>
            </a:r>
          </a:p>
          <a:p>
            <a:pPr>
              <a:lnSpc>
                <a:spcPct val="110000"/>
              </a:lnSpc>
            </a:pPr>
            <a:r>
              <a:rPr lang="sv-SE" sz="3100" dirty="0"/>
              <a:t>Ökad föreningssamverkan ger gemenskap</a:t>
            </a:r>
          </a:p>
          <a:p>
            <a:pPr>
              <a:lnSpc>
                <a:spcPct val="110000"/>
              </a:lnSpc>
            </a:pPr>
            <a:r>
              <a:rPr lang="sv-SE" sz="3100" dirty="0"/>
              <a:t>Möjlighet till fler medlemmar till föreningarna vilket kan leda till nya ledare och ökade intäkter</a:t>
            </a:r>
          </a:p>
          <a:p>
            <a:pPr>
              <a:lnSpc>
                <a:spcPct val="110000"/>
              </a:lnSpc>
            </a:pPr>
            <a:r>
              <a:rPr lang="sv-SE" sz="3100" dirty="0"/>
              <a:t>Nyrekrytering av medlemmar tryggar föreningens överlevnad på sikt</a:t>
            </a:r>
          </a:p>
          <a:p>
            <a:endParaRPr lang="sv-S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Viktigt att tänka på vid </a:t>
            </a:r>
            <a:r>
              <a:rPr lang="sv-SE" dirty="0" err="1"/>
              <a:t>uppstart</a:t>
            </a:r>
            <a:r>
              <a:rPr lang="sv-SE" dirty="0"/>
              <a:t>!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600" dirty="0"/>
              <a:t>Anpassa verksamheten till er kommun</a:t>
            </a:r>
          </a:p>
          <a:p>
            <a:r>
              <a:rPr lang="sv-SE" sz="2600" dirty="0"/>
              <a:t>Ta gärna del av andras erfarenheter</a:t>
            </a:r>
          </a:p>
          <a:p>
            <a:r>
              <a:rPr lang="sv-SE" sz="2600" dirty="0"/>
              <a:t>Börja i liten skala och utöka efterhand</a:t>
            </a:r>
          </a:p>
          <a:p>
            <a:r>
              <a:rPr lang="sv-SE" sz="2600" dirty="0"/>
              <a:t>Lös administrativa frågor (t.ex. inbjudningar, program)</a:t>
            </a:r>
          </a:p>
          <a:p>
            <a:r>
              <a:rPr lang="sv-SE" sz="2600" dirty="0"/>
              <a:t>Rätt ledare för verksamheten</a:t>
            </a:r>
          </a:p>
          <a:p>
            <a:r>
              <a:rPr lang="sv-SE" sz="2600" dirty="0"/>
              <a:t>Träff inför uppstart av Idrottsskolan för barn, föräldrar och föreningar </a:t>
            </a:r>
          </a:p>
          <a:p>
            <a:endParaRPr lang="sv-S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ll - Smålandsidrotten, standardinfo.potx" id="{05AB55F3-5911-4779-8C04-901B71BB2967}" vid="{1F84D7D4-BC37-482B-B381-71158B57EC65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edning_x0020_och_x0020_styrning xmlns="9166145a-4600-458e-824d-b990ec72042f"/>
    <Plats xmlns="9166145a-4600-458e-824d-b990ec72042f"/>
    <Organisation xmlns="9166145a-4600-458e-824d-b990ec72042f"/>
    <Stöd_x0020_och_x0020_support xmlns="9166145a-4600-458e-824d-b990ec72042f">
      <Value>Stöd och support</Value>
    </Stöd_x0020_och_x0020_support>
    <Dokumenttyp xmlns="9166145a-4600-458e-824d-b990ec72042f">Mall</Dokumenttyp>
    <År xmlns="9166145a-4600-458e-824d-b990ec72042f">2018</År>
    <Idrott xmlns="9166145a-4600-458e-824d-b990ec72042f"/>
    <Anställning_x0020_och_x0020_arbetsmiljö xmlns="9166145a-4600-458e-824d-b990ec72042f"/>
    <Ägare xmlns="9166145a-4600-458e-824d-b990ec72042f">
      <UserInfo>
        <DisplayName>Joakim Walltegen</DisplayName>
        <AccountId>11</AccountId>
        <AccountType/>
      </UserInfo>
    </Ägare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9797FC9EE29C44890442970D06BA7F" ma:contentTypeVersion="18" ma:contentTypeDescription="Create a new document." ma:contentTypeScope="" ma:versionID="2ea4dc1f5efc56def98304663883cd87">
  <xsd:schema xmlns:xsd="http://www.w3.org/2001/XMLSchema" xmlns:xs="http://www.w3.org/2001/XMLSchema" xmlns:p="http://schemas.microsoft.com/office/2006/metadata/properties" xmlns:ns2="9166145a-4600-458e-824d-b990ec72042f" xmlns:ns3="1368472e-3356-4fb2-88e6-7b58803570aa" targetNamespace="http://schemas.microsoft.com/office/2006/metadata/properties" ma:root="true" ma:fieldsID="613c541ef655ec372417b6c6f168b2b5" ns2:_="" ns3:_="">
    <xsd:import namespace="9166145a-4600-458e-824d-b990ec72042f"/>
    <xsd:import namespace="1368472e-3356-4fb2-88e6-7b58803570aa"/>
    <xsd:element name="properties">
      <xsd:complexType>
        <xsd:sequence>
          <xsd:element name="documentManagement">
            <xsd:complexType>
              <xsd:all>
                <xsd:element ref="ns2:Stöd_x0020_och_x0020_support" minOccurs="0"/>
                <xsd:element ref="ns2:Anställning_x0020_och_x0020_arbetsmiljö" minOccurs="0"/>
                <xsd:element ref="ns2:Ledning_x0020_och_x0020_styrning" minOccurs="0"/>
                <xsd:element ref="ns2:Organisation" minOccurs="0"/>
                <xsd:element ref="ns2:Dokumenttyp"/>
                <xsd:element ref="ns2:Ägare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2:Idrott" minOccurs="0"/>
                <xsd:element ref="ns2:År" minOccurs="0"/>
                <xsd:element ref="ns2:Plats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66145a-4600-458e-824d-b990ec72042f" elementFormDefault="qualified">
    <xsd:import namespace="http://schemas.microsoft.com/office/2006/documentManagement/types"/>
    <xsd:import namespace="http://schemas.microsoft.com/office/infopath/2007/PartnerControls"/>
    <xsd:element name="Stöd_x0020_och_x0020_support" ma:index="8" nillable="true" ma:displayName="Stöd och support" ma:internalName="St_x00f6_d_x0020_och_x0020_support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Stöd och support"/>
                    <xsd:enumeration value="Annonser"/>
                    <xsd:enumeration value="Arbetskläder och personlig utrustning"/>
                    <xsd:enumeration value="Backup"/>
                    <xsd:enumeration value="Behörighet"/>
                    <xsd:enumeration value="Besök"/>
                    <xsd:enumeration value="Bokföring"/>
                    <xsd:enumeration value="Byggnader och lokaler"/>
                    <xsd:enumeration value="Dator"/>
                    <xsd:enumeration value="E-post"/>
                    <xsd:enumeration value="Ekonomi"/>
                    <xsd:enumeration value="Fakturahantering"/>
                    <xsd:enumeration value="FortKnox"/>
                    <xsd:enumeration value="Grafisk profil och logotyper"/>
                    <xsd:enumeration value="Hjälpmedel"/>
                    <xsd:enumeration value="Inköp"/>
                    <xsd:enumeration value="IT"/>
                    <xsd:enumeration value="Kontering"/>
                    <xsd:enumeration value="Konto- och kreditkort"/>
                    <xsd:enumeration value="Kontorsmaterial"/>
                    <xsd:enumeration value="Lokaler, rum, möbler och städning"/>
                    <xsd:enumeration value="Marknadsföring och information"/>
                    <xsd:enumeration value="Möbler och inredning"/>
                    <xsd:enumeration value="Möten och mötesresurser"/>
                    <xsd:enumeration value="Mötesresurser"/>
                    <xsd:enumeration value="Nycklar"/>
                    <xsd:enumeration value="Outlook"/>
                    <xsd:enumeration value="Post"/>
                    <xsd:enumeration value="Presentationer"/>
                    <xsd:enumeration value="Profilkläder"/>
                    <xsd:enumeration value="Programvaror"/>
                    <xsd:enumeration value="Representation"/>
                    <xsd:enumeration value="Reseräkning"/>
                    <xsd:enumeration value="Resor"/>
                    <xsd:enumeration value="Resor, logi och transporter"/>
                    <xsd:enumeration value="Rum och arbetsplatser"/>
                    <xsd:enumeration value="Skrivare och nätverk"/>
                    <xsd:enumeration value="Städning"/>
                    <xsd:enumeration value="System och programvaror"/>
                    <xsd:enumeration value="Telefon"/>
                    <xsd:enumeration value="Telefon, mobil och dator"/>
                    <xsd:enumeration value="Terminalglasögon"/>
                    <xsd:enumeration value="Tolk och översättare"/>
                    <xsd:enumeration value="Transporter"/>
                    <xsd:enumeration value="Tryckeri"/>
                    <xsd:enumeration value="Trycksaker"/>
                    <xsd:enumeration value="Utlägg"/>
                    <xsd:enumeration value="Videokonferens"/>
                    <xsd:enumeration value="Webb"/>
                  </xsd:restriction>
                </xsd:simpleType>
              </xsd:element>
            </xsd:sequence>
          </xsd:extension>
        </xsd:complexContent>
      </xsd:complexType>
    </xsd:element>
    <xsd:element name="Anställning_x0020_och_x0020_arbetsmiljö" ma:index="9" nillable="true" ma:displayName="Anställning och arbetsmiljö" ma:internalName="Anst_x00e4_llning_x0020_och_x0020_arbetsmilj_x00f6_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nställning och arbetsmiljö"/>
                    <xsd:enumeration value="Anställning upphör"/>
                    <xsd:enumeration value="Arbetsmiljö"/>
                    <xsd:enumeration value="Arbetsmiljö, friskvård och hälsa"/>
                    <xsd:enumeration value="Arbetsskador"/>
                    <xsd:enumeration value="Arbetstid"/>
                    <xsd:enumeration value="Betyg och intyg"/>
                    <xsd:enumeration value="Bisyssla"/>
                    <xsd:enumeration value="Flextid"/>
                    <xsd:enumeration value="Friskvård"/>
                    <xsd:enumeration value="Frånvaro semester och ledighet"/>
                    <xsd:enumeration value="Företagshälsovård och rehabilitering"/>
                    <xsd:enumeration value="Förmåner"/>
                    <xsd:enumeration value="Första hjälpen"/>
                    <xsd:enumeration value="Försäkringar och pension"/>
                    <xsd:enumeration value="Förtjänsttecken"/>
                    <xsd:enumeration value="Föräldraledighet"/>
                    <xsd:enumeration value="Hälsa"/>
                    <xsd:enumeration value="Jämställdhet och mångfald"/>
                    <xsd:enumeration value="Kompetensutveckling"/>
                    <xsd:enumeration value="Komptid"/>
                    <xsd:enumeration value="Krishantering"/>
                    <xsd:enumeration value="Lediga jobb"/>
                    <xsd:enumeration value="Ledighet"/>
                    <xsd:enumeration value="Lön och ersättning"/>
                    <xsd:enumeration value="Lön, ersättning och arbetstid"/>
                    <xsd:enumeration value="Medarbetarsamtal"/>
                    <xsd:enumeration value="Nyanställd"/>
                    <xsd:enumeration value="Olyckor"/>
                    <xsd:enumeration value="Pension"/>
                    <xsd:enumeration value="Personalvård"/>
                    <xsd:enumeration value="Praktik"/>
                    <xsd:enumeration value="Rehabilitering och sjukdom"/>
                    <xsd:enumeration value="Rekrytering"/>
                    <xsd:enumeration value="Rekrytering och anställning"/>
                    <xsd:enumeration value="Sekretess"/>
                    <xsd:enumeration value="Semester"/>
                    <xsd:enumeration value="Sjukdom"/>
                    <xsd:enumeration value="Sjukfrånvaro"/>
                    <xsd:enumeration value="Skyddsronder"/>
                    <xsd:enumeration value="Säkerhet"/>
                    <xsd:enumeration value="Tillgänglighet"/>
                    <xsd:enumeration value="Tjänstledighet"/>
                  </xsd:restriction>
                </xsd:simpleType>
              </xsd:element>
            </xsd:sequence>
          </xsd:extension>
        </xsd:complexContent>
      </xsd:complexType>
    </xsd:element>
    <xsd:element name="Ledning_x0020_och_x0020_styrning" ma:index="10" nillable="true" ma:displayName="Ledning och styrning" ma:internalName="Ledning_x0020_och_x0020_styrning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Ledning och styrning"/>
                    <xsd:enumeration value="Avtal"/>
                    <xsd:enumeration value="Bokslut"/>
                    <xsd:enumeration value="Budget"/>
                    <xsd:enumeration value="Förbättringsarbete"/>
                    <xsd:enumeration value="GDPR"/>
                    <xsd:enumeration value="Juridiskt stöd"/>
                    <xsd:enumeration value="Kallelse"/>
                    <xsd:enumeration value="Kontroll"/>
                    <xsd:enumeration value="Ledstjärnor"/>
                    <xsd:enumeration value="Planering"/>
                    <xsd:enumeration value="Planering, uppföljning och kontroll"/>
                    <xsd:enumeration value="Protokoll"/>
                    <xsd:enumeration value="Protokoll och kallelser"/>
                    <xsd:enumeration value="PUL"/>
                    <xsd:enumeration value="Rättsfrågor"/>
                    <xsd:enumeration value="Rättsfrågor och juridiskt stöd"/>
                    <xsd:enumeration value="Samverkan med fackliga organisationer"/>
                    <xsd:enumeration value="Sekretess"/>
                    <xsd:enumeration value="Styrande dokument"/>
                    <xsd:enumeration value="Säkerhet"/>
                    <xsd:enumeration value="Uppföljning/utvärdering"/>
                    <xsd:enumeration value="Upphandling och inköp"/>
                    <xsd:enumeration value="Verksamhetsplan"/>
                    <xsd:enumeration value="Verksamhetsutveckling"/>
                    <xsd:enumeration value="Vision"/>
                    <xsd:enumeration value="Värdegrund"/>
                  </xsd:restriction>
                </xsd:simpleType>
              </xsd:element>
            </xsd:sequence>
          </xsd:extension>
        </xsd:complexContent>
      </xsd:complexType>
    </xsd:element>
    <xsd:element name="Organisation" ma:index="11" nillable="true" ma:displayName="Organisation" ma:internalName="Organisation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Organisation"/>
                    <xsd:enumeration value="Administration"/>
                    <xsd:enumeration value="Ansvarsfördelning"/>
                    <xsd:enumeration value="Delegationsordning"/>
                    <xsd:enumeration value="Ekonomi"/>
                    <xsd:enumeration value="Enheter"/>
                    <xsd:enumeration value="Facket"/>
                    <xsd:enumeration value="Idrottsservice"/>
                    <xsd:enumeration value="Idrottsservice Småland AB"/>
                    <xsd:enumeration value="Kanslier"/>
                    <xsd:enumeration value="Ledningen"/>
                    <xsd:enumeration value="SISU"/>
                    <xsd:enumeration value="Styrelsen"/>
                  </xsd:restriction>
                </xsd:simpleType>
              </xsd:element>
            </xsd:sequence>
          </xsd:extension>
        </xsd:complexContent>
      </xsd:complexType>
    </xsd:element>
    <xsd:element name="Dokumenttyp" ma:index="12" ma:displayName="Dokumenttyp" ma:format="Dropdown" ma:internalName="Dokumenttyp">
      <xsd:simpleType>
        <xsd:restriction base="dms:Choice">
          <xsd:enumeration value="Ansökan"/>
          <xsd:enumeration value="Avtal"/>
          <xsd:enumeration value="Blankett"/>
          <xsd:enumeration value="Enkät"/>
          <xsd:enumeration value="Inbjudan"/>
          <xsd:enumeration value="Kallelse"/>
          <xsd:enumeration value="Mall"/>
          <xsd:enumeration value="Manual"/>
          <xsd:enumeration value="Minnesanteckning"/>
          <xsd:enumeration value="Nyhet"/>
          <xsd:enumeration value="Presentation"/>
          <xsd:enumeration value="Protokoll"/>
          <xsd:enumeration value="Rapport"/>
          <xsd:enumeration value="Redovisning"/>
          <xsd:enumeration value="Register"/>
          <xsd:enumeration value="Statistik"/>
          <xsd:enumeration value="Styrdokument"/>
        </xsd:restriction>
      </xsd:simpleType>
    </xsd:element>
    <xsd:element name="Ägare" ma:index="13" ma:displayName="Ägare" ma:list="UserInfo" ma:SharePointGroup="0" ma:internalName="_x00c4_gare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drott" ma:index="19" nillable="true" ma:displayName="Idrott" ma:internalName="Idrott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merikansk fotboll"/>
                    <xsd:enumeration value="Badminton"/>
                    <xsd:enumeration value="Bandy"/>
                    <xsd:enumeration value="Bangolf"/>
                    <xsd:enumeration value="Baseboll och Softboll"/>
                    <xsd:enumeration value="Basket"/>
                    <xsd:enumeration value="Biljard"/>
                    <xsd:enumeration value="Bilsport"/>
                    <xsd:enumeration value="Bob och Rodel"/>
                    <xsd:enumeration value="Bordtennis"/>
                    <xsd:enumeration value="Boule"/>
                    <xsd:enumeration value="Bowling"/>
                    <xsd:enumeration value="Boxning"/>
                    <xsd:enumeration value="Brottning"/>
                    <xsd:enumeration value="Budo och Kampsport"/>
                    <xsd:enumeration value="Bågskytte"/>
                    <xsd:enumeration value="Cricket"/>
                    <xsd:enumeration value="Curling"/>
                    <xsd:enumeration value="Cykel"/>
                    <xsd:enumeration value="Danssport"/>
                    <xsd:enumeration value="Dart"/>
                    <xsd:enumeration value="Draghundsport"/>
                    <xsd:enumeration value="Dragkamp"/>
                    <xsd:enumeration value="Flygsport"/>
                    <xsd:enumeration value="Fotboll"/>
                    <xsd:enumeration value="Friidrott"/>
                    <xsd:enumeration value="Frisbee"/>
                    <xsd:enumeration value="Fäktning"/>
                    <xsd:enumeration value="Golf"/>
                    <xsd:enumeration value="Gymnastik"/>
                    <xsd:enumeration value="Gång och vandring"/>
                    <xsd:enumeration value="Handboll"/>
                    <xsd:enumeration value="Innebandy"/>
                    <xsd:enumeration value="Ishockey"/>
                    <xsd:enumeration value="Issegling"/>
                    <xsd:enumeration value="Judo"/>
                    <xsd:enumeration value="Kanot"/>
                    <xsd:enumeration value="Karate"/>
                    <xsd:enumeration value="Klättring"/>
                    <xsd:enumeration value="Konståkning"/>
                    <xsd:enumeration value="Korpen"/>
                    <xsd:enumeration value="Landhockey"/>
                    <xsd:enumeration value="Motorcykel"/>
                    <xsd:enumeration value="Mångkamp"/>
                    <xsd:enumeration value="Parasport"/>
                    <xsd:enumeration value="Racerbåt"/>
                    <xsd:enumeration value="Ridsport"/>
                    <xsd:enumeration value="Rodd"/>
                    <xsd:enumeration value="Rugby"/>
                    <xsd:enumeration value="Segling"/>
                    <xsd:enumeration value="Simsport"/>
                    <xsd:enumeration value="Skateboard"/>
                    <xsd:enumeration value="Skidor"/>
                    <xsd:enumeration value="Skidskytte"/>
                    <xsd:enumeration value="Skridsko"/>
                    <xsd:enumeration value="Skyttesport"/>
                    <xsd:enumeration value="Sportdykning"/>
                    <xsd:enumeration value="Squash"/>
                    <xsd:enumeration value="Styrkelyft"/>
                    <xsd:enumeration value="Taekwondo"/>
                    <xsd:enumeration value="Tennis"/>
                    <xsd:enumeration value="Triathlon"/>
                    <xsd:enumeration value="Tyngdlyftning"/>
                    <xsd:enumeration value="Varpa"/>
                    <xsd:enumeration value="Vattenskidor och Wakeboard"/>
                    <xsd:enumeration value="Volleyboll"/>
                  </xsd:restriction>
                </xsd:simpleType>
              </xsd:element>
            </xsd:sequence>
          </xsd:extension>
        </xsd:complexContent>
      </xsd:complexType>
    </xsd:element>
    <xsd:element name="År" ma:index="20" nillable="true" ma:displayName="År" ma:format="Dropdown" ma:internalName="_x00c5_r">
      <xsd:simpleType>
        <xsd:restriction base="dms:Choice">
          <xsd:enumeration value="2015"/>
          <xsd:enumeration value="2016"/>
          <xsd:enumeration value="2017"/>
          <xsd:enumeration value="2018"/>
          <xsd:enumeration value="2019"/>
          <xsd:enumeration value="2020"/>
          <xsd:enumeration value="2021"/>
          <xsd:enumeration value="2022"/>
          <xsd:enumeration value="2023"/>
          <xsd:enumeration value="2024"/>
          <xsd:enumeration value="2025"/>
          <xsd:enumeration value="2026"/>
          <xsd:enumeration value="2027"/>
          <xsd:enumeration value="2028"/>
          <xsd:enumeration value="2029"/>
          <xsd:enumeration value="2030"/>
          <xsd:enumeration value="2031"/>
          <xsd:enumeration value="2032"/>
          <xsd:enumeration value="2033"/>
          <xsd:enumeration value="2034"/>
          <xsd:enumeration value="2035"/>
          <xsd:enumeration value="2036"/>
          <xsd:enumeration value="2037"/>
          <xsd:enumeration value="2038"/>
          <xsd:enumeration value="2039"/>
        </xsd:restriction>
      </xsd:simpleType>
    </xsd:element>
    <xsd:element name="Plats" ma:index="21" nillable="true" ma:displayName="Plats" ma:internalName="Plats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lvesta"/>
                    <xsd:enumeration value="Aneby"/>
                    <xsd:enumeration value="Borgholm"/>
                    <xsd:enumeration value="Eksjö"/>
                    <xsd:enumeration value="Emmaboda"/>
                    <xsd:enumeration value="Gislaved"/>
                    <xsd:enumeration value="Gnosjö"/>
                    <xsd:enumeration value="Habo"/>
                    <xsd:enumeration value="Hultsfred"/>
                    <xsd:enumeration value="Högsby"/>
                    <xsd:enumeration value="Jönköping"/>
                    <xsd:enumeration value="Kalmar"/>
                    <xsd:enumeration value="Lessebo"/>
                    <xsd:enumeration value="Ljungby"/>
                    <xsd:enumeration value="Markaryd"/>
                    <xsd:enumeration value="Mullsjö"/>
                    <xsd:enumeration value="Mönsterås"/>
                    <xsd:enumeration value="Mörbylånga"/>
                    <xsd:enumeration value="Nybro"/>
                    <xsd:enumeration value="Nässjö"/>
                    <xsd:enumeration value="Oskarshamn"/>
                    <xsd:enumeration value="Sävsjö"/>
                    <xsd:enumeration value="Tingsryd"/>
                    <xsd:enumeration value="Torsås"/>
                    <xsd:enumeration value="Tranås"/>
                    <xsd:enumeration value="Uppvidinge"/>
                    <xsd:enumeration value="Vaggeryd"/>
                    <xsd:enumeration value="Vetlanda"/>
                    <xsd:enumeration value="Vimmerby"/>
                    <xsd:enumeration value="Värnamo"/>
                    <xsd:enumeration value="Västervik"/>
                    <xsd:enumeration value="Växjö"/>
                    <xsd:enumeration value="Älmhult"/>
                    <xsd:enumeration value="Småland"/>
                  </xsd:restriction>
                </xsd:simpleType>
              </xsd:element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68472e-3356-4fb2-88e6-7b58803570a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71670AF-D7C8-48B7-9DE2-C433541181E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F080CCE-720B-49AD-83A8-79B0B7BC7B54}">
  <ds:schemaRefs>
    <ds:schemaRef ds:uri="http://purl.org/dc/terms/"/>
    <ds:schemaRef ds:uri="http://www.w3.org/XML/1998/namespace"/>
    <ds:schemaRef ds:uri="http://schemas.microsoft.com/office/2006/documentManagement/types"/>
    <ds:schemaRef ds:uri="http://purl.org/dc/dcmitype/"/>
    <ds:schemaRef ds:uri="http://purl.org/dc/elements/1.1/"/>
    <ds:schemaRef ds:uri="9166145a-4600-458e-824d-b990ec72042f"/>
    <ds:schemaRef ds:uri="http://schemas.microsoft.com/office/infopath/2007/PartnerControls"/>
    <ds:schemaRef ds:uri="http://schemas.openxmlformats.org/package/2006/metadata/core-properties"/>
    <ds:schemaRef ds:uri="1368472e-3356-4fb2-88e6-7b58803570aa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BD402452-BA49-45A9-8552-47D17BCC32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166145a-4600-458e-824d-b990ec72042f"/>
    <ds:schemaRef ds:uri="1368472e-3356-4fb2-88e6-7b58803570a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Mall - Smålandsidrotten, standardinfo(2)</Template>
  <TotalTime>1</TotalTime>
  <Words>458</Words>
  <Application>Microsoft Office PowerPoint</Application>
  <PresentationFormat>Bredbild</PresentationFormat>
  <Paragraphs>71</Paragraphs>
  <Slides>13</Slides>
  <Notes>10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Office-tema</vt:lpstr>
      <vt:lpstr>PowerPoint-presentation</vt:lpstr>
      <vt:lpstr>PowerPoint-presentation</vt:lpstr>
      <vt:lpstr>PowerPoint-presentation</vt:lpstr>
      <vt:lpstr>PowerPoint-presentation</vt:lpstr>
      <vt:lpstr>Idrottsskola – för din förening </vt:lpstr>
      <vt:lpstr>Vad är en Idrottsskola?</vt:lpstr>
      <vt:lpstr>Varför Idrottsskola?</vt:lpstr>
      <vt:lpstr>Varför Idrottsskola?</vt:lpstr>
      <vt:lpstr>Viktigt att tänka på vid uppstart!</vt:lpstr>
      <vt:lpstr>Hur går vi vidare? </vt:lpstr>
      <vt:lpstr>Stöd från SmålandsIdrotten</vt:lpstr>
      <vt:lpstr>Nästa träff?</vt:lpstr>
      <vt:lpstr>Kontakt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Kim Lagerkvist Smalandsidrotten</dc:creator>
  <cp:lastModifiedBy>Kim Lagerkvist Smalandsidrotten</cp:lastModifiedBy>
  <cp:revision>1</cp:revision>
  <cp:lastPrinted>2018-08-15T10:59:03Z</cp:lastPrinted>
  <dcterms:created xsi:type="dcterms:W3CDTF">2019-09-18T06:43:18Z</dcterms:created>
  <dcterms:modified xsi:type="dcterms:W3CDTF">2019-09-18T06:44:52Z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0x0101001D9797FC9EE29C44890442970D06BA7F</vt:lpwstr>
  </property>
  <property fmtid="{D5CDD505-2E9C-101B-9397-08002B2CF9AE}" pid="3" name="AuthorIds_UIVersion_3072">
    <vt:lpwstr>11</vt:lpwstr>
  </property>
</Properties>
</file>