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397" y="1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sv-SE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319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02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74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 sz="110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27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 sz="1100"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0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3" y="388620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2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kansliet@vambsif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732240" y="3140968"/>
            <a:ext cx="3960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Futsalcup</a:t>
            </a:r>
            <a:r>
              <a:rPr lang="sv-SE" sz="2000" b="1" i="0" u="none" strike="noStrike" cap="none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9" name="Google Shape;89;p13" descr="Klubbmark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0132" y="2089291"/>
            <a:ext cx="527991" cy="5928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263680" y="2060851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Matchprogram </a:t>
            </a:r>
            <a:endParaRPr sz="14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1520" y="4869160"/>
            <a:ext cx="23762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ARRANGÖR</a:t>
            </a:r>
            <a:r>
              <a:rPr lang="sv-S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Klingspors väg 2 , 541 53 Skövde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E-post: </a:t>
            </a:r>
            <a:r>
              <a:rPr lang="sv-SE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kansliet@vambsif.org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 descr="Klubbmark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5085184"/>
            <a:ext cx="463859" cy="5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79512" y="332658"/>
            <a:ext cx="24482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 o FiKA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Fika 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 säljer kaffe, godis, korv, frukt o dricka i hallens kiosk.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 badet finns försäljning av fika o lättare maträtter.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O’Learys Restaurang o Bowling finns i Arenan.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Strax öster om Arenan ligger Vallegrillen och Restaurang Valle.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 descr="futsal1.jpg"/>
          <p:cNvPicPr preferRelativeResize="0"/>
          <p:nvPr/>
        </p:nvPicPr>
        <p:blipFill rotWithShape="1">
          <a:blip r:embed="rId5">
            <a:alphaModFix/>
          </a:blip>
          <a:srcRect l="55708" r="26519"/>
          <a:stretch/>
        </p:blipFill>
        <p:spPr>
          <a:xfrm>
            <a:off x="4644009" y="404664"/>
            <a:ext cx="1512168" cy="60041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5724128" y="5157195"/>
            <a:ext cx="4176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25 november 2017</a:t>
            </a:r>
            <a:endParaRPr sz="24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364088" y="5589243"/>
            <a:ext cx="3672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En cup för Damsenior o Herrjunior</a:t>
            </a:r>
            <a:endParaRPr sz="1400" b="1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084168" y="2564905"/>
            <a:ext cx="45365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Skövde</a:t>
            </a:r>
            <a:endParaRPr sz="4000">
              <a:solidFill>
                <a:srgbClr val="33CC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332756" y="3539911"/>
            <a:ext cx="3816424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TÄVLiNGSFORM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SvFF’s regler 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Futsal gäller.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undantag  av: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out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endast i A-slutspels final , 1 min/lag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Speltid grupp- o slutspel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15 min </a:t>
            </a:r>
            <a:r>
              <a:rPr lang="sv-S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rullande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Speltid final A-slutspel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15 min </a:t>
            </a:r>
            <a:r>
              <a:rPr lang="sv-S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effektiv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tid. Vid oavgjort resultat vid slutsignal i ordningsföljd -&gt;  bästa tre straffar -&gt; ”sudden” straffar.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Slutspelets matcher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(undantaget A-final) avgörs oavgjort resultat vid slutsignal med ”sudden” straffar. 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Ackumulerad straff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grupp- o slutspel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 dömd 4:e frispark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A-slutspel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efter dömd 4:e frispark</a:t>
            </a:r>
            <a:endParaRPr/>
          </a:p>
          <a:p>
            <a:pPr marL="457200" marR="0" lvl="1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sv-SE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Avbytare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 regler, 9 st. Truppen max 20 deltagare</a:t>
            </a: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Cupspelets genomförande  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Gruppspel där alla möter alla. 1:an o 2:an samt de två bäst placerade 3:orna i gruppen går till A slutspel.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Lägre placerade i gruppspelet går vidare till B slutspel.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Placeringsräkning enligt Poäng → Inbördes möten → Målskillnad →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Lottning.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323528" y="1825372"/>
            <a:ext cx="381642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MATCHDAGEN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Arena Skövde 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Samtliga matcher spelas i Arenan som ligger centralt i Skövde med bad, bowling, mat och med tre fullstora bollhallar i samma byggnad.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Matcherna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spelas samtidigt på två fullstorleks planer plus tillgång till delad fullstor uppvärmningsplan under gruppspelet.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A-slutspelets final spelas i Arenans storhall m läktarplats.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Sanktioner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Cupen är sanktionerad av Svenska Fotbollförbundet och Västergötlands Fotbollförbund.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460432" y="6453336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292080" y="266165"/>
            <a:ext cx="11429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 STÖDJER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675437" y="204609"/>
            <a:ext cx="1368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Skövde</a:t>
            </a:r>
            <a:endParaRPr sz="2000">
              <a:solidFill>
                <a:srgbClr val="33CC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7035477" y="348625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Futsalcup</a:t>
            </a:r>
            <a:r>
              <a:rPr lang="sv-SE" sz="2000" b="1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932040" y="581641"/>
            <a:ext cx="410445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Huvudsponsorer: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 Furhoffs Rostfria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Einar Johansson byggnads AB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Övriga </a:t>
            </a:r>
            <a:r>
              <a:rPr lang="sv-S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bollsponsorer: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Alfrida </a:t>
            </a: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Conculting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 Redovisningsbyrå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Ibrahim Dals Fastigheter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Lennartssons VVS-service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 Bygg 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Låsteam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Skövde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Mariesjö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Fastighets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Addforest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Skövdekliniken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 Fastigheter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Danske Bank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Kyl-&amp; värmepumpsteknik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Wards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 &amp; kylservice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Vallegrillen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Reiduns hårsalong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 säljlager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Hellbergs buss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Mattias Catering &amp; Golfrestaurang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JOBmeal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Skövde AB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Stig-Åke Alm</a:t>
            </a:r>
            <a:endParaRPr b="1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Restaurang och pizzeria Benidorm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4" descr="984B70F1-03B9-454E-B53D-0D36BDDEB934@fiber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6262" y="2235280"/>
            <a:ext cx="1634653" cy="110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72FEF737-CC7A-4E85-A720-29F299A1312D@fiberd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261" y="3462917"/>
            <a:ext cx="1634653" cy="108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362050" y="272262"/>
            <a:ext cx="3672408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FUTSAL i ARENA SKÖVDE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IF, Skövde </a:t>
            </a: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en stor ungdomsförening i Västergötland och vi vill gärna främja fotbollspel även under vintersäsong.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 Futsalcup hoppas vi ska bli en morot för våra ungdoms-spelare att fortsätta inom junior- och senior verksamhet både som fotboll- och futsalspelare.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 gör vi genom att arrangera Skövde Futsalcup för damseniorer och herrjuniorer.</a:t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9189" y="1599877"/>
            <a:ext cx="1828800" cy="25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1115616" y="332656"/>
            <a:ext cx="20882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A Damsenior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220072" y="332656"/>
            <a:ext cx="2880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B Herrjunior Damsenior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860444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84300"/>
            <a:ext cx="9144000" cy="4070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755576" y="260648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C  </a:t>
            </a:r>
            <a:r>
              <a:rPr lang="sv-SE" sz="1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Damsenior</a:t>
            </a:r>
            <a:endParaRPr sz="1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676456" y="6453336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076056" y="332656"/>
            <a:ext cx="16561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DAMSENiOR</a:t>
            </a:r>
            <a:endParaRPr sz="1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076056" y="3284984"/>
            <a:ext cx="16561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HERRJUNiOR</a:t>
            </a:r>
            <a:endParaRPr sz="1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148064" y="69269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1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730677" y="69269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2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5112060" y="213982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3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148064" y="3717032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1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740971" y="3717032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2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5148063" y="908720"/>
            <a:ext cx="166421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 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Grön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Fristad/</a:t>
            </a:r>
            <a:r>
              <a:rPr lang="sv-SE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Brogstena</a:t>
            </a: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/Sparsör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Falköping </a:t>
            </a:r>
            <a:r>
              <a:rPr lang="sv-SE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Futsal</a:t>
            </a: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Club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Mörk rosa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Hertzöga BK lag 1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Huskvarna FF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730676" y="908719"/>
            <a:ext cx="18017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Onsala BK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Blå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IFK Hallsberg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Blå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Hertzöga BK lag 2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 KIK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Qviding FIF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5123739" y="2212122"/>
            <a:ext cx="180020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  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IFK Värnamo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Bergdalen IK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Onsala BK Vit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Vartofta SK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5148064" y="3933056"/>
            <a:ext cx="122413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Köping FF1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IFK Skövde FK 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Blå</a:t>
            </a:r>
            <a:endParaRPr sz="9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Skövde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Hallby FK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719216" y="3933055"/>
            <a:ext cx="1669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Köping FF2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IKF Värsås/ Vretens BK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Vänersborg IF</a:t>
            </a:r>
            <a:endParaRPr b="1" dirty="0"/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95" y="1052737"/>
            <a:ext cx="415548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(4:3)</PresentationFormat>
  <Paragraphs>119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Noto Sans Symbols</vt:lpstr>
      <vt:lpstr>Arial</vt:lpstr>
      <vt:lpstr>Arial Black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Diana Björck Laursén</dc:creator>
  <cp:lastModifiedBy>Brandels, Pernilla (P. B)</cp:lastModifiedBy>
  <cp:revision>2</cp:revision>
  <cp:lastPrinted>2018-09-14T09:40:32Z</cp:lastPrinted>
  <dcterms:modified xsi:type="dcterms:W3CDTF">2018-09-14T09:41:07Z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PBRANDEL@volvocars.com</vt:lpwstr>
  </property>
  <property fmtid="{D5CDD505-2E9C-101B-9397-08002B2CF9AE}" pid="5" name="MSIP_Label_7fea2623-af8f-4fb8-b1cf-b63cc8e496aa_SetDate">
    <vt:lpwstr>2018-09-14T09:40:42.7812355Z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