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985000" cy="92837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28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027042" cy="46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56397" y="1"/>
            <a:ext cx="3027042" cy="46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403350" y="1160463"/>
            <a:ext cx="4178300" cy="3133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98188" y="4468330"/>
            <a:ext cx="5588625" cy="3654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18579"/>
            <a:ext cx="3027042" cy="46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56397" y="8818579"/>
            <a:ext cx="3027042" cy="46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b" anchorCtr="0">
            <a:noAutofit/>
          </a:bodyPr>
          <a:lstStyle/>
          <a:p>
            <a:pPr algn="r"/>
            <a:fld id="{00000000-1234-1234-1234-123412341234}" type="slidenum">
              <a:rPr lang="sv-SE" sz="11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sv-SE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33196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98188" y="4468330"/>
            <a:ext cx="5588625" cy="3654728"/>
          </a:xfrm>
          <a:prstGeom prst="rect">
            <a:avLst/>
          </a:prstGeom>
        </p:spPr>
        <p:txBody>
          <a:bodyPr spcFirstLastPara="1" wrap="square" lIns="85802" tIns="42889" rIns="85802" bIns="42889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3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1027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98188" y="4468330"/>
            <a:ext cx="5588625" cy="3654728"/>
          </a:xfrm>
          <a:prstGeom prst="rect">
            <a:avLst/>
          </a:prstGeom>
        </p:spPr>
        <p:txBody>
          <a:bodyPr spcFirstLastPara="1" wrap="square" lIns="85802" tIns="42889" rIns="85802" bIns="42889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3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3743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3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98188" y="4468330"/>
            <a:ext cx="5588625" cy="3654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t" anchorCtr="0">
            <a:noAutofit/>
          </a:bodyPr>
          <a:lstStyle/>
          <a:p>
            <a:pPr marL="0" indent="0"/>
            <a:endParaRPr sz="1100"/>
          </a:p>
        </p:txBody>
      </p:sp>
      <p:sp>
        <p:nvSpPr>
          <p:cNvPr id="117" name="Google Shape;117;p3:notes"/>
          <p:cNvSpPr txBox="1">
            <a:spLocks noGrp="1"/>
          </p:cNvSpPr>
          <p:nvPr>
            <p:ph type="sldNum" idx="12"/>
          </p:nvPr>
        </p:nvSpPr>
        <p:spPr>
          <a:xfrm>
            <a:off x="3956397" y="8818579"/>
            <a:ext cx="3027042" cy="46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b" anchorCtr="0">
            <a:noAutofit/>
          </a:bodyPr>
          <a:lstStyle/>
          <a:p>
            <a:pPr algn="r"/>
            <a:fld id="{00000000-1234-1234-1234-123412341234}" type="slidenum">
              <a:rPr lang="sv-SE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9273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3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4:notes"/>
          <p:cNvSpPr txBox="1">
            <a:spLocks noGrp="1"/>
          </p:cNvSpPr>
          <p:nvPr>
            <p:ph type="body" idx="1"/>
          </p:nvPr>
        </p:nvSpPr>
        <p:spPr>
          <a:xfrm>
            <a:off x="698188" y="4468330"/>
            <a:ext cx="5588625" cy="3654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t" anchorCtr="0">
            <a:noAutofit/>
          </a:bodyPr>
          <a:lstStyle/>
          <a:p>
            <a:pPr marL="0" indent="0"/>
            <a:endParaRPr sz="1100"/>
          </a:p>
        </p:txBody>
      </p:sp>
      <p:sp>
        <p:nvSpPr>
          <p:cNvPr id="127" name="Google Shape;127;p4:notes"/>
          <p:cNvSpPr txBox="1">
            <a:spLocks noGrp="1"/>
          </p:cNvSpPr>
          <p:nvPr>
            <p:ph type="sldNum" idx="12"/>
          </p:nvPr>
        </p:nvSpPr>
        <p:spPr>
          <a:xfrm>
            <a:off x="3956397" y="8818579"/>
            <a:ext cx="3027042" cy="465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802" tIns="42889" rIns="85802" bIns="42889" anchor="b" anchorCtr="0">
            <a:noAutofit/>
          </a:bodyPr>
          <a:lstStyle/>
          <a:p>
            <a:pPr algn="r"/>
            <a:fld id="{00000000-1234-1234-1234-123412341234}" type="slidenum">
              <a:rPr lang="sv-SE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7028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3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21" y="-251617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3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3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3" y="213042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371603" y="3886201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457203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457203" y="160020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722314" y="4406903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innehållsdelar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457203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457203" y="1600202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48202" y="1600202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457203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457203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45028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45028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457203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ehåll med bildtex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3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3" y="160020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mailto:kansliet@vambsif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/>
        </p:nvSpPr>
        <p:spPr>
          <a:xfrm>
            <a:off x="6732240" y="3140968"/>
            <a:ext cx="39604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800" b="1" i="0" u="none" strike="noStrike" cap="none">
                <a:solidFill>
                  <a:srgbClr val="33CC33"/>
                </a:solidFill>
                <a:latin typeface="Arial Black"/>
                <a:ea typeface="Arial Black"/>
                <a:cs typeface="Arial Black"/>
                <a:sym typeface="Arial Black"/>
              </a:rPr>
              <a:t>Futsalcup</a:t>
            </a:r>
            <a:r>
              <a:rPr lang="sv-SE" sz="2000" b="1" i="0" u="none" strike="noStrike" cap="none">
                <a:solidFill>
                  <a:srgbClr val="595959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2000">
              <a:solidFill>
                <a:srgbClr val="595959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89" name="Google Shape;89;p13" descr="Klubbmarke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00132" y="2089291"/>
            <a:ext cx="527991" cy="59283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6263680" y="2060851"/>
            <a:ext cx="288032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>
                <a:solidFill>
                  <a:srgbClr val="595959"/>
                </a:solidFill>
                <a:latin typeface="Arial Black"/>
                <a:ea typeface="Arial Black"/>
                <a:cs typeface="Arial Black"/>
                <a:sym typeface="Arial Black"/>
              </a:rPr>
              <a:t>Matchprogram </a:t>
            </a:r>
            <a:endParaRPr sz="1400">
              <a:solidFill>
                <a:srgbClr val="595959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251520" y="4869160"/>
            <a:ext cx="237626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ARRANGÖR</a:t>
            </a:r>
            <a:r>
              <a:rPr lang="sv-SE" sz="18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Våmbs IF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Klingspors väg 2 , 541 53 Skövde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E-post: </a:t>
            </a:r>
            <a:r>
              <a:rPr lang="sv-SE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kansliet@vambsif.org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13" descr="Klubbmarke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9672" y="5085184"/>
            <a:ext cx="463859" cy="52082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/>
        </p:nvSpPr>
        <p:spPr>
          <a:xfrm>
            <a:off x="179512" y="332658"/>
            <a:ext cx="2448272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MAT o FiKA</a:t>
            </a:r>
            <a:endParaRPr sz="16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Fika </a:t>
            </a: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Våmbs IF säljer kaffe, godis, korv, frukt o dricka i hallens kiosk.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 badet finns försäljning av fika o lättare maträtter.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</a:t>
            </a: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O’Learys Restaurang o Bowling finns i Arenan.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Strax öster om Arenan ligger Vallegrillen och Restaurang Valle.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3" descr="futsal1.jpg"/>
          <p:cNvPicPr preferRelativeResize="0"/>
          <p:nvPr/>
        </p:nvPicPr>
        <p:blipFill rotWithShape="1">
          <a:blip r:embed="rId5">
            <a:alphaModFix/>
          </a:blip>
          <a:srcRect l="55708" r="26519"/>
          <a:stretch/>
        </p:blipFill>
        <p:spPr>
          <a:xfrm>
            <a:off x="4644009" y="404664"/>
            <a:ext cx="1512168" cy="600416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3"/>
          <p:cNvSpPr txBox="1"/>
          <p:nvPr/>
        </p:nvSpPr>
        <p:spPr>
          <a:xfrm>
            <a:off x="5724128" y="5157195"/>
            <a:ext cx="41764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400" b="1">
                <a:solidFill>
                  <a:srgbClr val="595959"/>
                </a:solidFill>
                <a:latin typeface="Arial Black"/>
                <a:ea typeface="Arial Black"/>
                <a:cs typeface="Arial Black"/>
                <a:sym typeface="Arial Black"/>
              </a:rPr>
              <a:t>25 november 2017</a:t>
            </a:r>
            <a:endParaRPr sz="2400">
              <a:solidFill>
                <a:srgbClr val="595959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6" name="Google Shape;96;p13"/>
          <p:cNvSpPr txBox="1"/>
          <p:nvPr/>
        </p:nvSpPr>
        <p:spPr>
          <a:xfrm>
            <a:off x="5364088" y="5589243"/>
            <a:ext cx="367240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1">
                <a:solidFill>
                  <a:srgbClr val="595959"/>
                </a:solidFill>
                <a:latin typeface="Arial Black"/>
                <a:ea typeface="Arial Black"/>
                <a:cs typeface="Arial Black"/>
                <a:sym typeface="Arial Black"/>
              </a:rPr>
              <a:t>En cup för Damsenior o Herrjunior</a:t>
            </a:r>
            <a:endParaRPr sz="1400" b="1">
              <a:solidFill>
                <a:srgbClr val="595959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6084168" y="2564905"/>
            <a:ext cx="453650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4000">
                <a:solidFill>
                  <a:srgbClr val="33CC33"/>
                </a:solidFill>
                <a:latin typeface="Arial Black"/>
                <a:ea typeface="Arial Black"/>
                <a:cs typeface="Arial Black"/>
                <a:sym typeface="Arial Black"/>
              </a:rPr>
              <a:t>Skövde</a:t>
            </a:r>
            <a:endParaRPr sz="4000">
              <a:solidFill>
                <a:srgbClr val="33CC33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/>
          <p:nvPr/>
        </p:nvSpPr>
        <p:spPr>
          <a:xfrm>
            <a:off x="332756" y="3539911"/>
            <a:ext cx="3816424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TÄVLiNGSFORM</a:t>
            </a:r>
            <a:endParaRPr sz="16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SvFF’s regler </a:t>
            </a: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för Futsal gäller.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 undantag  av:</a:t>
            </a:r>
            <a:endParaRPr/>
          </a:p>
          <a:p>
            <a:pPr marL="457200" marR="0" lvl="1" indent="-63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▪"/>
            </a:pPr>
            <a:r>
              <a:rPr lang="sv-SE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out </a:t>
            </a:r>
            <a:r>
              <a:rPr lang="sv-SE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endast i A-slutspels final , 1 min/lag</a:t>
            </a:r>
            <a:endParaRPr/>
          </a:p>
          <a:p>
            <a:pPr marL="457200" marR="0" lvl="1" indent="-63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▪"/>
            </a:pPr>
            <a:r>
              <a:rPr lang="sv-SE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Speltid grupp- o slutspel </a:t>
            </a:r>
            <a:r>
              <a:rPr lang="sv-SE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x 15 min </a:t>
            </a:r>
            <a:r>
              <a:rPr lang="sv-SE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rullande</a:t>
            </a:r>
            <a:r>
              <a:rPr lang="sv-SE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tid</a:t>
            </a:r>
            <a:endParaRPr/>
          </a:p>
          <a:p>
            <a:pPr marL="457200" marR="0" lvl="1" indent="-63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▪"/>
            </a:pPr>
            <a:r>
              <a:rPr lang="sv-SE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Speltid final A-slutspel </a:t>
            </a:r>
            <a:r>
              <a:rPr lang="sv-SE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x 15 min </a:t>
            </a:r>
            <a:r>
              <a:rPr lang="sv-SE" sz="1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effektiv</a:t>
            </a:r>
            <a:r>
              <a:rPr lang="sv-SE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tid. Vid oavgjort resultat vid slutsignal i ordningsföljd -&gt;  bästa tre straffar -&gt; ”sudden” straffar.</a:t>
            </a:r>
            <a:endParaRPr/>
          </a:p>
          <a:p>
            <a:pPr marL="457200" marR="0" lvl="1" indent="-63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▪"/>
            </a:pPr>
            <a:r>
              <a:rPr lang="sv-SE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Slutspelets matcher </a:t>
            </a:r>
            <a:r>
              <a:rPr lang="sv-SE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(undantaget A-final) avgörs oavgjort resultat vid slutsignal med ”sudden” straffar. </a:t>
            </a:r>
            <a:endParaRPr/>
          </a:p>
          <a:p>
            <a:pPr marL="457200" marR="0" lvl="1" indent="-63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▪"/>
            </a:pPr>
            <a:r>
              <a:rPr lang="sv-SE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Ackumulerad straff 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grupp- o slutspel </a:t>
            </a:r>
            <a:r>
              <a:rPr lang="sv-SE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efter dömd 4:e frispark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sv-SE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 A-slutspel</a:t>
            </a:r>
            <a:r>
              <a:rPr lang="sv-SE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efter dömd 4:e frispark</a:t>
            </a:r>
            <a:endParaRPr/>
          </a:p>
          <a:p>
            <a:pPr marL="457200" marR="0" lvl="1" indent="-63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▪"/>
            </a:pPr>
            <a:r>
              <a:rPr lang="sv-SE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Avbytare </a:t>
            </a:r>
            <a:r>
              <a:rPr lang="sv-SE"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enl regler, 9 st. Truppen max 20 deltagare</a:t>
            </a:r>
            <a:endParaRPr sz="10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Cupspelets genomförande  </a:t>
            </a: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Gruppspel där alla möter alla. 1:an o 2:an samt de två bäst placerade 3:orna i gruppen går till A slutspel.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Lägre placerade i gruppspelet går vidare till B slutspel.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Placeringsräkning enligt Poäng → Inbördes möten → Målskillnad →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Lottning.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323528" y="1825372"/>
            <a:ext cx="381642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MATCHDAGEN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Arena Skövde </a:t>
            </a: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Samtliga matcher spelas i Arenan som ligger centralt i Skövde med bad, bowling, mat och med tre fullstora bollhallar i samma byggnad.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Matcherna</a:t>
            </a: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spelas samtidigt på två fullstorleks planer plus tillgång till delad fullstor uppvärmningsplan under gruppspelet.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A-slutspelets final spelas i Arenans storhall m läktarplats.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Sanktioner</a:t>
            </a: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Cupen är sanktionerad av Svenska Fotbollförbundet och Västergötlands Fotbollförbund.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323528" y="6525344"/>
            <a:ext cx="28803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8460432" y="6453336"/>
            <a:ext cx="28803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5292080" y="266165"/>
            <a:ext cx="114294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Vi STÖDJER</a:t>
            </a:r>
            <a:endParaRPr sz="16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4"/>
          <p:cNvSpPr txBox="1"/>
          <p:nvPr/>
        </p:nvSpPr>
        <p:spPr>
          <a:xfrm>
            <a:off x="6675437" y="204609"/>
            <a:ext cx="136815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000">
                <a:solidFill>
                  <a:srgbClr val="33CC33"/>
                </a:solidFill>
                <a:latin typeface="Arial Black"/>
                <a:ea typeface="Arial Black"/>
                <a:cs typeface="Arial Black"/>
                <a:sym typeface="Arial Black"/>
              </a:rPr>
              <a:t>Skövde</a:t>
            </a:r>
            <a:endParaRPr sz="2000">
              <a:solidFill>
                <a:srgbClr val="33CC33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08" name="Google Shape;108;p14"/>
          <p:cNvSpPr txBox="1"/>
          <p:nvPr/>
        </p:nvSpPr>
        <p:spPr>
          <a:xfrm>
            <a:off x="7035477" y="348625"/>
            <a:ext cx="151216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b="1">
                <a:solidFill>
                  <a:srgbClr val="33CC33"/>
                </a:solidFill>
                <a:latin typeface="Arial Black"/>
                <a:ea typeface="Arial Black"/>
                <a:cs typeface="Arial Black"/>
                <a:sym typeface="Arial Black"/>
              </a:rPr>
              <a:t>Futsalcup</a:t>
            </a:r>
            <a:r>
              <a:rPr lang="sv-SE" sz="2000" b="1">
                <a:solidFill>
                  <a:srgbClr val="595959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sz="2000">
              <a:solidFill>
                <a:srgbClr val="595959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09" name="Google Shape;109;p14"/>
          <p:cNvSpPr txBox="1"/>
          <p:nvPr/>
        </p:nvSpPr>
        <p:spPr>
          <a:xfrm>
            <a:off x="4932040" y="581641"/>
            <a:ext cx="4104456" cy="590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Huvudsponsorer: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PEAB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 Furhoffs Rostfria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Einar Johansson byggnads AB</a:t>
            </a:r>
            <a:endParaRPr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b="1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Övriga </a:t>
            </a:r>
            <a:r>
              <a:rPr lang="sv-SE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bollsponsorer: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Alfrida </a:t>
            </a:r>
            <a:r>
              <a:rPr lang="sv-SE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Conculting</a:t>
            </a: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Skövde Redovisningsbyrå AB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Ibrahim Dals Fastigheter AB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Lennartssons VVS-service AB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FH Bygg 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Låsteam</a:t>
            </a: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Skövde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Mariesjö</a:t>
            </a: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Fastighets AB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Addforest</a:t>
            </a: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Skövdekliniken AB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Rapp Fastigheter AB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Danske Bank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Proa</a:t>
            </a: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Kyl-&amp; värmepumpsteknik AB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Wards</a:t>
            </a: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Ac &amp; kylservice AB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Vallegrillen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Reiduns hårsalong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 säljlager AB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Hellbergs buss AB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Mattias Catering &amp; Golfrestaurang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JOBmeal</a:t>
            </a: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Skövde AB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Stig-Åke Alm</a:t>
            </a:r>
            <a:endParaRPr b="1" dirty="0"/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Restaurang och pizzeria Benidorm</a:t>
            </a: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Noto Sans Symbols"/>
              <a:buNone/>
            </a:pPr>
            <a:endParaRPr sz="1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4" descr="984B70F1-03B9-454E-B53D-0D36BDDEB934@fiberd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26262" y="2235280"/>
            <a:ext cx="1634653" cy="1107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4" descr="72FEF737-CC7A-4E85-A720-29F299A1312D@fiberda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26261" y="3462917"/>
            <a:ext cx="1634653" cy="108976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4"/>
          <p:cNvSpPr txBox="1"/>
          <p:nvPr/>
        </p:nvSpPr>
        <p:spPr>
          <a:xfrm>
            <a:off x="362050" y="272262"/>
            <a:ext cx="3672408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FUTSAL i ARENA SKÖVDE</a:t>
            </a:r>
            <a:endParaRPr sz="16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Våmbs IF, Skövde </a:t>
            </a: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är en stor ungdomsförening i Västergötland och vi vill gärna främja fotbollspel även under vintersäsong.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Skövde Futsalcup hoppas vi ska bli en morot för våra ungdoms-spelare att fortsätta inom junior- och senior verksamhet både som fotboll- och futsalspelare.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Detta gör vi genom att arrangera Skövde Futsalcup för damseniorer och herrjuniorer.</a:t>
            </a:r>
            <a:endParaRPr/>
          </a:p>
        </p:txBody>
      </p:sp>
      <p:pic>
        <p:nvPicPr>
          <p:cNvPr id="113" name="Google Shape;113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29189" y="1599877"/>
            <a:ext cx="1828800" cy="252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 txBox="1"/>
          <p:nvPr/>
        </p:nvSpPr>
        <p:spPr>
          <a:xfrm>
            <a:off x="1115616" y="332656"/>
            <a:ext cx="208823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ARENA  A Damsenior</a:t>
            </a:r>
            <a:endParaRPr sz="16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5220072" y="332656"/>
            <a:ext cx="288032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ARENA  B Herrjunior Damsenior</a:t>
            </a:r>
            <a:endParaRPr sz="16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5"/>
          <p:cNvSpPr txBox="1"/>
          <p:nvPr/>
        </p:nvSpPr>
        <p:spPr>
          <a:xfrm>
            <a:off x="323528" y="6525344"/>
            <a:ext cx="28803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8604448" y="6525344"/>
            <a:ext cx="28803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384300"/>
            <a:ext cx="9144000" cy="4070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/>
          <p:cNvSpPr txBox="1"/>
          <p:nvPr/>
        </p:nvSpPr>
        <p:spPr>
          <a:xfrm>
            <a:off x="755576" y="260648"/>
            <a:ext cx="244827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ARENA  C  </a:t>
            </a:r>
            <a:r>
              <a:rPr lang="sv-SE" sz="1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Damsenior</a:t>
            </a:r>
            <a:endParaRPr sz="14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6"/>
          <p:cNvSpPr txBox="1"/>
          <p:nvPr/>
        </p:nvSpPr>
        <p:spPr>
          <a:xfrm>
            <a:off x="8676456" y="6453336"/>
            <a:ext cx="28803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6"/>
          <p:cNvSpPr txBox="1"/>
          <p:nvPr/>
        </p:nvSpPr>
        <p:spPr>
          <a:xfrm>
            <a:off x="323528" y="6525344"/>
            <a:ext cx="28803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6"/>
          <p:cNvSpPr txBox="1"/>
          <p:nvPr/>
        </p:nvSpPr>
        <p:spPr>
          <a:xfrm>
            <a:off x="5076056" y="332656"/>
            <a:ext cx="16561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DAMSENiOR</a:t>
            </a:r>
            <a:endParaRPr sz="14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6"/>
          <p:cNvSpPr txBox="1"/>
          <p:nvPr/>
        </p:nvSpPr>
        <p:spPr>
          <a:xfrm>
            <a:off x="5076056" y="3284984"/>
            <a:ext cx="16561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HERRJUNiOR</a:t>
            </a:r>
            <a:endParaRPr sz="14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6"/>
          <p:cNvSpPr txBox="1"/>
          <p:nvPr/>
        </p:nvSpPr>
        <p:spPr>
          <a:xfrm>
            <a:off x="5148064" y="692696"/>
            <a:ext cx="79208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Grupp 1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6"/>
          <p:cNvSpPr txBox="1"/>
          <p:nvPr/>
        </p:nvSpPr>
        <p:spPr>
          <a:xfrm>
            <a:off x="6730677" y="692696"/>
            <a:ext cx="79208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Grupp  2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6"/>
          <p:cNvSpPr txBox="1"/>
          <p:nvPr/>
        </p:nvSpPr>
        <p:spPr>
          <a:xfrm>
            <a:off x="5112060" y="2139826"/>
            <a:ext cx="79208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Grupp  3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5148064" y="3717032"/>
            <a:ext cx="79208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Grupp 1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6"/>
          <p:cNvSpPr txBox="1"/>
          <p:nvPr/>
        </p:nvSpPr>
        <p:spPr>
          <a:xfrm>
            <a:off x="6740971" y="3717032"/>
            <a:ext cx="79208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Grupp  2</a:t>
            </a:r>
            <a:endParaRPr sz="1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6"/>
          <p:cNvSpPr txBox="1"/>
          <p:nvPr/>
        </p:nvSpPr>
        <p:spPr>
          <a:xfrm>
            <a:off x="5148063" y="908720"/>
            <a:ext cx="1664217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Våmbs IF  </a:t>
            </a:r>
            <a:r>
              <a:rPr lang="sv-SE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sv-SE" sz="9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Grön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Fristad/</a:t>
            </a:r>
            <a:r>
              <a:rPr lang="sv-SE" sz="9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Brogstena</a:t>
            </a: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/Sparsör</a:t>
            </a:r>
            <a:endParaRPr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Falköping </a:t>
            </a:r>
            <a:r>
              <a:rPr lang="sv-SE" sz="9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Futsal</a:t>
            </a: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Club </a:t>
            </a:r>
            <a:r>
              <a:rPr lang="sv-SE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sv-SE" sz="9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Mörk rosa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Hertzöga BK lag 1 </a:t>
            </a:r>
            <a:r>
              <a:rPr lang="sv-SE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sv-SE" sz="9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Huskvarna FF</a:t>
            </a:r>
            <a:endParaRPr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6"/>
          <p:cNvSpPr txBox="1"/>
          <p:nvPr/>
        </p:nvSpPr>
        <p:spPr>
          <a:xfrm>
            <a:off x="6730676" y="908719"/>
            <a:ext cx="180176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Onsala BK </a:t>
            </a:r>
            <a:r>
              <a:rPr lang="sv-SE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sv-SE" sz="9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Blå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IFK Hallsberg </a:t>
            </a:r>
            <a:r>
              <a:rPr lang="sv-SE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- </a:t>
            </a:r>
            <a:r>
              <a:rPr lang="sv-SE" sz="9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Blå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Hertzöga BK lag 2 </a:t>
            </a:r>
            <a:r>
              <a:rPr lang="sv-SE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sv-SE" sz="9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Gul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Skövde KIK </a:t>
            </a:r>
            <a:r>
              <a:rPr lang="sv-SE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sv-SE" sz="9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Svart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Qviding FIF</a:t>
            </a:r>
            <a:endParaRPr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  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6"/>
          <p:cNvSpPr txBox="1"/>
          <p:nvPr/>
        </p:nvSpPr>
        <p:spPr>
          <a:xfrm>
            <a:off x="5123739" y="2212122"/>
            <a:ext cx="1800201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   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IFK Värnamo</a:t>
            </a:r>
            <a:endParaRPr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Bergdalen IK</a:t>
            </a:r>
            <a:endParaRPr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Onsala BK Vit</a:t>
            </a:r>
            <a:endParaRPr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Vartofta SK</a:t>
            </a:r>
            <a:endParaRPr sz="9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6"/>
          <p:cNvSpPr txBox="1"/>
          <p:nvPr/>
        </p:nvSpPr>
        <p:spPr>
          <a:xfrm>
            <a:off x="5148064" y="3933056"/>
            <a:ext cx="1224136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Köping FF1</a:t>
            </a:r>
            <a:endParaRPr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IFK Skövde FK </a:t>
            </a:r>
            <a:r>
              <a:rPr lang="sv-SE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sv-SE" sz="9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Blå</a:t>
            </a:r>
            <a:endParaRPr sz="900" i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FC Skövde</a:t>
            </a:r>
            <a:endParaRPr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Hallby FK</a:t>
            </a:r>
            <a:endParaRPr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6"/>
          <p:cNvSpPr txBox="1"/>
          <p:nvPr/>
        </p:nvSpPr>
        <p:spPr>
          <a:xfrm>
            <a:off x="6719216" y="3933055"/>
            <a:ext cx="166920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Köping FF2</a:t>
            </a:r>
            <a:endParaRPr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IKF Värsås/ Vretens BK</a:t>
            </a:r>
            <a:endParaRPr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Våmbs IF</a:t>
            </a:r>
            <a:endParaRPr b="1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9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Vänersborg IF</a:t>
            </a:r>
            <a:endParaRPr b="1" dirty="0"/>
          </a:p>
        </p:txBody>
      </p:sp>
      <p:pic>
        <p:nvPicPr>
          <p:cNvPr id="144" name="Google Shape;14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895" y="1052737"/>
            <a:ext cx="4155480" cy="3744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</Words>
  <Application>Microsoft Office PowerPoint</Application>
  <PresentationFormat>On-screen Show (4:3)</PresentationFormat>
  <Paragraphs>119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Noto Sans Symbols</vt:lpstr>
      <vt:lpstr>Arial</vt:lpstr>
      <vt:lpstr>Arial Black</vt:lpstr>
      <vt:lpstr>Calibri</vt:lpstr>
      <vt:lpstr>Office-tema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Diana Björck Laursén</dc:creator>
  <cp:lastModifiedBy>Brandels, Pernilla (P. B)</cp:lastModifiedBy>
  <cp:revision>2</cp:revision>
  <cp:lastPrinted>2018-09-14T09:40:32Z</cp:lastPrinted>
  <dcterms:modified xsi:type="dcterms:W3CDTF">2018-09-14T09:41:07Z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iteId">
    <vt:lpwstr>81fa766e-a349-4867-8bf4-ab35e250a08f</vt:lpwstr>
  </property>
  <property fmtid="{D5CDD505-2E9C-101B-9397-08002B2CF9AE}" pid="4" name="MSIP_Label_7fea2623-af8f-4fb8-b1cf-b63cc8e496aa_Owner">
    <vt:lpwstr>PBRANDEL@volvocars.com</vt:lpwstr>
  </property>
  <property fmtid="{D5CDD505-2E9C-101B-9397-08002B2CF9AE}" pid="5" name="MSIP_Label_7fea2623-af8f-4fb8-b1cf-b63cc8e496aa_SetDate">
    <vt:lpwstr>2018-09-14T09:40:42.7812355Z</vt:lpwstr>
  </property>
  <property fmtid="{D5CDD505-2E9C-101B-9397-08002B2CF9AE}" pid="6" name="MSIP_Label_7fea2623-af8f-4fb8-b1cf-b63cc8e496aa_Name">
    <vt:lpwstr>Proprietary</vt:lpwstr>
  </property>
  <property fmtid="{D5CDD505-2E9C-101B-9397-08002B2CF9AE}" pid="7" name="MSIP_Label_7fea2623-af8f-4fb8-b1cf-b63cc8e496aa_Application">
    <vt:lpwstr>Microsoft Azure Information Protection</vt:lpwstr>
  </property>
  <property fmtid="{D5CDD505-2E9C-101B-9397-08002B2CF9AE}" pid="8" name="MSIP_Label_7fea2623-af8f-4fb8-b1cf-b63cc8e496aa_Extended_MSFT_Method">
    <vt:lpwstr>Automatic</vt:lpwstr>
  </property>
  <property fmtid="{D5CDD505-2E9C-101B-9397-08002B2CF9AE}" pid="9" name="Sensitivity">
    <vt:lpwstr>Proprietary</vt:lpwstr>
  </property>
</Properties>
</file>