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6" r:id="rId4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90" d="100"/>
          <a:sy n="90" d="100"/>
        </p:scale>
        <p:origin x="-145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EEE5B-D075-4E86-8DDF-FD1CF883F08C}" type="datetimeFigureOut">
              <a:rPr lang="sv-SE" smtClean="0"/>
              <a:t>2013-10-24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E70E7-3F2C-48BE-BC53-F3BB662490E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11618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EEE5B-D075-4E86-8DDF-FD1CF883F08C}" type="datetimeFigureOut">
              <a:rPr lang="sv-SE" smtClean="0"/>
              <a:t>2013-10-24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E70E7-3F2C-48BE-BC53-F3BB662490E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185025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EEE5B-D075-4E86-8DDF-FD1CF883F08C}" type="datetimeFigureOut">
              <a:rPr lang="sv-SE" smtClean="0"/>
              <a:t>2013-10-24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E70E7-3F2C-48BE-BC53-F3BB662490E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75091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EEE5B-D075-4E86-8DDF-FD1CF883F08C}" type="datetimeFigureOut">
              <a:rPr lang="sv-SE" smtClean="0"/>
              <a:t>2013-10-24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E70E7-3F2C-48BE-BC53-F3BB662490E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16429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EEE5B-D075-4E86-8DDF-FD1CF883F08C}" type="datetimeFigureOut">
              <a:rPr lang="sv-SE" smtClean="0"/>
              <a:t>2013-10-24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E70E7-3F2C-48BE-BC53-F3BB662490E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73270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EEE5B-D075-4E86-8DDF-FD1CF883F08C}" type="datetimeFigureOut">
              <a:rPr lang="sv-SE" smtClean="0"/>
              <a:t>2013-10-24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E70E7-3F2C-48BE-BC53-F3BB662490E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50551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EEE5B-D075-4E86-8DDF-FD1CF883F08C}" type="datetimeFigureOut">
              <a:rPr lang="sv-SE" smtClean="0"/>
              <a:t>2013-10-24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E70E7-3F2C-48BE-BC53-F3BB662490E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91681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EEE5B-D075-4E86-8DDF-FD1CF883F08C}" type="datetimeFigureOut">
              <a:rPr lang="sv-SE" smtClean="0"/>
              <a:t>2013-10-24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E70E7-3F2C-48BE-BC53-F3BB662490E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44885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EEE5B-D075-4E86-8DDF-FD1CF883F08C}" type="datetimeFigureOut">
              <a:rPr lang="sv-SE" smtClean="0"/>
              <a:t>2013-10-24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E70E7-3F2C-48BE-BC53-F3BB662490E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60181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EEE5B-D075-4E86-8DDF-FD1CF883F08C}" type="datetimeFigureOut">
              <a:rPr lang="sv-SE" smtClean="0"/>
              <a:t>2013-10-24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E70E7-3F2C-48BE-BC53-F3BB662490E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81960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EEE5B-D075-4E86-8DDF-FD1CF883F08C}" type="datetimeFigureOut">
              <a:rPr lang="sv-SE" smtClean="0"/>
              <a:t>2013-10-24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E70E7-3F2C-48BE-BC53-F3BB662490E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31213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BEEE5B-D075-4E86-8DDF-FD1CF883F08C}" type="datetimeFigureOut">
              <a:rPr lang="sv-SE" smtClean="0"/>
              <a:t>2013-10-24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0E70E7-3F2C-48BE-BC53-F3BB662490E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73237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ruta 15"/>
          <p:cNvSpPr txBox="1"/>
          <p:nvPr/>
        </p:nvSpPr>
        <p:spPr>
          <a:xfrm>
            <a:off x="179512" y="1951092"/>
            <a:ext cx="2160240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dirty="0" smtClean="0"/>
              <a:t>Grupp 1</a:t>
            </a:r>
          </a:p>
          <a:p>
            <a:r>
              <a:rPr lang="sv-SE" sz="1400" dirty="0" smtClean="0"/>
              <a:t>Handelsbanken Frövi</a:t>
            </a:r>
          </a:p>
          <a:p>
            <a:endParaRPr lang="sv-SE" sz="1400" dirty="0"/>
          </a:p>
          <a:p>
            <a:r>
              <a:rPr lang="sv-SE" dirty="0" smtClean="0"/>
              <a:t>- Frövi IK</a:t>
            </a:r>
          </a:p>
          <a:p>
            <a:r>
              <a:rPr lang="sv-SE" dirty="0" smtClean="0"/>
              <a:t>- IK </a:t>
            </a:r>
            <a:r>
              <a:rPr lang="sv-SE" dirty="0" err="1" smtClean="0"/>
              <a:t>Franke</a:t>
            </a:r>
            <a:endParaRPr lang="sv-SE" dirty="0" smtClean="0"/>
          </a:p>
          <a:p>
            <a:r>
              <a:rPr lang="sv-SE" dirty="0" smtClean="0"/>
              <a:t>- </a:t>
            </a:r>
            <a:r>
              <a:rPr lang="sv-SE" dirty="0" err="1" smtClean="0"/>
              <a:t>Yxhults</a:t>
            </a:r>
            <a:r>
              <a:rPr lang="sv-SE" dirty="0" smtClean="0"/>
              <a:t> IK</a:t>
            </a:r>
          </a:p>
          <a:p>
            <a:r>
              <a:rPr lang="sv-SE" dirty="0" smtClean="0"/>
              <a:t>- Delta </a:t>
            </a:r>
            <a:r>
              <a:rPr lang="sv-SE" dirty="0" smtClean="0"/>
              <a:t>Örebro IF</a:t>
            </a:r>
          </a:p>
          <a:p>
            <a:r>
              <a:rPr lang="sv-SE" dirty="0" smtClean="0"/>
              <a:t>- BK Forward</a:t>
            </a:r>
          </a:p>
        </p:txBody>
      </p:sp>
      <p:pic>
        <p:nvPicPr>
          <p:cNvPr id="17" name="Bildobjekt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384"/>
            <a:ext cx="9208962" cy="1213342"/>
          </a:xfrm>
          <a:prstGeom prst="rect">
            <a:avLst/>
          </a:prstGeom>
        </p:spPr>
      </p:pic>
      <p:sp>
        <p:nvSpPr>
          <p:cNvPr id="25" name="Rektangel 24"/>
          <p:cNvSpPr/>
          <p:nvPr/>
        </p:nvSpPr>
        <p:spPr>
          <a:xfrm>
            <a:off x="3944264" y="1052736"/>
            <a:ext cx="125547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v-SE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P15</a:t>
            </a:r>
            <a:endParaRPr lang="sv-SE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14427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ruta 15"/>
          <p:cNvSpPr txBox="1"/>
          <p:nvPr/>
        </p:nvSpPr>
        <p:spPr>
          <a:xfrm>
            <a:off x="179512" y="1951092"/>
            <a:ext cx="216024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dirty="0" smtClean="0"/>
              <a:t>Grupp 1</a:t>
            </a:r>
          </a:p>
          <a:p>
            <a:r>
              <a:rPr lang="sv-SE" sz="1400" dirty="0" smtClean="0"/>
              <a:t>LIBO</a:t>
            </a:r>
          </a:p>
          <a:p>
            <a:endParaRPr lang="sv-SE" sz="1400" dirty="0"/>
          </a:p>
          <a:p>
            <a:r>
              <a:rPr lang="sv-SE" dirty="0" smtClean="0"/>
              <a:t>- Vakant</a:t>
            </a:r>
          </a:p>
          <a:p>
            <a:r>
              <a:rPr lang="sv-SE" dirty="0" smtClean="0"/>
              <a:t>- </a:t>
            </a:r>
            <a:r>
              <a:rPr lang="sv-SE" dirty="0" err="1" smtClean="0"/>
              <a:t>Öfvre</a:t>
            </a:r>
            <a:r>
              <a:rPr lang="sv-SE" dirty="0" smtClean="0"/>
              <a:t> </a:t>
            </a:r>
            <a:r>
              <a:rPr lang="sv-SE" dirty="0" smtClean="0"/>
              <a:t>Adolfsberg</a:t>
            </a:r>
          </a:p>
          <a:p>
            <a:r>
              <a:rPr lang="sv-SE" dirty="0" smtClean="0"/>
              <a:t>- IFK Kumla</a:t>
            </a:r>
          </a:p>
          <a:p>
            <a:r>
              <a:rPr lang="sv-SE" dirty="0" smtClean="0"/>
              <a:t>- Enköpings </a:t>
            </a:r>
            <a:r>
              <a:rPr lang="sv-SE" dirty="0" smtClean="0"/>
              <a:t>SK</a:t>
            </a:r>
          </a:p>
        </p:txBody>
      </p:sp>
      <p:pic>
        <p:nvPicPr>
          <p:cNvPr id="17" name="Bildobjekt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384"/>
            <a:ext cx="9208962" cy="1213342"/>
          </a:xfrm>
          <a:prstGeom prst="rect">
            <a:avLst/>
          </a:prstGeom>
        </p:spPr>
      </p:pic>
      <p:sp>
        <p:nvSpPr>
          <p:cNvPr id="18" name="textruta 17"/>
          <p:cNvSpPr txBox="1"/>
          <p:nvPr/>
        </p:nvSpPr>
        <p:spPr>
          <a:xfrm>
            <a:off x="2411760" y="1951092"/>
            <a:ext cx="216024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dirty="0" smtClean="0"/>
              <a:t>Grupp 2</a:t>
            </a:r>
          </a:p>
          <a:p>
            <a:r>
              <a:rPr lang="sv-SE" sz="1400" dirty="0" smtClean="0"/>
              <a:t>SE Reklam</a:t>
            </a:r>
          </a:p>
          <a:p>
            <a:endParaRPr lang="sv-SE" sz="1400" dirty="0"/>
          </a:p>
          <a:p>
            <a:r>
              <a:rPr lang="sv-SE" dirty="0" smtClean="0"/>
              <a:t>- Falköpings </a:t>
            </a:r>
            <a:r>
              <a:rPr lang="sv-SE" dirty="0" smtClean="0"/>
              <a:t>KIK</a:t>
            </a:r>
          </a:p>
          <a:p>
            <a:r>
              <a:rPr lang="sv-SE" dirty="0" smtClean="0"/>
              <a:t>- Pars </a:t>
            </a:r>
            <a:r>
              <a:rPr lang="sv-SE" dirty="0" smtClean="0"/>
              <a:t>FC</a:t>
            </a:r>
          </a:p>
          <a:p>
            <a:r>
              <a:rPr lang="sv-SE" dirty="0" smtClean="0"/>
              <a:t>- Rynninge </a:t>
            </a:r>
            <a:r>
              <a:rPr lang="sv-SE" dirty="0" smtClean="0"/>
              <a:t>IK</a:t>
            </a:r>
          </a:p>
          <a:p>
            <a:r>
              <a:rPr lang="sv-SE" dirty="0" smtClean="0"/>
              <a:t>- IFK </a:t>
            </a:r>
            <a:r>
              <a:rPr lang="sv-SE" dirty="0" smtClean="0"/>
              <a:t>Täby</a:t>
            </a:r>
          </a:p>
        </p:txBody>
      </p:sp>
      <p:sp>
        <p:nvSpPr>
          <p:cNvPr id="19" name="textruta 18"/>
          <p:cNvSpPr txBox="1"/>
          <p:nvPr/>
        </p:nvSpPr>
        <p:spPr>
          <a:xfrm>
            <a:off x="4716016" y="1951092"/>
            <a:ext cx="216024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dirty="0" smtClean="0"/>
              <a:t>Grupp 3</a:t>
            </a:r>
          </a:p>
          <a:p>
            <a:r>
              <a:rPr lang="sv-SE" sz="1400" dirty="0" smtClean="0"/>
              <a:t>OLKA Sportresor</a:t>
            </a:r>
          </a:p>
          <a:p>
            <a:endParaRPr lang="sv-SE" sz="1400" dirty="0"/>
          </a:p>
          <a:p>
            <a:r>
              <a:rPr lang="sv-SE" dirty="0" smtClean="0"/>
              <a:t>- QBIK</a:t>
            </a:r>
            <a:endParaRPr lang="sv-SE" dirty="0" smtClean="0"/>
          </a:p>
          <a:p>
            <a:r>
              <a:rPr lang="sv-SE" dirty="0" smtClean="0"/>
              <a:t>- KIF </a:t>
            </a:r>
            <a:r>
              <a:rPr lang="sv-SE" dirty="0" smtClean="0"/>
              <a:t>Örebro F18</a:t>
            </a:r>
          </a:p>
          <a:p>
            <a:r>
              <a:rPr lang="sv-SE" dirty="0" smtClean="0"/>
              <a:t>- KIF </a:t>
            </a:r>
            <a:r>
              <a:rPr lang="sv-SE" dirty="0" smtClean="0"/>
              <a:t>Örebro DFF</a:t>
            </a:r>
          </a:p>
          <a:p>
            <a:r>
              <a:rPr lang="sv-SE" dirty="0" smtClean="0"/>
              <a:t>- IK </a:t>
            </a:r>
            <a:r>
              <a:rPr lang="sv-SE" dirty="0" smtClean="0"/>
              <a:t>Sturehov</a:t>
            </a:r>
          </a:p>
        </p:txBody>
      </p:sp>
      <p:sp>
        <p:nvSpPr>
          <p:cNvPr id="20" name="textruta 19"/>
          <p:cNvSpPr txBox="1"/>
          <p:nvPr/>
        </p:nvSpPr>
        <p:spPr>
          <a:xfrm>
            <a:off x="6948264" y="1951092"/>
            <a:ext cx="216024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dirty="0" smtClean="0"/>
              <a:t>Grupp 4</a:t>
            </a:r>
          </a:p>
          <a:p>
            <a:r>
              <a:rPr lang="sv-SE" sz="1400" dirty="0" smtClean="0"/>
              <a:t>Fellingsbro Mekaniska</a:t>
            </a:r>
          </a:p>
          <a:p>
            <a:endParaRPr lang="sv-SE" sz="1400" dirty="0"/>
          </a:p>
          <a:p>
            <a:r>
              <a:rPr lang="sv-SE" dirty="0" smtClean="0"/>
              <a:t>- Lillån </a:t>
            </a:r>
            <a:r>
              <a:rPr lang="sv-SE" dirty="0" smtClean="0"/>
              <a:t>FK</a:t>
            </a:r>
          </a:p>
          <a:p>
            <a:r>
              <a:rPr lang="sv-SE" dirty="0" smtClean="0"/>
              <a:t>- Borens </a:t>
            </a:r>
            <a:r>
              <a:rPr lang="sv-SE" dirty="0" smtClean="0"/>
              <a:t>IK</a:t>
            </a:r>
          </a:p>
          <a:p>
            <a:r>
              <a:rPr lang="sv-SE" dirty="0" smtClean="0"/>
              <a:t>- Kallhälls </a:t>
            </a:r>
            <a:r>
              <a:rPr lang="sv-SE" dirty="0" smtClean="0"/>
              <a:t>FF</a:t>
            </a:r>
          </a:p>
          <a:p>
            <a:r>
              <a:rPr lang="sv-SE" dirty="0" smtClean="0"/>
              <a:t>- Örebro </a:t>
            </a:r>
            <a:r>
              <a:rPr lang="sv-SE" dirty="0" smtClean="0"/>
              <a:t>SK Söder</a:t>
            </a:r>
          </a:p>
        </p:txBody>
      </p:sp>
      <p:sp>
        <p:nvSpPr>
          <p:cNvPr id="25" name="Rektangel 24"/>
          <p:cNvSpPr/>
          <p:nvPr/>
        </p:nvSpPr>
        <p:spPr>
          <a:xfrm>
            <a:off x="3512255" y="1052736"/>
            <a:ext cx="211949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v-SE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Damer</a:t>
            </a:r>
            <a:endParaRPr lang="sv-SE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62461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ruta 15"/>
          <p:cNvSpPr txBox="1"/>
          <p:nvPr/>
        </p:nvSpPr>
        <p:spPr>
          <a:xfrm>
            <a:off x="179512" y="1951092"/>
            <a:ext cx="216024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dirty="0" smtClean="0"/>
              <a:t>Grupp 1</a:t>
            </a:r>
          </a:p>
          <a:p>
            <a:r>
              <a:rPr lang="sv-SE" sz="1400" dirty="0" smtClean="0"/>
              <a:t>AESSeal</a:t>
            </a:r>
          </a:p>
          <a:p>
            <a:endParaRPr lang="sv-SE" sz="1400" dirty="0"/>
          </a:p>
          <a:p>
            <a:r>
              <a:rPr lang="sv-SE" dirty="0" smtClean="0"/>
              <a:t>- </a:t>
            </a:r>
            <a:r>
              <a:rPr lang="sv-SE" dirty="0" err="1" smtClean="0"/>
              <a:t>Bethnahrin</a:t>
            </a:r>
            <a:r>
              <a:rPr lang="sv-SE" dirty="0" smtClean="0"/>
              <a:t> </a:t>
            </a:r>
            <a:r>
              <a:rPr lang="sv-SE" dirty="0" err="1" smtClean="0"/>
              <a:t>Suryoye</a:t>
            </a:r>
            <a:endParaRPr lang="sv-SE" dirty="0" smtClean="0"/>
          </a:p>
          <a:p>
            <a:r>
              <a:rPr lang="sv-SE" dirty="0" smtClean="0"/>
              <a:t>- Örebro </a:t>
            </a:r>
            <a:r>
              <a:rPr lang="sv-SE" dirty="0" smtClean="0"/>
              <a:t>FC</a:t>
            </a:r>
          </a:p>
          <a:p>
            <a:r>
              <a:rPr lang="sv-SE" dirty="0" smtClean="0"/>
              <a:t>- Hagaberg FC</a:t>
            </a:r>
          </a:p>
          <a:p>
            <a:r>
              <a:rPr lang="sv-SE" dirty="0" smtClean="0"/>
              <a:t>- Lillån </a:t>
            </a:r>
            <a:r>
              <a:rPr lang="sv-SE" dirty="0" smtClean="0"/>
              <a:t>FK</a:t>
            </a:r>
          </a:p>
        </p:txBody>
      </p:sp>
      <p:pic>
        <p:nvPicPr>
          <p:cNvPr id="17" name="Bildobjekt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384"/>
            <a:ext cx="9208962" cy="1213342"/>
          </a:xfrm>
          <a:prstGeom prst="rect">
            <a:avLst/>
          </a:prstGeom>
        </p:spPr>
      </p:pic>
      <p:sp>
        <p:nvSpPr>
          <p:cNvPr id="18" name="textruta 17"/>
          <p:cNvSpPr txBox="1"/>
          <p:nvPr/>
        </p:nvSpPr>
        <p:spPr>
          <a:xfrm>
            <a:off x="2411760" y="2014969"/>
            <a:ext cx="216024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dirty="0" smtClean="0"/>
              <a:t>Grupp 2</a:t>
            </a:r>
          </a:p>
          <a:p>
            <a:r>
              <a:rPr lang="sv-SE" sz="1400" dirty="0" smtClean="0"/>
              <a:t>CrustoCon</a:t>
            </a:r>
          </a:p>
          <a:p>
            <a:endParaRPr lang="sv-SE" sz="1400" dirty="0"/>
          </a:p>
          <a:p>
            <a:r>
              <a:rPr lang="sv-SE" dirty="0" smtClean="0"/>
              <a:t>- </a:t>
            </a:r>
            <a:r>
              <a:rPr lang="sv-SE" dirty="0" err="1" smtClean="0"/>
              <a:t>Vivalla</a:t>
            </a:r>
            <a:r>
              <a:rPr lang="sv-SE" dirty="0" smtClean="0"/>
              <a:t> </a:t>
            </a:r>
            <a:r>
              <a:rPr lang="sv-SE" dirty="0" smtClean="0"/>
              <a:t>Star IF</a:t>
            </a:r>
          </a:p>
          <a:p>
            <a:r>
              <a:rPr lang="sv-SE" dirty="0" smtClean="0"/>
              <a:t>- IFK </a:t>
            </a:r>
            <a:r>
              <a:rPr lang="sv-SE" dirty="0" smtClean="0"/>
              <a:t>Skövde 2</a:t>
            </a:r>
          </a:p>
          <a:p>
            <a:r>
              <a:rPr lang="sv-SE" dirty="0" smtClean="0"/>
              <a:t>- IK </a:t>
            </a:r>
            <a:r>
              <a:rPr lang="sv-SE" dirty="0" smtClean="0"/>
              <a:t>Sturehov</a:t>
            </a:r>
          </a:p>
          <a:p>
            <a:r>
              <a:rPr lang="sv-SE" dirty="0" smtClean="0"/>
              <a:t>- Spartak </a:t>
            </a:r>
            <a:r>
              <a:rPr lang="sv-SE" dirty="0" smtClean="0"/>
              <a:t>Örebro FC</a:t>
            </a:r>
          </a:p>
        </p:txBody>
      </p:sp>
      <p:sp>
        <p:nvSpPr>
          <p:cNvPr id="19" name="textruta 18"/>
          <p:cNvSpPr txBox="1"/>
          <p:nvPr/>
        </p:nvSpPr>
        <p:spPr>
          <a:xfrm>
            <a:off x="4716016" y="1951092"/>
            <a:ext cx="216024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dirty="0" smtClean="0"/>
              <a:t>Grupp 3</a:t>
            </a:r>
          </a:p>
          <a:p>
            <a:r>
              <a:rPr lang="sv-SE" sz="1400" dirty="0" smtClean="0"/>
              <a:t>Emerson</a:t>
            </a:r>
          </a:p>
          <a:p>
            <a:endParaRPr lang="sv-SE" sz="1400" dirty="0"/>
          </a:p>
          <a:p>
            <a:r>
              <a:rPr lang="sv-SE" dirty="0" smtClean="0"/>
              <a:t>- Örebro </a:t>
            </a:r>
            <a:r>
              <a:rPr lang="sv-SE" dirty="0" smtClean="0"/>
              <a:t>Syrianska IK</a:t>
            </a:r>
          </a:p>
          <a:p>
            <a:r>
              <a:rPr lang="sv-SE" dirty="0" smtClean="0"/>
              <a:t>- BK </a:t>
            </a:r>
            <a:r>
              <a:rPr lang="sv-SE" dirty="0" smtClean="0"/>
              <a:t>Forward</a:t>
            </a:r>
          </a:p>
          <a:p>
            <a:r>
              <a:rPr lang="sv-SE" dirty="0" smtClean="0"/>
              <a:t>- GIF/HAIF</a:t>
            </a:r>
            <a:endParaRPr lang="sv-SE" dirty="0" smtClean="0"/>
          </a:p>
          <a:p>
            <a:r>
              <a:rPr lang="sv-SE" dirty="0" smtClean="0"/>
              <a:t>- FK </a:t>
            </a:r>
            <a:r>
              <a:rPr lang="sv-SE" dirty="0" smtClean="0"/>
              <a:t>Bosna 92</a:t>
            </a:r>
          </a:p>
        </p:txBody>
      </p:sp>
      <p:sp>
        <p:nvSpPr>
          <p:cNvPr id="20" name="textruta 19"/>
          <p:cNvSpPr txBox="1"/>
          <p:nvPr/>
        </p:nvSpPr>
        <p:spPr>
          <a:xfrm>
            <a:off x="6948264" y="1951092"/>
            <a:ext cx="216024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dirty="0" smtClean="0"/>
              <a:t>Grupp 4</a:t>
            </a:r>
          </a:p>
          <a:p>
            <a:r>
              <a:rPr lang="sv-SE" sz="1400" dirty="0" smtClean="0"/>
              <a:t>FB Kedjor</a:t>
            </a:r>
          </a:p>
          <a:p>
            <a:endParaRPr lang="sv-SE" sz="1400" dirty="0"/>
          </a:p>
          <a:p>
            <a:r>
              <a:rPr lang="sv-SE" dirty="0" smtClean="0"/>
              <a:t>- Frövi </a:t>
            </a:r>
            <a:r>
              <a:rPr lang="sv-SE" dirty="0" smtClean="0"/>
              <a:t>IK Röd</a:t>
            </a:r>
          </a:p>
          <a:p>
            <a:r>
              <a:rPr lang="sv-SE" dirty="0" smtClean="0"/>
              <a:t>- </a:t>
            </a:r>
            <a:r>
              <a:rPr lang="sv-SE" dirty="0" err="1" smtClean="0"/>
              <a:t>Latorps</a:t>
            </a:r>
            <a:r>
              <a:rPr lang="sv-SE" dirty="0" smtClean="0"/>
              <a:t> </a:t>
            </a:r>
            <a:r>
              <a:rPr lang="sv-SE" dirty="0" smtClean="0"/>
              <a:t>IF</a:t>
            </a:r>
          </a:p>
          <a:p>
            <a:r>
              <a:rPr lang="sv-SE" dirty="0" smtClean="0"/>
              <a:t>- Björkhyttan </a:t>
            </a:r>
            <a:r>
              <a:rPr lang="sv-SE" dirty="0" smtClean="0"/>
              <a:t>IF</a:t>
            </a:r>
          </a:p>
          <a:p>
            <a:r>
              <a:rPr lang="sv-SE" dirty="0" smtClean="0"/>
              <a:t>- Rådmansö </a:t>
            </a:r>
            <a:r>
              <a:rPr lang="sv-SE" dirty="0" smtClean="0"/>
              <a:t>SK</a:t>
            </a:r>
          </a:p>
        </p:txBody>
      </p:sp>
      <p:sp>
        <p:nvSpPr>
          <p:cNvPr id="21" name="textruta 20"/>
          <p:cNvSpPr txBox="1"/>
          <p:nvPr/>
        </p:nvSpPr>
        <p:spPr>
          <a:xfrm>
            <a:off x="179512" y="4679265"/>
            <a:ext cx="216024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dirty="0" smtClean="0"/>
              <a:t>Grupp 5</a:t>
            </a:r>
          </a:p>
          <a:p>
            <a:r>
              <a:rPr lang="sv-SE" sz="1400" dirty="0" smtClean="0"/>
              <a:t>SDC AB</a:t>
            </a:r>
          </a:p>
          <a:p>
            <a:endParaRPr lang="sv-SE" sz="1400" dirty="0"/>
          </a:p>
          <a:p>
            <a:r>
              <a:rPr lang="sv-SE" dirty="0" smtClean="0"/>
              <a:t>- Axbergs </a:t>
            </a:r>
            <a:r>
              <a:rPr lang="sv-SE" dirty="0" smtClean="0"/>
              <a:t>IF</a:t>
            </a:r>
          </a:p>
          <a:p>
            <a:r>
              <a:rPr lang="sv-SE" dirty="0" smtClean="0"/>
              <a:t>- FC </a:t>
            </a:r>
            <a:r>
              <a:rPr lang="sv-SE" dirty="0" smtClean="0"/>
              <a:t>Ultras</a:t>
            </a:r>
          </a:p>
          <a:p>
            <a:r>
              <a:rPr lang="sv-SE" dirty="0" smtClean="0"/>
              <a:t>- NPBK</a:t>
            </a:r>
            <a:endParaRPr lang="sv-SE" dirty="0" smtClean="0"/>
          </a:p>
          <a:p>
            <a:r>
              <a:rPr lang="sv-SE" dirty="0" smtClean="0"/>
              <a:t>- Laxå </a:t>
            </a:r>
            <a:r>
              <a:rPr lang="sv-SE" dirty="0" smtClean="0"/>
              <a:t>IF 1</a:t>
            </a:r>
          </a:p>
        </p:txBody>
      </p:sp>
      <p:sp>
        <p:nvSpPr>
          <p:cNvPr id="22" name="textruta 21"/>
          <p:cNvSpPr txBox="1"/>
          <p:nvPr/>
        </p:nvSpPr>
        <p:spPr>
          <a:xfrm>
            <a:off x="2411760" y="4679265"/>
            <a:ext cx="216024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dirty="0" smtClean="0"/>
              <a:t>Grupp 6</a:t>
            </a:r>
          </a:p>
          <a:p>
            <a:r>
              <a:rPr lang="sv-SE" sz="1400" dirty="0" smtClean="0"/>
              <a:t>Linde Energi</a:t>
            </a:r>
          </a:p>
          <a:p>
            <a:endParaRPr lang="sv-SE" sz="1400" dirty="0"/>
          </a:p>
          <a:p>
            <a:r>
              <a:rPr lang="sv-SE" dirty="0" smtClean="0"/>
              <a:t>- </a:t>
            </a:r>
            <a:r>
              <a:rPr lang="sv-SE" dirty="0" err="1" smtClean="0"/>
              <a:t>Revansa</a:t>
            </a:r>
            <a:r>
              <a:rPr lang="sv-SE" dirty="0" smtClean="0"/>
              <a:t> Myckle IK</a:t>
            </a:r>
          </a:p>
          <a:p>
            <a:r>
              <a:rPr lang="sv-SE" dirty="0" smtClean="0"/>
              <a:t>- Frövi </a:t>
            </a:r>
            <a:r>
              <a:rPr lang="sv-SE" dirty="0" smtClean="0"/>
              <a:t>IK Blå</a:t>
            </a:r>
          </a:p>
          <a:p>
            <a:r>
              <a:rPr lang="sv-SE" dirty="0" smtClean="0"/>
              <a:t>- FK </a:t>
            </a:r>
            <a:r>
              <a:rPr lang="sv-SE" dirty="0" smtClean="0"/>
              <a:t>Örebro 2</a:t>
            </a:r>
          </a:p>
          <a:p>
            <a:r>
              <a:rPr lang="sv-SE" dirty="0" smtClean="0"/>
              <a:t>- FC </a:t>
            </a:r>
            <a:r>
              <a:rPr lang="sv-SE" dirty="0" smtClean="0"/>
              <a:t>Höftskott</a:t>
            </a:r>
          </a:p>
        </p:txBody>
      </p:sp>
      <p:sp>
        <p:nvSpPr>
          <p:cNvPr id="23" name="textruta 22"/>
          <p:cNvSpPr txBox="1"/>
          <p:nvPr/>
        </p:nvSpPr>
        <p:spPr>
          <a:xfrm>
            <a:off x="4716016" y="4679265"/>
            <a:ext cx="216024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dirty="0" smtClean="0"/>
              <a:t>Grupp 7</a:t>
            </a:r>
          </a:p>
          <a:p>
            <a:r>
              <a:rPr lang="sv-SE" sz="1400" dirty="0" smtClean="0"/>
              <a:t>Proseal</a:t>
            </a:r>
          </a:p>
          <a:p>
            <a:endParaRPr lang="sv-SE" sz="1400" dirty="0"/>
          </a:p>
          <a:p>
            <a:r>
              <a:rPr lang="sv-SE" dirty="0" smtClean="0"/>
              <a:t>- </a:t>
            </a:r>
            <a:r>
              <a:rPr lang="sv-SE" dirty="0" err="1" smtClean="0"/>
              <a:t>Falcao</a:t>
            </a:r>
            <a:r>
              <a:rPr lang="sv-SE" dirty="0" smtClean="0"/>
              <a:t> </a:t>
            </a:r>
            <a:r>
              <a:rPr lang="sv-SE" dirty="0" smtClean="0"/>
              <a:t>FC</a:t>
            </a:r>
          </a:p>
          <a:p>
            <a:r>
              <a:rPr lang="sv-SE" dirty="0" smtClean="0"/>
              <a:t>- IFK </a:t>
            </a:r>
            <a:r>
              <a:rPr lang="sv-SE" dirty="0" smtClean="0"/>
              <a:t>Lindesberg</a:t>
            </a:r>
          </a:p>
          <a:p>
            <a:r>
              <a:rPr lang="sv-SE" dirty="0" smtClean="0"/>
              <a:t>- IFK </a:t>
            </a:r>
            <a:r>
              <a:rPr lang="sv-SE" dirty="0" smtClean="0"/>
              <a:t>Motala FK</a:t>
            </a:r>
          </a:p>
          <a:p>
            <a:r>
              <a:rPr lang="sv-SE" dirty="0" smtClean="0"/>
              <a:t>- Söder </a:t>
            </a:r>
            <a:r>
              <a:rPr lang="sv-SE" dirty="0" err="1" smtClean="0"/>
              <a:t>Futsal</a:t>
            </a:r>
            <a:endParaRPr lang="sv-SE" dirty="0" smtClean="0"/>
          </a:p>
        </p:txBody>
      </p:sp>
      <p:sp>
        <p:nvSpPr>
          <p:cNvPr id="24" name="textruta 23"/>
          <p:cNvSpPr txBox="1"/>
          <p:nvPr/>
        </p:nvSpPr>
        <p:spPr>
          <a:xfrm>
            <a:off x="6948264" y="4679265"/>
            <a:ext cx="216024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dirty="0" smtClean="0"/>
              <a:t>Grupp 8</a:t>
            </a:r>
          </a:p>
          <a:p>
            <a:r>
              <a:rPr lang="sv-SE" sz="1400" dirty="0" smtClean="0"/>
              <a:t>Karlskoga Maskinmontage</a:t>
            </a:r>
          </a:p>
          <a:p>
            <a:endParaRPr lang="sv-SE" sz="1400" dirty="0"/>
          </a:p>
          <a:p>
            <a:r>
              <a:rPr lang="sv-SE" dirty="0" smtClean="0"/>
              <a:t>- FC </a:t>
            </a:r>
            <a:r>
              <a:rPr lang="sv-SE" dirty="0" smtClean="0"/>
              <a:t>Mellerud</a:t>
            </a:r>
          </a:p>
          <a:p>
            <a:r>
              <a:rPr lang="sv-SE" dirty="0" smtClean="0"/>
              <a:t>- FK </a:t>
            </a:r>
            <a:r>
              <a:rPr lang="sv-SE" dirty="0" smtClean="0"/>
              <a:t>Örebro 1</a:t>
            </a:r>
          </a:p>
          <a:p>
            <a:r>
              <a:rPr lang="sv-SE" dirty="0" smtClean="0"/>
              <a:t>- Laxå </a:t>
            </a:r>
            <a:r>
              <a:rPr lang="sv-SE" dirty="0" smtClean="0"/>
              <a:t>IF 2</a:t>
            </a:r>
          </a:p>
          <a:p>
            <a:r>
              <a:rPr lang="sv-SE" dirty="0" smtClean="0"/>
              <a:t>- IFK </a:t>
            </a:r>
            <a:r>
              <a:rPr lang="sv-SE" dirty="0" smtClean="0"/>
              <a:t>Skövde 1</a:t>
            </a:r>
            <a:endParaRPr lang="sv-SE" dirty="0"/>
          </a:p>
        </p:txBody>
      </p:sp>
      <p:sp>
        <p:nvSpPr>
          <p:cNvPr id="25" name="Rektangel 24"/>
          <p:cNvSpPr/>
          <p:nvPr/>
        </p:nvSpPr>
        <p:spPr>
          <a:xfrm>
            <a:off x="3553517" y="1052736"/>
            <a:ext cx="203696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v-SE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Herrar</a:t>
            </a:r>
            <a:endParaRPr lang="sv-SE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86250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223</Words>
  <Application>Microsoft Office PowerPoint</Application>
  <PresentationFormat>Bildspel på skärmen (4:3)</PresentationFormat>
  <Paragraphs>95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3</vt:i4>
      </vt:variant>
    </vt:vector>
  </HeadingPairs>
  <TitlesOfParts>
    <vt:vector size="4" baseType="lpstr">
      <vt:lpstr>Office-tema</vt:lpstr>
      <vt:lpstr>PowerPoint-presentation</vt:lpstr>
      <vt:lpstr>PowerPoint-presentation</vt:lpstr>
      <vt:lpstr>PowerPoint-presentation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admin</dc:creator>
  <cp:lastModifiedBy>admin</cp:lastModifiedBy>
  <cp:revision>13</cp:revision>
  <dcterms:created xsi:type="dcterms:W3CDTF">2013-10-22T19:55:29Z</dcterms:created>
  <dcterms:modified xsi:type="dcterms:W3CDTF">2013-10-24T18:11:39Z</dcterms:modified>
</cp:coreProperties>
</file>