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3A5A25-F976-D9A1-5478-0BB3ED38A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57018A-D630-4A06-95AD-ECAFCB91A5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06DC02-8DED-F67B-4573-51520B3A2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564BAD5-A9AA-0715-794E-8833933A4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5B2375-458C-6A38-7BEC-AF81CD198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981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286B3F-E7C8-BC97-7FF2-F491B46AC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F37128F-C43C-90F3-920F-EFA4D8048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35AD686-CDB8-CDE8-3F2E-762752032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A284F1-39B9-EF8D-3AE9-28BBE26B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F225873-50C3-91F1-A3B3-79787D584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130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A0E4147-19EC-2ED9-22F8-A5099CD408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3E15F9E-9F91-F0EC-9C5A-2945F609C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52B57EB-DE80-0B32-39CF-46A42B8D5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1F4DA0-74EE-88B8-65E9-2DD37F417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DFA02E-02B2-F74B-795C-E1305CD99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0999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CAE3EF-E0A6-DCBE-FF21-8BD06522D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BB51E0-9FA7-4B56-62BD-6E3EC90A4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2A8E66-3212-8EF3-6036-B9930D598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ED971D-9672-0B13-8EA5-349AD420D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0248ED1-83BC-66B1-12FF-EF6FF6F8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18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E0A607-0778-6A43-769A-2D5B13BA1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60BFAF8-0DF2-4341-5157-9DE91FC71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CFEEF2E-91FE-1945-051C-68C5E4C4A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8C7B90-7CFA-31BF-8F76-BD9754364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68588B-7424-E947-CE69-965D0CF46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946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EEE24-0B7B-7FF5-A60A-FC003DD52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F9045D-7319-F251-EDD8-3526EA4A99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57B525D-886E-9F65-D938-C5C7AAD50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2790AD1-854E-9884-14B4-D13E67FFB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E5CF8BD-5BC0-C013-59AD-7061D51C6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8D711C4-9699-9BED-A238-B9081D61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454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3FC78D-7D99-9706-654E-3D69E94F2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BF4FA9B-FEF0-A9DC-27E0-1D447159C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095238D-C6F7-B084-B46D-5211E72E7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2EC642D-4E58-7CD1-7BBE-209DF5C7A8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69C0BBA-4D59-538E-1C83-4890A70DE5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2E44626-12FD-ED5B-FE18-26D513DBF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372ABDB-0F5E-438B-498C-57A5B8ABB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AC8E8EE-4361-C677-6706-E93F0058F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37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345437-14DF-5191-AA9B-76C8F5F9B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375B7C-0E72-54CC-9760-40BB2356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6103103-A2C2-F17D-F84B-8A383970F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542860F-77EA-AC0D-CAFC-74665005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327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0DC9151-9376-C928-31FE-C3C30379D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32A77AE-7EBC-2DFF-F054-2B2F81405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DFCB2A0-2E6E-91C9-15CC-FDFF0E5E2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579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52A706-9E38-ED60-0109-07D32B779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CC0C03-320C-2923-34ED-E762F6C7F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DBE405-7DCE-BA25-8A0F-6D49C7C3F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3A4FF05-BAD0-8EB7-E17F-6A526062A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D97413-E50C-6C38-8CC7-BE331EF9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887C09F-1397-CDCE-E6F3-8162D0E7F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653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43DEBE-F81A-DA27-3DCD-59F1E52F6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2B08BBA-50EC-2F75-9116-D05FB20CF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07EE4E-47D0-923B-0123-13572366E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8D51A44-D38C-04BD-8F92-EFA7D656D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B0EDD05-F972-FCFC-09D8-3472398B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A3AF423-A874-D6CB-E5B7-29C1CEBBD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7410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1FB3806-5B1B-86F8-FDCA-D4334B79C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87F270D-F023-4A44-C7D2-0749FEA99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1C1DCD-90E3-E159-AA02-6F3A69F61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ACE7B-0B7E-462D-A1B2-9274990051D5}" type="datetimeFigureOut">
              <a:rPr lang="sv-SE" smtClean="0"/>
              <a:t>2023-03-31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46C0EA-2A5B-F64E-C717-85D15CF26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60A2A4-AD62-AEEC-8F6A-AEF857D2B7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98F0C-B70B-43D7-8855-DF01F8DC9C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5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A578969-00B7-909F-E3EC-A11E8AB77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Matchprotokoll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EFBF25A-5A47-3092-56EF-01E8D2123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Fyll alltid i period och tid för händelsen.</a:t>
            </a:r>
          </a:p>
          <a:p>
            <a:r>
              <a:rPr lang="sv-SE" dirty="0"/>
              <a:t>Vid mål skriv spelare och passning. Om det inte finns någon passning dra ett streck.</a:t>
            </a:r>
          </a:p>
          <a:p>
            <a:r>
              <a:rPr lang="sv-SE" dirty="0"/>
              <a:t>Vid utvisning skriv tid och H eller B framför spelarnumret. Koderna för de olika utvisningarna finns på protokollet. </a:t>
            </a:r>
          </a:p>
          <a:p>
            <a:r>
              <a:rPr lang="sv-SE" dirty="0"/>
              <a:t>Timeout 30 sek. skriv T och sedan H eller B.</a:t>
            </a:r>
          </a:p>
          <a:p>
            <a:r>
              <a:rPr lang="sv-SE" dirty="0"/>
              <a:t>Nästa sida ser ni exempel.</a:t>
            </a:r>
          </a:p>
          <a:p>
            <a:r>
              <a:rPr lang="sv-SE" dirty="0"/>
              <a:t>Fråga domarna om hjälp!</a:t>
            </a:r>
          </a:p>
        </p:txBody>
      </p:sp>
    </p:spTree>
    <p:extLst>
      <p:ext uri="{BB962C8B-B14F-4D97-AF65-F5344CB8AC3E}">
        <p14:creationId xmlns:p14="http://schemas.microsoft.com/office/powerpoint/2010/main" val="2600143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1A71A210-7D4E-B126-847F-8CF0FD70CF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285" y="290512"/>
            <a:ext cx="5295900" cy="6276975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9EACFE50-04C4-8EF7-9977-D8520878C697}"/>
              </a:ext>
            </a:extLst>
          </p:cNvPr>
          <p:cNvSpPr txBox="1"/>
          <p:nvPr/>
        </p:nvSpPr>
        <p:spPr>
          <a:xfrm>
            <a:off x="1600200" y="777240"/>
            <a:ext cx="594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2:36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729927D8-15E7-BD18-5B56-75E9E2A682AD}"/>
              </a:ext>
            </a:extLst>
          </p:cNvPr>
          <p:cNvSpPr txBox="1"/>
          <p:nvPr/>
        </p:nvSpPr>
        <p:spPr>
          <a:xfrm>
            <a:off x="2511052" y="777240"/>
            <a:ext cx="1085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5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8C31181A-5DB4-935B-FCDF-36F4E77642D7}"/>
              </a:ext>
            </a:extLst>
          </p:cNvPr>
          <p:cNvSpPr txBox="1"/>
          <p:nvPr/>
        </p:nvSpPr>
        <p:spPr>
          <a:xfrm>
            <a:off x="3107666" y="77724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1-0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9112DD1-7AFD-AF7C-C025-A6B55EE51097}"/>
              </a:ext>
            </a:extLst>
          </p:cNvPr>
          <p:cNvSpPr txBox="1"/>
          <p:nvPr/>
        </p:nvSpPr>
        <p:spPr>
          <a:xfrm>
            <a:off x="3913394" y="7772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10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A83EACE6-ECCA-3F32-5AE0-6568C6E13BC0}"/>
              </a:ext>
            </a:extLst>
          </p:cNvPr>
          <p:cNvSpPr txBox="1"/>
          <p:nvPr/>
        </p:nvSpPr>
        <p:spPr>
          <a:xfrm>
            <a:off x="6013560" y="777240"/>
            <a:ext cx="857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FF94FE6-933E-CDBD-ACC6-F7C521E025A0}"/>
              </a:ext>
            </a:extLst>
          </p:cNvPr>
          <p:cNvSpPr txBox="1"/>
          <p:nvPr/>
        </p:nvSpPr>
        <p:spPr>
          <a:xfrm>
            <a:off x="8355330" y="777240"/>
            <a:ext cx="2960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 Händelse Hemmalaget för 1-0 mål spelare 5 passning spelare 10</a:t>
            </a:r>
          </a:p>
          <a:p>
            <a:endParaRPr lang="sv-SE" dirty="0"/>
          </a:p>
          <a:p>
            <a:r>
              <a:rPr lang="sv-SE" dirty="0"/>
              <a:t>2 Händelse bortalaget gör 1-1  spelare 15 passning spelare 7</a:t>
            </a:r>
          </a:p>
          <a:p>
            <a:endParaRPr lang="sv-SE" dirty="0"/>
          </a:p>
          <a:p>
            <a:r>
              <a:rPr lang="sv-SE" dirty="0"/>
              <a:t>3 Händelse Utvisning spelare 5 i hemmalaget 2 minuter för slag (201)</a:t>
            </a:r>
          </a:p>
          <a:p>
            <a:endParaRPr lang="sv-SE" dirty="0"/>
          </a:p>
          <a:p>
            <a:r>
              <a:rPr lang="sv-SE" dirty="0"/>
              <a:t>4 </a:t>
            </a:r>
            <a:r>
              <a:rPr lang="sv-SE" dirty="0" err="1"/>
              <a:t>Time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 hemmalaget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EA88E2CE-6ED1-E578-BFEE-EF2BA27D8359}"/>
              </a:ext>
            </a:extLst>
          </p:cNvPr>
          <p:cNvSpPr txBox="1"/>
          <p:nvPr/>
        </p:nvSpPr>
        <p:spPr>
          <a:xfrm>
            <a:off x="1146285" y="777240"/>
            <a:ext cx="305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027A3CE-739D-32B9-6931-D94FB485F221}"/>
              </a:ext>
            </a:extLst>
          </p:cNvPr>
          <p:cNvSpPr txBox="1"/>
          <p:nvPr/>
        </p:nvSpPr>
        <p:spPr>
          <a:xfrm>
            <a:off x="1110964" y="1792902"/>
            <a:ext cx="48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7806B019-95D4-FBD3-48A5-ACD65A6BA933}"/>
              </a:ext>
            </a:extLst>
          </p:cNvPr>
          <p:cNvSpPr txBox="1"/>
          <p:nvPr/>
        </p:nvSpPr>
        <p:spPr>
          <a:xfrm>
            <a:off x="1665232" y="1792902"/>
            <a:ext cx="594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4:36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1A251441-3F1C-050E-87EA-04A2DEE2DA12}"/>
              </a:ext>
            </a:extLst>
          </p:cNvPr>
          <p:cNvSpPr txBox="1"/>
          <p:nvPr/>
        </p:nvSpPr>
        <p:spPr>
          <a:xfrm>
            <a:off x="2427495" y="1792902"/>
            <a:ext cx="1085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H 5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EEEAF831-53CA-363F-E459-F58613CC2E23}"/>
              </a:ext>
            </a:extLst>
          </p:cNvPr>
          <p:cNvSpPr txBox="1"/>
          <p:nvPr/>
        </p:nvSpPr>
        <p:spPr>
          <a:xfrm>
            <a:off x="5532120" y="1793080"/>
            <a:ext cx="1085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201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3EC0B39-726D-6639-62B3-29435FACF496}"/>
              </a:ext>
            </a:extLst>
          </p:cNvPr>
          <p:cNvSpPr txBox="1"/>
          <p:nvPr/>
        </p:nvSpPr>
        <p:spPr>
          <a:xfrm>
            <a:off x="3107666" y="1285071"/>
            <a:ext cx="842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1-1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A92D1DC0-65EE-DDAC-2F13-87230D6DC555}"/>
              </a:ext>
            </a:extLst>
          </p:cNvPr>
          <p:cNvSpPr txBox="1"/>
          <p:nvPr/>
        </p:nvSpPr>
        <p:spPr>
          <a:xfrm>
            <a:off x="2511052" y="1285071"/>
            <a:ext cx="1085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15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36823E9-B8F0-7A9D-8400-C7BAC039149E}"/>
              </a:ext>
            </a:extLst>
          </p:cNvPr>
          <p:cNvSpPr txBox="1"/>
          <p:nvPr/>
        </p:nvSpPr>
        <p:spPr>
          <a:xfrm>
            <a:off x="1270548" y="1259235"/>
            <a:ext cx="417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8291BC40-196A-E4D2-C17A-25C76B1F3F65}"/>
              </a:ext>
            </a:extLst>
          </p:cNvPr>
          <p:cNvSpPr txBox="1"/>
          <p:nvPr/>
        </p:nvSpPr>
        <p:spPr>
          <a:xfrm>
            <a:off x="1629314" y="1310907"/>
            <a:ext cx="705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3:01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93FB7539-62D6-9C6F-1455-CBC1BA3ACB55}"/>
              </a:ext>
            </a:extLst>
          </p:cNvPr>
          <p:cNvSpPr txBox="1"/>
          <p:nvPr/>
        </p:nvSpPr>
        <p:spPr>
          <a:xfrm>
            <a:off x="4072627" y="1310907"/>
            <a:ext cx="705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7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80A116AF-6948-FCCA-F8FE-8BEFD9A1DFDB}"/>
              </a:ext>
            </a:extLst>
          </p:cNvPr>
          <p:cNvSpPr txBox="1"/>
          <p:nvPr/>
        </p:nvSpPr>
        <p:spPr>
          <a:xfrm>
            <a:off x="4778580" y="1792902"/>
            <a:ext cx="47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U2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82CF8B6C-FB01-0336-89C7-91CFFB98745A}"/>
              </a:ext>
            </a:extLst>
          </p:cNvPr>
          <p:cNvSpPr txBox="1"/>
          <p:nvPr/>
        </p:nvSpPr>
        <p:spPr>
          <a:xfrm>
            <a:off x="6118840" y="1259235"/>
            <a:ext cx="892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2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926F35E0-6515-9B9B-7B5B-180B34E735C1}"/>
              </a:ext>
            </a:extLst>
          </p:cNvPr>
          <p:cNvSpPr txBox="1"/>
          <p:nvPr/>
        </p:nvSpPr>
        <p:spPr>
          <a:xfrm>
            <a:off x="6145761" y="17814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</a:t>
            </a: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A626AB91-F02F-965B-A886-5E1C13DFDB37}"/>
              </a:ext>
            </a:extLst>
          </p:cNvPr>
          <p:cNvSpPr txBox="1"/>
          <p:nvPr/>
        </p:nvSpPr>
        <p:spPr>
          <a:xfrm>
            <a:off x="1225031" y="2326569"/>
            <a:ext cx="226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2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7C4DC2EA-228B-BFBD-9DDD-F08D947C621B}"/>
              </a:ext>
            </a:extLst>
          </p:cNvPr>
          <p:cNvSpPr txBox="1"/>
          <p:nvPr/>
        </p:nvSpPr>
        <p:spPr>
          <a:xfrm>
            <a:off x="1687874" y="2326569"/>
            <a:ext cx="647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1:01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B2EE20A6-D4CE-DCCB-9032-455A554564C7}"/>
              </a:ext>
            </a:extLst>
          </p:cNvPr>
          <p:cNvSpPr txBox="1"/>
          <p:nvPr/>
        </p:nvSpPr>
        <p:spPr>
          <a:xfrm>
            <a:off x="3107666" y="2352405"/>
            <a:ext cx="1085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TH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45037665-72C9-E43F-D024-0B077DD47DFB}"/>
              </a:ext>
            </a:extLst>
          </p:cNvPr>
          <p:cNvSpPr txBox="1"/>
          <p:nvPr/>
        </p:nvSpPr>
        <p:spPr>
          <a:xfrm>
            <a:off x="6189187" y="2274686"/>
            <a:ext cx="23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951793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132</Words>
  <Application>Microsoft Office PowerPoint</Application>
  <PresentationFormat>Bredbild</PresentationFormat>
  <Paragraphs>36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Matchprotokoll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Matchprotokoll</dc:title>
  <dc:creator>Therese Allard</dc:creator>
  <cp:lastModifiedBy>therese allard</cp:lastModifiedBy>
  <cp:revision>1</cp:revision>
  <dcterms:created xsi:type="dcterms:W3CDTF">2023-03-28T06:25:32Z</dcterms:created>
  <dcterms:modified xsi:type="dcterms:W3CDTF">2023-03-31T19:18:10Z</dcterms:modified>
</cp:coreProperties>
</file>