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8" r:id="rId7"/>
    <p:sldId id="268" r:id="rId8"/>
    <p:sldId id="267" r:id="rId9"/>
    <p:sldId id="25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383AC-56D9-4148-B099-03533FD09F16}" v="553" dt="2023-10-28T11:13:22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5714" autoAdjust="0"/>
  </p:normalViewPr>
  <p:slideViewPr>
    <p:cSldViewPr snapToGrid="0" showGuides="1">
      <p:cViewPr varScale="1">
        <p:scale>
          <a:sx n="66" d="100"/>
          <a:sy n="66" d="100"/>
        </p:scale>
        <p:origin x="55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27 October 2023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4F8347-F945-4334-A963-1E04BA55F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3130" y="23899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27 October 2023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1304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48063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6186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336E-FD81-49ED-A9DC-D43BD92F0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8DAE6-E2A8-4EE1-9EC6-233EC852B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0AAFE-6D11-D7B9-5E3E-0D80D8C39CD4}"/>
              </a:ext>
            </a:extLst>
          </p:cNvPr>
          <p:cNvSpPr/>
          <p:nvPr userDrawn="1"/>
        </p:nvSpPr>
        <p:spPr>
          <a:xfrm>
            <a:off x="0" y="6289040"/>
            <a:ext cx="12192000" cy="56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l-BE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98880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7F28-F0CB-4CC1-8305-503D1DF6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CA0D-777F-43F8-ABA5-26769433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CD40-6447-4F51-AEB9-46FE105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10/27/2023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440BF-F0D1-4F55-8A0C-8FDCD246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03D4-BDF2-46C2-B2DC-E5770709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724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E2CC2-6E68-4C74-8608-D6CD82EFB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84188-1A1E-48A1-BFB9-31CA6B760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D3AD-D4CA-4846-BD08-8E5C7632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10/27/2023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5E457-45C9-4079-B7A7-BCF24CDD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69FF-369E-4A81-AF91-859D7B35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0971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290-826F-408A-AB40-62208055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64A7F-3E13-4436-8FBE-BF46DB10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E154-20EB-4017-AC9F-094A3CD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10/27/2023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7453-1B78-4E4F-A2CE-2E7A026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407F-8D2B-4E16-9356-6EF7F1BB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8591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A108-2EDC-4C71-A970-40C6BE83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1B614-1C5F-4ACE-8687-5940DD0F7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7B245-FDEF-436E-AF0A-4096779C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10/27/2023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17DE-6CA9-4653-8F35-FE139076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97C1-D258-4E18-A422-0B6A78CE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5391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9105-F9A1-44F5-8D28-DE5C2154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E506-F84A-47F0-9AB4-F969C78B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88FD5-4E4D-48E4-87C8-721B7765D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95383-A56D-412C-A099-7AD49185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10/27/2023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8A6C8-1153-482E-87AC-3F214A2D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1CF5-6108-455E-B0B3-2E0F7BF7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840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B29E-64CA-43D6-B098-9C6EDC57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EA06-9200-4615-8F22-8367568A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E1F6-1917-4DDA-B6D8-0F22A683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1C28F-C768-42D7-A388-B8C34D896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E7C6-2173-4992-9386-438062C37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8E0AA-51CE-4D45-ADBD-C14C92C4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10/27/2023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561F3-8773-4F0A-8E9A-71C3A946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000E1-D905-42AA-BA5F-7B9A8A73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3849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6D87-5AC3-4555-B66B-10A548A8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04580-456F-4FF1-A944-2C679E1A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10/27/2023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0BBC4-246B-44AA-A893-9D79D164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383D6-7F85-4E8B-99A8-1527EE28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325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4CC01-20C1-460D-A973-0C56DF35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10/27/2023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E492F-10AC-4925-A5D9-9945CCAF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D9BD-BA8B-4DB4-8483-C954561D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351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1329-3E79-4BBC-929C-B27C44CA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8BEA3-E897-4CA2-80CA-2C68F3F4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F5564-6F01-4B69-BD37-EEB969D4C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108D7-F142-48E0-8DC2-2EBA78D2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10/27/2023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B4CA7-2949-429D-9B0C-105C09B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8C01C-19F7-4CCB-BF06-6A6B1B47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841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D959-D184-4493-A7E4-5ACA5BF1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61210-6CB0-4486-9A17-47DAA449E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87B9-1A3F-42C1-933F-2F5253E5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06871-540D-4750-996E-A559F845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3553" y="6433200"/>
            <a:ext cx="1800000" cy="180000"/>
          </a:xfrm>
          <a:prstGeom prst="rect">
            <a:avLst/>
          </a:prstGeom>
        </p:spPr>
        <p:txBody>
          <a:bodyPr/>
          <a:lstStyle/>
          <a:p>
            <a:fld id="{BEEC5A5A-C34E-462D-A18F-97AFFCCC6197}" type="datetimeFigureOut">
              <a:rPr lang="en-NL" smtClean="0"/>
              <a:t>10/27/2023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5687-6F34-45F4-812B-6DD196E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800" y="6354000"/>
            <a:ext cx="9705600" cy="468000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062-A972-4E99-9098-5FE7F802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55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AFBCAE-280F-4CB0-BA65-4D1CE85EC3FD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800000"/>
            <a:ext cx="11113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7B00AF-1383-42F0-888F-892F967A23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9750" y="63986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rgbClr val="2777B8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7340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1065" userDrawn="1">
          <p15:clr>
            <a:srgbClr val="F26B43"/>
          </p15:clr>
        </p15:guide>
        <p15:guide id="5" orient="horz" pos="1133" userDrawn="1">
          <p15:clr>
            <a:srgbClr val="F26B43"/>
          </p15:clr>
        </p15:guide>
        <p15:guide id="6" orient="horz" pos="3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C775-844B-58D9-083E-C5DA53FA5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4048"/>
            <a:ext cx="9144000" cy="1622378"/>
          </a:xfrm>
        </p:spPr>
        <p:txBody>
          <a:bodyPr/>
          <a:lstStyle/>
          <a:p>
            <a:r>
              <a:rPr lang="nl-BE" dirty="0"/>
              <a:t>Forsby F10</a:t>
            </a:r>
            <a:br>
              <a:rPr lang="nl-BE" dirty="0"/>
            </a:br>
            <a:r>
              <a:rPr lang="nl-BE" dirty="0"/>
              <a:t>Säsongsavslutning 27/10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60BFF-E772-43C9-BCB3-43C21100D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436" y="2701738"/>
            <a:ext cx="3599128" cy="350416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4316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FACC16-8659-7E31-9519-D2FAA71C8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41" y="94593"/>
            <a:ext cx="10618284" cy="60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45F5-F578-5B6B-25F4-D80C2022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2023 – Året i siffror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477A7-79D5-36FE-B64F-251C292C3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19 aktiva spelare</a:t>
            </a:r>
          </a:p>
          <a:p>
            <a:r>
              <a:rPr lang="sv-SE" dirty="0"/>
              <a:t>58 träningar</a:t>
            </a:r>
          </a:p>
          <a:p>
            <a:r>
              <a:rPr lang="sv-SE" dirty="0"/>
              <a:t>3 cuper (Byggmäster cup, Falu sommar cup &amp; McDonalds cup)</a:t>
            </a:r>
          </a:p>
          <a:p>
            <a:r>
              <a:rPr lang="sv-SE" dirty="0"/>
              <a:t>2 träningsmatcher (VIK &amp; Eskilstuna United)</a:t>
            </a:r>
          </a:p>
          <a:p>
            <a:r>
              <a:rPr lang="sv-SE" dirty="0"/>
              <a:t>16 seriespelsmatcher</a:t>
            </a:r>
          </a:p>
          <a:p>
            <a:endParaRPr lang="sv-SE" dirty="0"/>
          </a:p>
          <a:p>
            <a:r>
              <a:rPr lang="sv-SE" dirty="0"/>
              <a:t>1 brutet nyckelben, några trasiga tår, diverse andra skavanker &amp; massa blåmärken</a:t>
            </a:r>
          </a:p>
        </p:txBody>
      </p:sp>
    </p:spTree>
    <p:extLst>
      <p:ext uri="{BB962C8B-B14F-4D97-AF65-F5344CB8AC3E}">
        <p14:creationId xmlns:p14="http://schemas.microsoft.com/office/powerpoint/2010/main" val="8521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C7D0B-A4EA-1D9C-05C5-2ED071B8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92" y="86711"/>
            <a:ext cx="93821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B0D8-FDD1-2F09-E7BA-BD04153EB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5394269" cy="1150938"/>
          </a:xfrm>
        </p:spPr>
        <p:txBody>
          <a:bodyPr/>
          <a:lstStyle/>
          <a:p>
            <a:r>
              <a:rPr lang="sv-SE" dirty="0"/>
              <a:t>Vad vill NI göra under 2024?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A5EE2-4078-52F2-A855-AC39DB5D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164657"/>
            <a:ext cx="6178435" cy="4943431"/>
          </a:xfrm>
        </p:spPr>
        <p:txBody>
          <a:bodyPr/>
          <a:lstStyle/>
          <a:p>
            <a:r>
              <a:rPr lang="sv-SE" dirty="0"/>
              <a:t>2 cuper under sommaren (en tidig och en sen)</a:t>
            </a:r>
          </a:p>
          <a:p>
            <a:r>
              <a:rPr lang="sv-SE"/>
              <a:t>1 </a:t>
            </a:r>
            <a:r>
              <a:rPr lang="sv-SE" dirty="0"/>
              <a:t>cup på hösten</a:t>
            </a:r>
          </a:p>
          <a:p>
            <a:r>
              <a:rPr lang="sv-SE" dirty="0"/>
              <a:t>Träningsläger på våren</a:t>
            </a:r>
          </a:p>
          <a:p>
            <a:r>
              <a:rPr lang="sv-SE" dirty="0"/>
              <a:t>Se större fotbollsmatch</a:t>
            </a:r>
          </a:p>
          <a:p>
            <a:r>
              <a:rPr lang="sv-SE" dirty="0"/>
              <a:t>Längre &amp; fler träningar</a:t>
            </a:r>
          </a:p>
          <a:p>
            <a:r>
              <a:rPr lang="sv-SE" dirty="0"/>
              <a:t>Se fotboll på tv i IP-paviljongen</a:t>
            </a:r>
          </a:p>
          <a:p>
            <a:r>
              <a:rPr lang="sv-SE" dirty="0"/>
              <a:t>Åka &amp; bada i typ Örebro</a:t>
            </a:r>
          </a:p>
          <a:p>
            <a:r>
              <a:rPr lang="sv-SE" dirty="0"/>
              <a:t>Laser tag, go-cart, YoumpJard, Leos lekland</a:t>
            </a:r>
          </a:p>
          <a:p>
            <a:r>
              <a:rPr lang="sv-SE" dirty="0"/>
              <a:t>Inte åka på innecup</a:t>
            </a:r>
          </a:p>
          <a:p>
            <a:r>
              <a:rPr lang="sv-SE" dirty="0"/>
              <a:t>Grönda lund</a:t>
            </a:r>
          </a:p>
          <a:p>
            <a:r>
              <a:rPr lang="sv-SE" dirty="0"/>
              <a:t>Sommaravslutning, t.ex. åka flotte hos Molly</a:t>
            </a:r>
          </a:p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847E0-EA65-444F-6E7B-DC387FD5B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434" y="749912"/>
            <a:ext cx="5374502" cy="3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DEEFE0-9D40-25EA-8645-E02F9F3B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51" y="67375"/>
            <a:ext cx="8191098" cy="61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6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07D9F-79D1-CC25-6930-C976FA088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42" y="130899"/>
            <a:ext cx="5310230" cy="5996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C497D-DD1B-5759-BD12-FB0DB902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440" y="144378"/>
            <a:ext cx="4491789" cy="59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100"/>
      </p:ext>
    </p:extLst>
  </p:cSld>
  <p:clrMapOvr>
    <a:masterClrMapping/>
  </p:clrMapOvr>
</p:sld>
</file>

<file path=ppt/theme/theme1.xml><?xml version="1.0" encoding="utf-8"?>
<a:theme xmlns:a="http://schemas.openxmlformats.org/drawingml/2006/main" name="Yara">
  <a:themeElements>
    <a:clrScheme name="YaraBlue">
      <a:dk1>
        <a:sysClr val="windowText" lastClr="000000"/>
      </a:dk1>
      <a:lt1>
        <a:srgbClr val="FFFFFF"/>
      </a:lt1>
      <a:dk2>
        <a:srgbClr val="5A4E45"/>
      </a:dk2>
      <a:lt2>
        <a:srgbClr val="ACA199"/>
      </a:lt2>
      <a:accent1>
        <a:srgbClr val="2777B8"/>
      </a:accent1>
      <a:accent2>
        <a:srgbClr val="63B6E6"/>
      </a:accent2>
      <a:accent3>
        <a:srgbClr val="507A07"/>
      </a:accent3>
      <a:accent4>
        <a:srgbClr val="FFCF01"/>
      </a:accent4>
      <a:accent5>
        <a:srgbClr val="C2CC23"/>
      </a:accent5>
      <a:accent6>
        <a:srgbClr val="FF8228"/>
      </a:accent6>
      <a:hlink>
        <a:srgbClr val="2777B8"/>
      </a:hlink>
      <a:folHlink>
        <a:srgbClr val="FF8228"/>
      </a:folHlink>
    </a:clrScheme>
    <a:fontScheme name="Y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Yara Blue">
      <a:srgbClr val="00205B"/>
    </a:custClr>
    <a:custClr name="Yara Mid Blue">
      <a:srgbClr val="2777B8"/>
    </a:custClr>
    <a:custClr name="Yara Bright Blue">
      <a:srgbClr val="63B6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Dark Green">
      <a:srgbClr val="507A07"/>
    </a:custClr>
    <a:custClr name="Yara Mid Green">
      <a:srgbClr val="C2CC23"/>
    </a:custClr>
    <a:custClr name="Yara Pale Green">
      <a:srgbClr val="E2E4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Orange">
      <a:srgbClr val="FF8228"/>
    </a:custClr>
    <a:custClr name="Yara Yellow">
      <a:srgbClr val="FFCF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Warm Gray">
      <a:srgbClr val="5A4E45"/>
    </a:custClr>
    <a:custClr name="Yara Deep Gray">
      <a:srgbClr val="8E8277"/>
    </a:custClr>
    <a:custClr name="Yara Mid Gray">
      <a:srgbClr val="D8D0C7"/>
    </a:custClr>
    <a:custClr name="Yara Pale Gray">
      <a:srgbClr val="EFE9E5"/>
    </a:custClr>
    <a:custClr name="Yara Pale Blue Gray">
      <a:srgbClr val="D9E1E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Yara.potx" id="{06C0C949-8E0E-45C8-9341-928B86C8DA21}" vid="{66F9E9D3-5CB8-4DAF-8407-350D52055029}"/>
    </a:ext>
  </a:extLst>
</a:theme>
</file>

<file path=ppt/theme/theme2.xml><?xml version="1.0" encoding="utf-8"?>
<a:theme xmlns:a="http://schemas.openxmlformats.org/drawingml/2006/main" name="Office-tema">
  <a:themeElements>
    <a:clrScheme name="Yar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77B8"/>
      </a:accent1>
      <a:accent2>
        <a:srgbClr val="63B6E6"/>
      </a:accent2>
      <a:accent3>
        <a:srgbClr val="507A07"/>
      </a:accent3>
      <a:accent4>
        <a:srgbClr val="FFCF07"/>
      </a:accent4>
      <a:accent5>
        <a:srgbClr val="C2CC23"/>
      </a:accent5>
      <a:accent6>
        <a:srgbClr val="D9E1E2"/>
      </a:accent6>
      <a:hlink>
        <a:srgbClr val="2777B8"/>
      </a:hlink>
      <a:folHlink>
        <a:srgbClr val="FF8228"/>
      </a:folHlink>
    </a:clrScheme>
    <a:fontScheme name="Y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Yara Blue">
      <a:srgbClr val="00205B"/>
    </a:custClr>
    <a:custClr name="Yara Mid Blue">
      <a:srgbClr val="2777B8"/>
    </a:custClr>
    <a:custClr name="Yara Bright Blue">
      <a:srgbClr val="63B6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Dark Green">
      <a:srgbClr val="507A07"/>
    </a:custClr>
    <a:custClr name="Yara Mid Green">
      <a:srgbClr val="C2CC23"/>
    </a:custClr>
    <a:custClr name="Yara Pale Green">
      <a:srgbClr val="E2E4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Orange">
      <a:srgbClr val="FF8228"/>
    </a:custClr>
    <a:custClr name="Yara Yellow">
      <a:srgbClr val="FFCF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Warm Gray">
      <a:srgbClr val="5A4E45"/>
    </a:custClr>
    <a:custClr name="Yara Deep Gray">
      <a:srgbClr val="8E8277"/>
    </a:custClr>
    <a:custClr name="Yara Mid Gray">
      <a:srgbClr val="D8D0C7"/>
    </a:custClr>
    <a:custClr name="Yara Pale Gray">
      <a:srgbClr val="EFE9E5"/>
    </a:custClr>
    <a:custClr name="Yara Pale Blue Gray">
      <a:srgbClr val="D9E1E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ar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77B8"/>
      </a:accent1>
      <a:accent2>
        <a:srgbClr val="63B6E6"/>
      </a:accent2>
      <a:accent3>
        <a:srgbClr val="507A07"/>
      </a:accent3>
      <a:accent4>
        <a:srgbClr val="FFCF07"/>
      </a:accent4>
      <a:accent5>
        <a:srgbClr val="C2CC23"/>
      </a:accent5>
      <a:accent6>
        <a:srgbClr val="D9E1E2"/>
      </a:accent6>
      <a:hlink>
        <a:srgbClr val="2777B8"/>
      </a:hlink>
      <a:folHlink>
        <a:srgbClr val="FF8228"/>
      </a:folHlink>
    </a:clrScheme>
    <a:fontScheme name="Y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Yara Blue">
      <a:srgbClr val="00205B"/>
    </a:custClr>
    <a:custClr name="Yara Mid Blue">
      <a:srgbClr val="2777B8"/>
    </a:custClr>
    <a:custClr name="Yara Bright Blue">
      <a:srgbClr val="63B6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Dark Green">
      <a:srgbClr val="507A07"/>
    </a:custClr>
    <a:custClr name="Yara Mid Green">
      <a:srgbClr val="C2CC23"/>
    </a:custClr>
    <a:custClr name="Yara Pale Green">
      <a:srgbClr val="E2E4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Orange">
      <a:srgbClr val="FF8228"/>
    </a:custClr>
    <a:custClr name="Yara Yellow">
      <a:srgbClr val="FFCF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ara Warm Gray">
      <a:srgbClr val="5A4E45"/>
    </a:custClr>
    <a:custClr name="Yara Deep Gray">
      <a:srgbClr val="8E8277"/>
    </a:custClr>
    <a:custClr name="Yara Mid Gray">
      <a:srgbClr val="D8D0C7"/>
    </a:custClr>
    <a:custClr name="Yara Pale Gray">
      <a:srgbClr val="EFE9E5"/>
    </a:custClr>
    <a:custClr name="Yara Pale Blue Gray">
      <a:srgbClr val="D9E1E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Yara Template blank","templateDescription":"","enableDocumentContentUpdater":true,"version":"2.0"}]]></TemplafyTemplateConfiguration>
</file>

<file path=customXml/item3.xml><?xml version="1.0" encoding="utf-8"?>
<TemplafySlideTemplateConfiguration><![CDATA[{"slideVersion":1,"isValidatorEnabled":false,"isLocked":false,"elementsMetadata":[],"slideId":"638084438371663143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6B92C747-1C43-4364-930E-23598016F0AB}">
  <ds:schemaRefs/>
</ds:datastoreItem>
</file>

<file path=customXml/itemProps2.xml><?xml version="1.0" encoding="utf-8"?>
<ds:datastoreItem xmlns:ds="http://schemas.openxmlformats.org/officeDocument/2006/customXml" ds:itemID="{7B109A37-AB64-4B43-81D0-6EF8164092C7}">
  <ds:schemaRefs/>
</ds:datastoreItem>
</file>

<file path=customXml/itemProps3.xml><?xml version="1.0" encoding="utf-8"?>
<ds:datastoreItem xmlns:ds="http://schemas.openxmlformats.org/officeDocument/2006/customXml" ds:itemID="{0A1CD246-F681-4FFE-8544-B43647BBEA89}">
  <ds:schemaRefs/>
</ds:datastoreItem>
</file>

<file path=customXml/itemProps4.xml><?xml version="1.0" encoding="utf-8"?>
<ds:datastoreItem xmlns:ds="http://schemas.openxmlformats.org/officeDocument/2006/customXml" ds:itemID="{199FA737-ACEE-4B4C-BFFB-0805BFA02FCD}">
  <ds:schemaRefs/>
</ds:datastoreItem>
</file>

<file path=docMetadata/LabelInfo.xml><?xml version="1.0" encoding="utf-8"?>
<clbl:labelList xmlns:clbl="http://schemas.microsoft.com/office/2020/mipLabelMetadata">
  <clbl:label id="{ef8a53ea-1a1c-4189-b792-c832dcaea568}" enabled="0" method="" siteId="{ef8a53ea-1a1c-4189-b792-c832dcaea56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Widescreen</PresentationFormat>
  <Paragraphs>24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Yara</vt:lpstr>
      <vt:lpstr>Forsby F10 Säsongsavslutning 27/10</vt:lpstr>
      <vt:lpstr>PowerPoint Presentation</vt:lpstr>
      <vt:lpstr>2023 – Året i siffror</vt:lpstr>
      <vt:lpstr>PowerPoint Presentation</vt:lpstr>
      <vt:lpstr>Vad vill NI göra under 2024?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2023-03-29T06:51:23Z</dcterms:created>
  <dcterms:modified xsi:type="dcterms:W3CDTF">2023-10-28T11:13:27Z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2023-01-04T15:43:57</vt:lpwstr>
  </property>
  <property fmtid="{D5CDD505-2E9C-101B-9397-08002B2CF9AE}" pid="3" name="TemplafyTenantId">
    <vt:lpwstr>yara</vt:lpwstr>
  </property>
  <property fmtid="{D5CDD505-2E9C-101B-9397-08002B2CF9AE}" pid="4" name="TemplafyTemplateId">
    <vt:lpwstr>638084438362710208</vt:lpwstr>
  </property>
  <property fmtid="{D5CDD505-2E9C-101B-9397-08002B2CF9AE}" pid="5" name="TemplafyUserProfileId">
    <vt:lpwstr>637908717904180837</vt:lpwstr>
  </property>
  <property fmtid="{D5CDD505-2E9C-101B-9397-08002B2CF9AE}" pid="6" name="TemplafyLanguageCode">
    <vt:lpwstr>sv-SE</vt:lpwstr>
  </property>
  <property fmtid="{D5CDD505-2E9C-101B-9397-08002B2CF9AE}" pid="7" name="TemplafyFromBlank">
    <vt:bool>true</vt:bool>
  </property>
</Properties>
</file>