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5"/>
  </p:sldMasterIdLst>
  <p:notesMasterIdLst>
    <p:notesMasterId r:id="rId13"/>
  </p:notesMasterIdLst>
  <p:handoutMasterIdLst>
    <p:handoutMasterId r:id="rId14"/>
  </p:handoutMasterIdLst>
  <p:sldIdLst>
    <p:sldId id="256" r:id="rId6"/>
    <p:sldId id="258" r:id="rId7"/>
    <p:sldId id="268" r:id="rId8"/>
    <p:sldId id="267" r:id="rId9"/>
    <p:sldId id="257" r:id="rId10"/>
    <p:sldId id="269" r:id="rId11"/>
    <p:sldId id="27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E383AC-56D9-4148-B099-03533FD09F16}" v="553" dt="2023-10-28T11:13:22.6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85714" autoAdjust="0"/>
  </p:normalViewPr>
  <p:slideViewPr>
    <p:cSldViewPr snapToGrid="0" showGuides="1">
      <p:cViewPr varScale="1">
        <p:scale>
          <a:sx n="66" d="100"/>
          <a:sy n="66" d="100"/>
        </p:scale>
        <p:origin x="552" y="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9" d="100"/>
          <a:sy n="59" d="100"/>
        </p:scale>
        <p:origin x="2528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5/10/relationships/revisionInfo" Target="revisionInfo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8">
            <a:extLst>
              <a:ext uri="{FF2B5EF4-FFF2-40B4-BE49-F238E27FC236}">
                <a16:creationId xmlns:a16="http://schemas.microsoft.com/office/drawing/2014/main" id="{AE845206-9D4B-4268-8A29-9556DF4E229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760535" y="8752305"/>
            <a:ext cx="1592595" cy="1527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00">
                <a:latin typeface="+mn-lt"/>
              </a:defRPr>
            </a:lvl1pPr>
          </a:lstStyle>
          <a:p>
            <a:fld id="{681EF29B-F0DE-4A5D-971E-F0D2D074F34E}" type="datetime4">
              <a:rPr lang="en-GB" smtClean="0"/>
              <a:t>27 October 2023</a:t>
            </a:fld>
            <a:endParaRPr lang="en-GB" sz="800" dirty="0"/>
          </a:p>
        </p:txBody>
      </p:sp>
      <p:sp>
        <p:nvSpPr>
          <p:cNvPr id="11" name="Slide Number Placeholder 9">
            <a:extLst>
              <a:ext uri="{FF2B5EF4-FFF2-40B4-BE49-F238E27FC236}">
                <a16:creationId xmlns:a16="http://schemas.microsoft.com/office/drawing/2014/main" id="{DF349B49-B9DF-4BAC-A781-810C4D36F49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760535" y="8570490"/>
            <a:ext cx="1592595" cy="1527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00">
                <a:latin typeface="+mn-lt"/>
              </a:defRPr>
            </a:lvl1pPr>
          </a:lstStyle>
          <a:p>
            <a:fld id="{A16CFAD1-D197-4A88-B173-A6412E995EE5}" type="slidenum">
              <a:rPr lang="en-GB" smtClean="0"/>
              <a:pPr/>
              <a:t>‹#›</a:t>
            </a:fld>
            <a:endParaRPr lang="en-GB" sz="800" dirty="0"/>
          </a:p>
        </p:txBody>
      </p:sp>
      <p:sp>
        <p:nvSpPr>
          <p:cNvPr id="12" name="Footer Placeholder 10">
            <a:extLst>
              <a:ext uri="{FF2B5EF4-FFF2-40B4-BE49-F238E27FC236}">
                <a16:creationId xmlns:a16="http://schemas.microsoft.com/office/drawing/2014/main" id="{4B53B10D-D604-4E2D-B18E-A2B8163CC1E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446366" y="8752305"/>
            <a:ext cx="4308538" cy="1527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latin typeface="+mn-lt"/>
              </a:defRPr>
            </a:lvl1pPr>
          </a:lstStyle>
          <a:p>
            <a:endParaRPr lang="en-GB" sz="800" dirty="0"/>
          </a:p>
        </p:txBody>
      </p:sp>
      <p:sp>
        <p:nvSpPr>
          <p:cNvPr id="13" name="Header Placeholder 12">
            <a:extLst>
              <a:ext uri="{FF2B5EF4-FFF2-40B4-BE49-F238E27FC236}">
                <a16:creationId xmlns:a16="http://schemas.microsoft.com/office/drawing/2014/main" id="{0225AF11-4B47-41F0-B130-3DC91DD63C4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446366" y="8570490"/>
            <a:ext cx="4308538" cy="1527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latin typeface="+mn-lt"/>
              </a:defRPr>
            </a:lvl1pPr>
          </a:lstStyle>
          <a:p>
            <a:endParaRPr lang="en-GB" sz="800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04F8347-F945-4334-A963-1E04BA55F4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93130" y="238993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7997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otes Placeholder 7">
            <a:extLst>
              <a:ext uri="{FF2B5EF4-FFF2-40B4-BE49-F238E27FC236}">
                <a16:creationId xmlns:a16="http://schemas.microsoft.com/office/drawing/2014/main" id="{ED603FBB-C012-44F8-8D4E-1E5BCC6355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60000" y="5314247"/>
            <a:ext cx="6138000" cy="31109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5" name="Slide Image Placeholder 11">
            <a:extLst>
              <a:ext uri="{FF2B5EF4-FFF2-40B4-BE49-F238E27FC236}">
                <a16:creationId xmlns:a16="http://schemas.microsoft.com/office/drawing/2014/main" id="{CE09EA81-6923-4332-8C9E-30AE045AFB6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60000" y="1479581"/>
            <a:ext cx="6138000" cy="3452479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17" name="Date Placeholder 8">
            <a:extLst>
              <a:ext uri="{FF2B5EF4-FFF2-40B4-BE49-F238E27FC236}">
                <a16:creationId xmlns:a16="http://schemas.microsoft.com/office/drawing/2014/main" id="{8EBAC05E-8F24-4752-8343-003B6B511FC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760535" y="8752305"/>
            <a:ext cx="1737465" cy="1527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00">
                <a:latin typeface="+mn-lt"/>
              </a:defRPr>
            </a:lvl1pPr>
          </a:lstStyle>
          <a:p>
            <a:fld id="{681EF29B-F0DE-4A5D-971E-F0D2D074F34E}" type="datetime4">
              <a:rPr lang="en-GB" smtClean="0"/>
              <a:t>27 October 2023</a:t>
            </a:fld>
            <a:endParaRPr lang="en-GB" sz="800" dirty="0"/>
          </a:p>
        </p:txBody>
      </p:sp>
      <p:sp>
        <p:nvSpPr>
          <p:cNvPr id="18" name="Slide Number Placeholder 9">
            <a:extLst>
              <a:ext uri="{FF2B5EF4-FFF2-40B4-BE49-F238E27FC236}">
                <a16:creationId xmlns:a16="http://schemas.microsoft.com/office/drawing/2014/main" id="{1D693BA3-BE27-457C-84EF-2CE89AE4DB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760535" y="8570490"/>
            <a:ext cx="1737465" cy="1527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00">
                <a:latin typeface="+mn-lt"/>
              </a:defRPr>
            </a:lvl1pPr>
          </a:lstStyle>
          <a:p>
            <a:fld id="{A16CFAD1-D197-4A88-B173-A6412E995EE5}" type="slidenum">
              <a:rPr lang="en-GB" smtClean="0"/>
              <a:pPr/>
              <a:t>‹#›</a:t>
            </a:fld>
            <a:endParaRPr lang="en-GB" sz="800"/>
          </a:p>
        </p:txBody>
      </p:sp>
      <p:sp>
        <p:nvSpPr>
          <p:cNvPr id="19" name="Footer Placeholder 10">
            <a:extLst>
              <a:ext uri="{FF2B5EF4-FFF2-40B4-BE49-F238E27FC236}">
                <a16:creationId xmlns:a16="http://schemas.microsoft.com/office/drawing/2014/main" id="{F71DC945-9758-4703-A041-B00CC90596B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353656" y="8752305"/>
            <a:ext cx="4401248" cy="1527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latin typeface="+mn-lt"/>
              </a:defRPr>
            </a:lvl1pPr>
          </a:lstStyle>
          <a:p>
            <a:endParaRPr lang="en-GB" sz="800"/>
          </a:p>
        </p:txBody>
      </p:sp>
      <p:sp>
        <p:nvSpPr>
          <p:cNvPr id="20" name="Header Placeholder 12">
            <a:extLst>
              <a:ext uri="{FF2B5EF4-FFF2-40B4-BE49-F238E27FC236}">
                <a16:creationId xmlns:a16="http://schemas.microsoft.com/office/drawing/2014/main" id="{9AA08409-7D69-4F6B-8F0E-3BF399AD47E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53656" y="8570490"/>
            <a:ext cx="4401248" cy="1527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latin typeface="+mn-lt"/>
              </a:defRPr>
            </a:lvl1pPr>
          </a:lstStyle>
          <a:p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1200601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indent="0" algn="l" defTabSz="914400" rtl="0" eaLnBrk="1" latinLnBrk="0" hangingPunct="1">
      <a:buFont typeface="Arial" panose="020B0604020202020204" pitchFamily="34" charset="0"/>
      <a:buNone/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180000" indent="0" algn="l" defTabSz="914400" rtl="0" eaLnBrk="1" latinLnBrk="0" hangingPunct="1">
      <a:buFont typeface="Arial" panose="020B0604020202020204" pitchFamily="34" charset="0"/>
      <a:buNone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360000" indent="0" algn="l" defTabSz="914400" rtl="0" eaLnBrk="1" latinLnBrk="0" hangingPunct="1">
      <a:buFont typeface="Arial" panose="020B0604020202020204" pitchFamily="34" charset="0"/>
      <a:buNone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40000" indent="0" algn="l" defTabSz="914400" rtl="0" eaLnBrk="1" latinLnBrk="0" hangingPunct="1">
      <a:buFont typeface="Arial" panose="020B0604020202020204" pitchFamily="34" charset="0"/>
      <a:buNone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720000" indent="0" algn="l" defTabSz="914400" rtl="0" eaLnBrk="1" latinLnBrk="0" hangingPunct="1">
      <a:buFont typeface="Arial" panose="020B0604020202020204" pitchFamily="34" charset="0"/>
      <a:buNone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GB" smtClean="0"/>
              <a:pPr/>
              <a:t>1</a:t>
            </a:fld>
            <a:endParaRPr lang="en-GB" sz="800"/>
          </a:p>
        </p:txBody>
      </p:sp>
    </p:spTree>
    <p:extLst>
      <p:ext uri="{BB962C8B-B14F-4D97-AF65-F5344CB8AC3E}">
        <p14:creationId xmlns:p14="http://schemas.microsoft.com/office/powerpoint/2010/main" val="1113040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0363" y="1479550"/>
            <a:ext cx="6137275" cy="34528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GB" smtClean="0"/>
              <a:pPr/>
              <a:t>3</a:t>
            </a:fld>
            <a:endParaRPr lang="en-GB" sz="800"/>
          </a:p>
        </p:txBody>
      </p:sp>
    </p:spTree>
    <p:extLst>
      <p:ext uri="{BB962C8B-B14F-4D97-AF65-F5344CB8AC3E}">
        <p14:creationId xmlns:p14="http://schemas.microsoft.com/office/powerpoint/2010/main" val="14806320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0363" y="1479550"/>
            <a:ext cx="6137275" cy="34528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GB" smtClean="0"/>
              <a:pPr/>
              <a:t>5</a:t>
            </a:fld>
            <a:endParaRPr lang="en-GB" sz="800"/>
          </a:p>
        </p:txBody>
      </p:sp>
    </p:spTree>
    <p:extLst>
      <p:ext uri="{BB962C8B-B14F-4D97-AF65-F5344CB8AC3E}">
        <p14:creationId xmlns:p14="http://schemas.microsoft.com/office/powerpoint/2010/main" val="2261865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B336E-FD81-49ED-A9DC-D43BD92F0F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N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48DAE6-E2A8-4EE1-9EC6-233EC852B8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D0AAFE-6D11-D7B9-5E3E-0D80D8C39CD4}"/>
              </a:ext>
            </a:extLst>
          </p:cNvPr>
          <p:cNvSpPr/>
          <p:nvPr userDrawn="1"/>
        </p:nvSpPr>
        <p:spPr>
          <a:xfrm>
            <a:off x="0" y="6289040"/>
            <a:ext cx="12192000" cy="568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nl-BE" sz="2000" noProof="0" dirty="0" err="1"/>
          </a:p>
        </p:txBody>
      </p:sp>
    </p:spTree>
    <p:extLst>
      <p:ext uri="{BB962C8B-B14F-4D97-AF65-F5344CB8AC3E}">
        <p14:creationId xmlns:p14="http://schemas.microsoft.com/office/powerpoint/2010/main" val="1988802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E7F28-F0CB-4CC1-8305-503D1DF6E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17CA0D-777F-43F8-ABA5-26769433F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B3CD40-6447-4F51-AEB9-46FE105C36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13553" y="6433200"/>
            <a:ext cx="1800000" cy="180000"/>
          </a:xfrm>
          <a:prstGeom prst="rect">
            <a:avLst/>
          </a:prstGeom>
        </p:spPr>
        <p:txBody>
          <a:bodyPr/>
          <a:lstStyle/>
          <a:p>
            <a:fld id="{BEEC5A5A-C34E-462D-A18F-97AFFCCC6197}" type="datetimeFigureOut">
              <a:rPr lang="en-NL" smtClean="0"/>
              <a:t>10/27/2023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3440BF-F0D1-4F55-8A0C-8FDCD2466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82800" y="6354000"/>
            <a:ext cx="9705600" cy="468000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6803D4-BDF2-46C2-B2DC-E57707091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3553" y="6433200"/>
            <a:ext cx="335521" cy="180000"/>
          </a:xfrm>
          <a:prstGeom prst="rect">
            <a:avLst/>
          </a:prstGeom>
        </p:spPr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947240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2FE2CC2-6E68-4C74-8608-D6CD82EFBD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984188-1A1E-48A1-BFB9-31CA6B7609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A2D3AD-D4CA-4846-BD08-8E5C7632BC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13553" y="6433200"/>
            <a:ext cx="1800000" cy="180000"/>
          </a:xfrm>
          <a:prstGeom prst="rect">
            <a:avLst/>
          </a:prstGeom>
        </p:spPr>
        <p:txBody>
          <a:bodyPr/>
          <a:lstStyle/>
          <a:p>
            <a:fld id="{BEEC5A5A-C34E-462D-A18F-97AFFCCC6197}" type="datetimeFigureOut">
              <a:rPr lang="en-NL" smtClean="0"/>
              <a:t>10/27/2023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F5E457-45C9-4079-B7A7-BCF24CDDE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82800" y="6354000"/>
            <a:ext cx="9705600" cy="468000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9969FF-369E-4A81-AF91-859D7B350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3553" y="6433200"/>
            <a:ext cx="335521" cy="180000"/>
          </a:xfrm>
          <a:prstGeom prst="rect">
            <a:avLst/>
          </a:prstGeom>
        </p:spPr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909713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63290-826F-408A-AB40-622080559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64A7F-3E13-4436-8FBE-BF46DB1031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FFE154-20EB-4017-AC9F-094A3CDC45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13553" y="6433200"/>
            <a:ext cx="1800000" cy="180000"/>
          </a:xfrm>
          <a:prstGeom prst="rect">
            <a:avLst/>
          </a:prstGeom>
        </p:spPr>
        <p:txBody>
          <a:bodyPr/>
          <a:lstStyle/>
          <a:p>
            <a:fld id="{BEEC5A5A-C34E-462D-A18F-97AFFCCC6197}" type="datetimeFigureOut">
              <a:rPr lang="en-NL" smtClean="0"/>
              <a:t>10/27/2023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277453-1B78-4E4F-A2CE-2E7A026AD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82800" y="6354000"/>
            <a:ext cx="9705600" cy="468000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A0407F-8D2B-4E16-9356-6EF7F1BB7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3553" y="6433200"/>
            <a:ext cx="335521" cy="180000"/>
          </a:xfrm>
          <a:prstGeom prst="rect">
            <a:avLst/>
          </a:prstGeom>
        </p:spPr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985914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FA108-2EDC-4C71-A970-40C6BE83C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D1B614-1C5F-4ACE-8687-5940DD0F7F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87B245-FDEF-436E-AF0A-4096779C04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13553" y="6433200"/>
            <a:ext cx="1800000" cy="180000"/>
          </a:xfrm>
          <a:prstGeom prst="rect">
            <a:avLst/>
          </a:prstGeom>
        </p:spPr>
        <p:txBody>
          <a:bodyPr/>
          <a:lstStyle/>
          <a:p>
            <a:fld id="{BEEC5A5A-C34E-462D-A18F-97AFFCCC6197}" type="datetimeFigureOut">
              <a:rPr lang="en-NL" smtClean="0"/>
              <a:t>10/27/2023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3817DE-6CA9-4653-8F35-FE139076C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82800" y="6354000"/>
            <a:ext cx="9705600" cy="468000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5397C1-D258-4E18-A422-0B6A78CE4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3553" y="6433200"/>
            <a:ext cx="335521" cy="180000"/>
          </a:xfrm>
          <a:prstGeom prst="rect">
            <a:avLst/>
          </a:prstGeom>
        </p:spPr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253917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39105-F9A1-44F5-8D28-DE5C2154A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EE506-F84A-47F0-9AB4-F969C78B9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488FD5-4E4D-48E4-87C8-721B7765DA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395383-A56D-412C-A099-7AD491853E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13553" y="6433200"/>
            <a:ext cx="1800000" cy="180000"/>
          </a:xfrm>
          <a:prstGeom prst="rect">
            <a:avLst/>
          </a:prstGeom>
        </p:spPr>
        <p:txBody>
          <a:bodyPr/>
          <a:lstStyle/>
          <a:p>
            <a:fld id="{BEEC5A5A-C34E-462D-A18F-97AFFCCC6197}" type="datetimeFigureOut">
              <a:rPr lang="en-NL" smtClean="0"/>
              <a:t>10/27/2023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58A6C8-1153-482E-87AC-3F214A2DC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82800" y="6354000"/>
            <a:ext cx="9705600" cy="468000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381CF5-6108-455E-B0B3-2E0F7BF74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3553" y="6433200"/>
            <a:ext cx="335521" cy="180000"/>
          </a:xfrm>
          <a:prstGeom prst="rect">
            <a:avLst/>
          </a:prstGeom>
        </p:spPr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858409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2B29E-64CA-43D6-B098-9C6EDC57D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83EA06-9200-4615-8F22-8367568A48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BDE1F6-1917-4DDA-B6D8-0F22A683EA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31C28F-C768-42D7-A388-B8C34D8968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A3E7C6-2173-4992-9386-438062C37F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48E0AA-51CE-4D45-ADBD-C14C92C4FE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13553" y="6433200"/>
            <a:ext cx="1800000" cy="180000"/>
          </a:xfrm>
          <a:prstGeom prst="rect">
            <a:avLst/>
          </a:prstGeom>
        </p:spPr>
        <p:txBody>
          <a:bodyPr/>
          <a:lstStyle/>
          <a:p>
            <a:fld id="{BEEC5A5A-C34E-462D-A18F-97AFFCCC6197}" type="datetimeFigureOut">
              <a:rPr lang="en-NL" smtClean="0"/>
              <a:t>10/27/2023</a:t>
            </a:fld>
            <a:endParaRPr lang="en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5A561F3-8773-4F0A-8E9A-71C3A946D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82800" y="6354000"/>
            <a:ext cx="9705600" cy="468000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E000E1-D905-42AA-BA5F-7B9A8A738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3553" y="6433200"/>
            <a:ext cx="335521" cy="180000"/>
          </a:xfrm>
          <a:prstGeom prst="rect">
            <a:avLst/>
          </a:prstGeom>
        </p:spPr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538498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76D87-5AC3-4555-B66B-10A548A80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904580-456F-4FF1-A944-2C679E1A54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13553" y="6433200"/>
            <a:ext cx="1800000" cy="180000"/>
          </a:xfrm>
          <a:prstGeom prst="rect">
            <a:avLst/>
          </a:prstGeom>
        </p:spPr>
        <p:txBody>
          <a:bodyPr/>
          <a:lstStyle/>
          <a:p>
            <a:fld id="{BEEC5A5A-C34E-462D-A18F-97AFFCCC6197}" type="datetimeFigureOut">
              <a:rPr lang="en-NL" smtClean="0"/>
              <a:t>10/27/2023</a:t>
            </a:fld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B0BBC4-246B-44AA-A893-9D79D1641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82800" y="6354000"/>
            <a:ext cx="9705600" cy="468000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D383D6-7F85-4E8B-99A8-1527EE286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3553" y="6433200"/>
            <a:ext cx="335521" cy="180000"/>
          </a:xfrm>
          <a:prstGeom prst="rect">
            <a:avLst/>
          </a:prstGeom>
        </p:spPr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153258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44CC01-20C1-460D-A973-0C56DF3522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13553" y="6433200"/>
            <a:ext cx="1800000" cy="180000"/>
          </a:xfrm>
          <a:prstGeom prst="rect">
            <a:avLst/>
          </a:prstGeom>
        </p:spPr>
        <p:txBody>
          <a:bodyPr/>
          <a:lstStyle/>
          <a:p>
            <a:fld id="{BEEC5A5A-C34E-462D-A18F-97AFFCCC6197}" type="datetimeFigureOut">
              <a:rPr lang="en-NL" smtClean="0"/>
              <a:t>10/27/2023</a:t>
            </a:fld>
            <a:endParaRPr lang="en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AE492F-10AC-4925-A5D9-9945CCAF4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82800" y="6354000"/>
            <a:ext cx="9705600" cy="468000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11D9BD-BA8B-4DB4-8483-C954561D7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3553" y="6433200"/>
            <a:ext cx="335521" cy="180000"/>
          </a:xfrm>
          <a:prstGeom prst="rect">
            <a:avLst/>
          </a:prstGeom>
        </p:spPr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35169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D1329-3E79-4BBC-929C-B27C44CA9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68BEA3-E897-4CA2-80CA-2C68F3F4DE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BF5564-6F01-4B69-BD37-EEB969D4CB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B108D7-F142-48E0-8DC2-2EBA78D222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13553" y="6433200"/>
            <a:ext cx="1800000" cy="180000"/>
          </a:xfrm>
          <a:prstGeom prst="rect">
            <a:avLst/>
          </a:prstGeom>
        </p:spPr>
        <p:txBody>
          <a:bodyPr/>
          <a:lstStyle/>
          <a:p>
            <a:fld id="{BEEC5A5A-C34E-462D-A18F-97AFFCCC6197}" type="datetimeFigureOut">
              <a:rPr lang="en-NL" smtClean="0"/>
              <a:t>10/27/2023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1B4CA7-2949-429D-9B0C-105C09B48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82800" y="6354000"/>
            <a:ext cx="9705600" cy="468000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48C01C-19F7-4CCB-BF06-6A6B1B471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3553" y="6433200"/>
            <a:ext cx="335521" cy="180000"/>
          </a:xfrm>
          <a:prstGeom prst="rect">
            <a:avLst/>
          </a:prstGeom>
        </p:spPr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698412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D959-D184-4493-A7E4-5ACA5BF17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661210-6CB0-4486-9A17-47DAA449E0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8887B9-1A3F-42C1-933F-2F5253E5FC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06871-540D-4750-996E-A559F845D0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13553" y="6433200"/>
            <a:ext cx="1800000" cy="180000"/>
          </a:xfrm>
          <a:prstGeom prst="rect">
            <a:avLst/>
          </a:prstGeom>
        </p:spPr>
        <p:txBody>
          <a:bodyPr/>
          <a:lstStyle/>
          <a:p>
            <a:fld id="{BEEC5A5A-C34E-462D-A18F-97AFFCCC6197}" type="datetimeFigureOut">
              <a:rPr lang="en-NL" smtClean="0"/>
              <a:t>10/27/2023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FC5687-6F34-45F4-812B-6DD196EF7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82800" y="6354000"/>
            <a:ext cx="9705600" cy="468000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208062-A972-4E99-9098-5FE7F8020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3553" y="6433200"/>
            <a:ext cx="335521" cy="180000"/>
          </a:xfrm>
          <a:prstGeom prst="rect">
            <a:avLst/>
          </a:prstGeom>
        </p:spPr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18553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DAFBCAE-280F-4CB0-BA65-4D1CE85EC3FD}"/>
              </a:ext>
            </a:extLst>
          </p:cNvPr>
          <p:cNvSpPr/>
          <p:nvPr userDrawn="1"/>
        </p:nvSpPr>
        <p:spPr>
          <a:xfrm>
            <a:off x="0" y="6299200"/>
            <a:ext cx="12192000" cy="558800"/>
          </a:xfrm>
          <a:prstGeom prst="rect">
            <a:avLst/>
          </a:prstGeom>
          <a:solidFill>
            <a:srgbClr val="D9E1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dirty="0" err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999" y="1800000"/>
            <a:ext cx="11113200" cy="423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 dirty="0"/>
              <a:t>Level 1 (Enter+TAB for next text level, SHIFT+TAB to go back in levels)</a:t>
            </a:r>
          </a:p>
          <a:p>
            <a:pPr lvl="1"/>
            <a:r>
              <a:rPr lang="en-GB" noProof="0" dirty="0"/>
              <a:t>Level 2</a:t>
            </a:r>
          </a:p>
          <a:p>
            <a:pPr lvl="2"/>
            <a:r>
              <a:rPr lang="en-GB" noProof="0" dirty="0"/>
              <a:t>Level 3</a:t>
            </a:r>
          </a:p>
          <a:p>
            <a:pPr lvl="3"/>
            <a:r>
              <a:rPr lang="en-GB" noProof="0" dirty="0"/>
              <a:t>Level 4, Header</a:t>
            </a:r>
          </a:p>
          <a:p>
            <a:pPr lvl="4"/>
            <a:r>
              <a:rPr lang="en-GB" noProof="0" dirty="0"/>
              <a:t>Level 5, Body</a:t>
            </a:r>
          </a:p>
          <a:p>
            <a:pPr lvl="5"/>
            <a:r>
              <a:rPr lang="en-GB" noProof="0" dirty="0"/>
              <a:t>Level 6</a:t>
            </a:r>
          </a:p>
          <a:p>
            <a:pPr lvl="6"/>
            <a:r>
              <a:rPr lang="en-GB" noProof="0" dirty="0"/>
              <a:t>Level 7, Small Header</a:t>
            </a:r>
          </a:p>
          <a:p>
            <a:pPr lvl="7"/>
            <a:r>
              <a:rPr lang="en-GB" noProof="0" dirty="0"/>
              <a:t>Level 8, Small Body</a:t>
            </a:r>
          </a:p>
          <a:p>
            <a:pPr lvl="8"/>
            <a:r>
              <a:rPr lang="en-GB" noProof="0" dirty="0"/>
              <a:t>Level 9, Infographic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1113200" cy="115093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dirty="0"/>
              <a:t>Click to add title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2B7B00AF-1383-42F0-888F-892F967A237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79750" y="63986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99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</p:sldLayoutIdLst>
  <p:hf sldNum="0" hdr="0" ftr="0" dt="0"/>
  <p:txStyles>
    <p:titleStyle>
      <a:lvl1pPr algn="l" defTabSz="914400" rtl="0" eaLnBrk="1" latinLnBrk="0" hangingPunct="1">
        <a:lnSpc>
          <a:spcPct val="83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25000"/>
        </a:lnSpc>
        <a:spcBef>
          <a:spcPts val="0"/>
        </a:spcBef>
        <a:spcAft>
          <a:spcPts val="600"/>
        </a:spcAft>
        <a:buClr>
          <a:srgbClr val="2777B8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25000"/>
        </a:lnSpc>
        <a:spcBef>
          <a:spcPts val="0"/>
        </a:spcBef>
        <a:spcAft>
          <a:spcPts val="600"/>
        </a:spcAft>
        <a:buClr>
          <a:srgbClr val="2777B8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25000"/>
        </a:lnSpc>
        <a:spcBef>
          <a:spcPts val="0"/>
        </a:spcBef>
        <a:spcAft>
          <a:spcPts val="600"/>
        </a:spcAft>
        <a:buClr>
          <a:srgbClr val="2777B8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25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​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25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​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80000" indent="-180000" algn="l" defTabSz="914400" rtl="0" eaLnBrk="1" latinLnBrk="0" hangingPunct="1">
        <a:lnSpc>
          <a:spcPct val="125000"/>
        </a:lnSpc>
        <a:spcBef>
          <a:spcPts val="0"/>
        </a:spcBef>
        <a:spcAft>
          <a:spcPts val="600"/>
        </a:spcAft>
        <a:buClr>
          <a:srgbClr val="2777B8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125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​"/>
        <a:defRPr sz="1200" b="1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125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​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125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​"/>
        <a:defRPr sz="6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40" userDrawn="1">
          <p15:clr>
            <a:srgbClr val="F26B43"/>
          </p15:clr>
        </p15:guide>
        <p15:guide id="2" pos="7340" userDrawn="1">
          <p15:clr>
            <a:srgbClr val="F26B43"/>
          </p15:clr>
        </p15:guide>
        <p15:guide id="3" orient="horz" pos="340" userDrawn="1">
          <p15:clr>
            <a:srgbClr val="F26B43"/>
          </p15:clr>
        </p15:guide>
        <p15:guide id="4" orient="horz" pos="1065" userDrawn="1">
          <p15:clr>
            <a:srgbClr val="F26B43"/>
          </p15:clr>
        </p15:guide>
        <p15:guide id="5" orient="horz" pos="1133" userDrawn="1">
          <p15:clr>
            <a:srgbClr val="F26B43"/>
          </p15:clr>
        </p15:guide>
        <p15:guide id="6" orient="horz" pos="396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ustomXml" Target="../../customXml/item4.xml"/><Relationship Id="rId1" Type="http://schemas.openxmlformats.org/officeDocument/2006/relationships/customXml" Target="../../customXml/item3.xml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7C775-844B-58D9-083E-C5DA53FA5C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84048"/>
            <a:ext cx="9144000" cy="1622378"/>
          </a:xfrm>
        </p:spPr>
        <p:txBody>
          <a:bodyPr/>
          <a:lstStyle/>
          <a:p>
            <a:r>
              <a:rPr lang="nl-BE" dirty="0"/>
              <a:t>Forsby F10</a:t>
            </a:r>
            <a:br>
              <a:rPr lang="nl-BE" dirty="0"/>
            </a:br>
            <a:r>
              <a:rPr lang="nl-BE" dirty="0"/>
              <a:t>Säsongsavslutning 27/10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F60BFF-E772-43C9-BCB3-43C21100D7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6436" y="2701738"/>
            <a:ext cx="3599128" cy="3504164"/>
          </a:xfrm>
          <a:prstGeom prst="rect">
            <a:avLst/>
          </a:prstGeom>
        </p:spPr>
      </p:pic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343164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6FACC16-8659-7E31-9519-D2FAA71C8B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6641" y="94593"/>
            <a:ext cx="10618284" cy="6090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889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445F5-F578-5B6B-25F4-D80C20226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2023 – Året i siffror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3477A7-79D5-36FE-B64F-251C292C30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19 aktiva spelare</a:t>
            </a:r>
          </a:p>
          <a:p>
            <a:r>
              <a:rPr lang="sv-SE" dirty="0"/>
              <a:t>58 träningar</a:t>
            </a:r>
          </a:p>
          <a:p>
            <a:r>
              <a:rPr lang="sv-SE" dirty="0"/>
              <a:t>3 cuper (Byggmäster cup, Falu sommar cup &amp; McDonalds cup)</a:t>
            </a:r>
          </a:p>
          <a:p>
            <a:r>
              <a:rPr lang="sv-SE" dirty="0"/>
              <a:t>2 träningsmatcher (VIK &amp; Eskilstuna United)</a:t>
            </a:r>
          </a:p>
          <a:p>
            <a:r>
              <a:rPr lang="sv-SE" dirty="0"/>
              <a:t>16 seriespelsmatcher</a:t>
            </a:r>
          </a:p>
          <a:p>
            <a:endParaRPr lang="sv-SE" dirty="0"/>
          </a:p>
          <a:p>
            <a:r>
              <a:rPr lang="sv-SE" dirty="0"/>
              <a:t>1 brutet nyckelben, några trasiga tår, diverse andra skavanker &amp; massa blåmärken</a:t>
            </a:r>
          </a:p>
        </p:txBody>
      </p:sp>
    </p:spTree>
    <p:extLst>
      <p:ext uri="{BB962C8B-B14F-4D97-AF65-F5344CB8AC3E}">
        <p14:creationId xmlns:p14="http://schemas.microsoft.com/office/powerpoint/2010/main" val="852193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AC7D0B-A4EA-1D9C-05C5-2ED071B82F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592" y="86711"/>
            <a:ext cx="9382125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756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4B0D8-FDD1-2F09-E7BA-BD04153EB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5394269" cy="1150938"/>
          </a:xfrm>
        </p:spPr>
        <p:txBody>
          <a:bodyPr/>
          <a:lstStyle/>
          <a:p>
            <a:r>
              <a:rPr lang="sv-SE" dirty="0"/>
              <a:t>Vad vill NI göra under 2024?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EA5EE2-4078-52F2-A855-AC39DB5D68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999" y="1164657"/>
            <a:ext cx="6178435" cy="4943431"/>
          </a:xfrm>
        </p:spPr>
        <p:txBody>
          <a:bodyPr/>
          <a:lstStyle/>
          <a:p>
            <a:r>
              <a:rPr lang="sv-SE" dirty="0"/>
              <a:t>2 cuper under sommaren (en tidig och en sen)</a:t>
            </a:r>
          </a:p>
          <a:p>
            <a:r>
              <a:rPr lang="sv-SE"/>
              <a:t>1 </a:t>
            </a:r>
            <a:r>
              <a:rPr lang="sv-SE" dirty="0"/>
              <a:t>cup på hösten</a:t>
            </a:r>
          </a:p>
          <a:p>
            <a:r>
              <a:rPr lang="sv-SE" dirty="0"/>
              <a:t>Träningsläger på våren</a:t>
            </a:r>
          </a:p>
          <a:p>
            <a:r>
              <a:rPr lang="sv-SE" dirty="0"/>
              <a:t>Se större fotbollsmatch</a:t>
            </a:r>
          </a:p>
          <a:p>
            <a:r>
              <a:rPr lang="sv-SE" dirty="0"/>
              <a:t>Längre &amp; fler träningar</a:t>
            </a:r>
          </a:p>
          <a:p>
            <a:r>
              <a:rPr lang="sv-SE" dirty="0"/>
              <a:t>Se fotboll på tv i IP-paviljongen</a:t>
            </a:r>
          </a:p>
          <a:p>
            <a:r>
              <a:rPr lang="sv-SE" dirty="0"/>
              <a:t>Åka &amp; bada i typ Örebro</a:t>
            </a:r>
          </a:p>
          <a:p>
            <a:r>
              <a:rPr lang="sv-SE" dirty="0"/>
              <a:t>Laser tag, go-cart, YoumpJard, Leos lekland</a:t>
            </a:r>
          </a:p>
          <a:p>
            <a:r>
              <a:rPr lang="sv-SE" dirty="0"/>
              <a:t>Inte åka på innecup</a:t>
            </a:r>
          </a:p>
          <a:p>
            <a:r>
              <a:rPr lang="sv-SE" dirty="0"/>
              <a:t>Grönda lund</a:t>
            </a:r>
          </a:p>
          <a:p>
            <a:r>
              <a:rPr lang="sv-SE" dirty="0"/>
              <a:t>Sommaravslutning, t.ex. åka flotte hos Molly</a:t>
            </a:r>
          </a:p>
          <a:p>
            <a:endParaRPr lang="sv-S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B847E0-EA65-444F-6E7B-DC387FD5BE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8434" y="749912"/>
            <a:ext cx="5374502" cy="349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402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ADEEFE0-9D40-25EA-8645-E02F9F3BBF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451" y="67375"/>
            <a:ext cx="8191098" cy="6146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662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007D9F-79D1-CC25-6930-C976FA088C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142" y="130899"/>
            <a:ext cx="5310230" cy="599653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85C497D-DD1B-5759-BD12-FB0DB90285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4440" y="144378"/>
            <a:ext cx="4491789" cy="5969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45100"/>
      </p:ext>
    </p:extLst>
  </p:cSld>
  <p:clrMapOvr>
    <a:masterClrMapping/>
  </p:clrMapOvr>
</p:sld>
</file>

<file path=ppt/theme/theme1.xml><?xml version="1.0" encoding="utf-8"?>
<a:theme xmlns:a="http://schemas.openxmlformats.org/drawingml/2006/main" name="Yara">
  <a:themeElements>
    <a:clrScheme name="YaraBlue">
      <a:dk1>
        <a:sysClr val="windowText" lastClr="000000"/>
      </a:dk1>
      <a:lt1>
        <a:srgbClr val="FFFFFF"/>
      </a:lt1>
      <a:dk2>
        <a:srgbClr val="5A4E45"/>
      </a:dk2>
      <a:lt2>
        <a:srgbClr val="ACA199"/>
      </a:lt2>
      <a:accent1>
        <a:srgbClr val="2777B8"/>
      </a:accent1>
      <a:accent2>
        <a:srgbClr val="63B6E6"/>
      </a:accent2>
      <a:accent3>
        <a:srgbClr val="507A07"/>
      </a:accent3>
      <a:accent4>
        <a:srgbClr val="FFCF01"/>
      </a:accent4>
      <a:accent5>
        <a:srgbClr val="C2CC23"/>
      </a:accent5>
      <a:accent6>
        <a:srgbClr val="FF8228"/>
      </a:accent6>
      <a:hlink>
        <a:srgbClr val="2777B8"/>
      </a:hlink>
      <a:folHlink>
        <a:srgbClr val="FF8228"/>
      </a:folHlink>
    </a:clrScheme>
    <a:fontScheme name="Yar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2000" dirty="0" err="1" smtClean="0"/>
        </a:defPPr>
      </a:lstStyle>
    </a:txDef>
  </a:objectDefaults>
  <a:extraClrSchemeLst/>
  <a:custClrLst>
    <a:custClr name="Yara Blue">
      <a:srgbClr val="00205B"/>
    </a:custClr>
    <a:custClr name="Yara Mid Blue">
      <a:srgbClr val="2777B8"/>
    </a:custClr>
    <a:custClr name="Yara Bright Blue">
      <a:srgbClr val="63B6E6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Yara Dark Green">
      <a:srgbClr val="507A07"/>
    </a:custClr>
    <a:custClr name="Yara Mid Green">
      <a:srgbClr val="C2CC23"/>
    </a:custClr>
    <a:custClr name="Yara Pale Green">
      <a:srgbClr val="E2E477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Yara Orange">
      <a:srgbClr val="FF8228"/>
    </a:custClr>
    <a:custClr name="Yara Yellow">
      <a:srgbClr val="FFCF01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Yara Warm Gray">
      <a:srgbClr val="5A4E45"/>
    </a:custClr>
    <a:custClr name="Yara Deep Gray">
      <a:srgbClr val="8E8277"/>
    </a:custClr>
    <a:custClr name="Yara Mid Gray">
      <a:srgbClr val="D8D0C7"/>
    </a:custClr>
    <a:custClr name="Yara Pale Gray">
      <a:srgbClr val="EFE9E5"/>
    </a:custClr>
    <a:custClr name="Yara Pale Blue Gray">
      <a:srgbClr val="D9E1E2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</a:custClrLst>
  <a:extLst>
    <a:ext uri="{05A4C25C-085E-4340-85A3-A5531E510DB2}">
      <thm15:themeFamily xmlns:thm15="http://schemas.microsoft.com/office/thememl/2012/main" name="Yara.potx" id="{06C0C949-8E0E-45C8-9341-928B86C8DA21}" vid="{66F9E9D3-5CB8-4DAF-8407-350D52055029}"/>
    </a:ext>
  </a:extLst>
</a:theme>
</file>

<file path=ppt/theme/theme2.xml><?xml version="1.0" encoding="utf-8"?>
<a:theme xmlns:a="http://schemas.openxmlformats.org/drawingml/2006/main" name="Office-tema">
  <a:themeElements>
    <a:clrScheme name="Yar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777B8"/>
      </a:accent1>
      <a:accent2>
        <a:srgbClr val="63B6E6"/>
      </a:accent2>
      <a:accent3>
        <a:srgbClr val="507A07"/>
      </a:accent3>
      <a:accent4>
        <a:srgbClr val="FFCF07"/>
      </a:accent4>
      <a:accent5>
        <a:srgbClr val="C2CC23"/>
      </a:accent5>
      <a:accent6>
        <a:srgbClr val="D9E1E2"/>
      </a:accent6>
      <a:hlink>
        <a:srgbClr val="2777B8"/>
      </a:hlink>
      <a:folHlink>
        <a:srgbClr val="FF8228"/>
      </a:folHlink>
    </a:clrScheme>
    <a:fontScheme name="Yar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Yara Blue">
      <a:srgbClr val="00205B"/>
    </a:custClr>
    <a:custClr name="Yara Mid Blue">
      <a:srgbClr val="2777B8"/>
    </a:custClr>
    <a:custClr name="Yara Bright Blue">
      <a:srgbClr val="63B6E6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Yara Dark Green">
      <a:srgbClr val="507A07"/>
    </a:custClr>
    <a:custClr name="Yara Mid Green">
      <a:srgbClr val="C2CC23"/>
    </a:custClr>
    <a:custClr name="Yara Pale Green">
      <a:srgbClr val="E2E477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Yara Orange">
      <a:srgbClr val="FF8228"/>
    </a:custClr>
    <a:custClr name="Yara Yellow">
      <a:srgbClr val="FFCF01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Yara Warm Gray">
      <a:srgbClr val="5A4E45"/>
    </a:custClr>
    <a:custClr name="Yara Deep Gray">
      <a:srgbClr val="8E8277"/>
    </a:custClr>
    <a:custClr name="Yara Mid Gray">
      <a:srgbClr val="D8D0C7"/>
    </a:custClr>
    <a:custClr name="Yara Pale Gray">
      <a:srgbClr val="EFE9E5"/>
    </a:custClr>
    <a:custClr name="Yara Pale Blue Gray">
      <a:srgbClr val="D9E1E2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Yar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777B8"/>
      </a:accent1>
      <a:accent2>
        <a:srgbClr val="63B6E6"/>
      </a:accent2>
      <a:accent3>
        <a:srgbClr val="507A07"/>
      </a:accent3>
      <a:accent4>
        <a:srgbClr val="FFCF07"/>
      </a:accent4>
      <a:accent5>
        <a:srgbClr val="C2CC23"/>
      </a:accent5>
      <a:accent6>
        <a:srgbClr val="D9E1E2"/>
      </a:accent6>
      <a:hlink>
        <a:srgbClr val="2777B8"/>
      </a:hlink>
      <a:folHlink>
        <a:srgbClr val="FF8228"/>
      </a:folHlink>
    </a:clrScheme>
    <a:fontScheme name="Yar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Yara Blue">
      <a:srgbClr val="00205B"/>
    </a:custClr>
    <a:custClr name="Yara Mid Blue">
      <a:srgbClr val="2777B8"/>
    </a:custClr>
    <a:custClr name="Yara Bright Blue">
      <a:srgbClr val="63B6E6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Yara Dark Green">
      <a:srgbClr val="507A07"/>
    </a:custClr>
    <a:custClr name="Yara Mid Green">
      <a:srgbClr val="C2CC23"/>
    </a:custClr>
    <a:custClr name="Yara Pale Green">
      <a:srgbClr val="E2E477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Yara Orange">
      <a:srgbClr val="FF8228"/>
    </a:custClr>
    <a:custClr name="Yara Yellow">
      <a:srgbClr val="FFCF01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Yara Warm Gray">
      <a:srgbClr val="5A4E45"/>
    </a:custClr>
    <a:custClr name="Yara Deep Gray">
      <a:srgbClr val="8E8277"/>
    </a:custClr>
    <a:custClr name="Yara Mid Gray">
      <a:srgbClr val="D8D0C7"/>
    </a:custClr>
    <a:custClr name="Yara Pale Gray">
      <a:srgbClr val="EFE9E5"/>
    </a:custClr>
    <a:custClr name="Yara Pale Blue Gray">
      <a:srgbClr val="D9E1E2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TemplafyFormConfiguration><![CDATA[{"formFields":[],"formDataEntries":[]}]]></TemplafyFormConfiguration>
</file>

<file path=customXml/item2.xml><?xml version="1.0" encoding="utf-8"?>
<TemplafyTemplateConfiguration><![CDATA[{"elementsMetadata":[],"transformationConfigurations":[],"templateName":"Yara Template blank","templateDescription":"","enableDocumentContentUpdater":true,"version":"2.0"}]]></TemplafyTemplateConfiguration>
</file>

<file path=customXml/item3.xml><?xml version="1.0" encoding="utf-8"?>
<TemplafySlideTemplateConfiguration><![CDATA[{"slideVersion":1,"isValidatorEnabled":false,"isLocked":false,"elementsMetadata":[],"slideId":"638084438371663143","enableDocumentContentUpdater":false,"version":"2.0"}]]></TemplafySlideTemplateConfiguration>
</file>

<file path=customXml/item4.xml><?xml version="1.0" encoding="utf-8"?>
<TemplafySlideFormConfiguration><![CDATA[{"formFields":[],"formDataEntries":[]}]]></TemplafySlideFormConfiguration>
</file>

<file path=customXml/itemProps1.xml><?xml version="1.0" encoding="utf-8"?>
<ds:datastoreItem xmlns:ds="http://schemas.openxmlformats.org/officeDocument/2006/customXml" ds:itemID="{6B92C747-1C43-4364-930E-23598016F0AB}">
  <ds:schemaRefs/>
</ds:datastoreItem>
</file>

<file path=customXml/itemProps2.xml><?xml version="1.0" encoding="utf-8"?>
<ds:datastoreItem xmlns:ds="http://schemas.openxmlformats.org/officeDocument/2006/customXml" ds:itemID="{7B109A37-AB64-4B43-81D0-6EF8164092C7}">
  <ds:schemaRefs/>
</ds:datastoreItem>
</file>

<file path=customXml/itemProps3.xml><?xml version="1.0" encoding="utf-8"?>
<ds:datastoreItem xmlns:ds="http://schemas.openxmlformats.org/officeDocument/2006/customXml" ds:itemID="{0A1CD246-F681-4FFE-8544-B43647BBEA89}">
  <ds:schemaRefs/>
</ds:datastoreItem>
</file>

<file path=customXml/itemProps4.xml><?xml version="1.0" encoding="utf-8"?>
<ds:datastoreItem xmlns:ds="http://schemas.openxmlformats.org/officeDocument/2006/customXml" ds:itemID="{199FA737-ACEE-4B4C-BFFB-0805BFA02FCD}">
  <ds:schemaRefs/>
</ds:datastoreItem>
</file>

<file path=docMetadata/LabelInfo.xml><?xml version="1.0" encoding="utf-8"?>
<clbl:labelList xmlns:clbl="http://schemas.microsoft.com/office/2020/mipLabelMetadata">
  <clbl:label id="{ef8a53ea-1a1c-4189-b792-c832dcaea568}" enabled="0" method="" siteId="{ef8a53ea-1a1c-4189-b792-c832dcaea56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124</Words>
  <Application>Microsoft Office PowerPoint</Application>
  <PresentationFormat>Widescreen</PresentationFormat>
  <Paragraphs>24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Arial</vt:lpstr>
      <vt:lpstr>Yara</vt:lpstr>
      <vt:lpstr>Forsby F10 Säsongsavslutning 27/10</vt:lpstr>
      <vt:lpstr>PowerPoint Presentation</vt:lpstr>
      <vt:lpstr>2023 – Året i siffror</vt:lpstr>
      <vt:lpstr>PowerPoint Presentation</vt:lpstr>
      <vt:lpstr>Vad vill NI göra under 2024?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2023-03-29T06:51:23Z</dcterms:created>
  <dcterms:modified xsi:type="dcterms:W3CDTF">2023-10-28T11:13:27Z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fyTimeStamp">
    <vt:lpwstr>2023-01-04T15:43:57</vt:lpwstr>
  </property>
  <property fmtid="{D5CDD505-2E9C-101B-9397-08002B2CF9AE}" pid="3" name="TemplafyTenantId">
    <vt:lpwstr>yara</vt:lpwstr>
  </property>
  <property fmtid="{D5CDD505-2E9C-101B-9397-08002B2CF9AE}" pid="4" name="TemplafyTemplateId">
    <vt:lpwstr>638084438362710208</vt:lpwstr>
  </property>
  <property fmtid="{D5CDD505-2E9C-101B-9397-08002B2CF9AE}" pid="5" name="TemplafyUserProfileId">
    <vt:lpwstr>637908717904180837</vt:lpwstr>
  </property>
  <property fmtid="{D5CDD505-2E9C-101B-9397-08002B2CF9AE}" pid="6" name="TemplafyLanguageCode">
    <vt:lpwstr>sv-SE</vt:lpwstr>
  </property>
  <property fmtid="{D5CDD505-2E9C-101B-9397-08002B2CF9AE}" pid="7" name="TemplafyFromBlank">
    <vt:bool>true</vt:bool>
  </property>
</Properties>
</file>