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B5D5F-3274-44DA-ACC6-9B91A8F25520}" v="1" dt="2024-01-27T16:56:25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järv Mikael" userId="27c7a6a2-ec08-4dc9-b3f1-82535a8061d9" providerId="ADAL" clId="{E7BB5D5F-3274-44DA-ACC6-9B91A8F25520}"/>
    <pc:docChg chg="custSel addSld delSld modSld">
      <pc:chgData name="Sinijärv Mikael" userId="27c7a6a2-ec08-4dc9-b3f1-82535a8061d9" providerId="ADAL" clId="{E7BB5D5F-3274-44DA-ACC6-9B91A8F25520}" dt="2024-01-29T07:13:47.664" v="546" actId="20577"/>
      <pc:docMkLst>
        <pc:docMk/>
      </pc:docMkLst>
      <pc:sldChg chg="modSp mod">
        <pc:chgData name="Sinijärv Mikael" userId="27c7a6a2-ec08-4dc9-b3f1-82535a8061d9" providerId="ADAL" clId="{E7BB5D5F-3274-44DA-ACC6-9B91A8F25520}" dt="2024-01-29T07:13:47.664" v="546" actId="20577"/>
        <pc:sldMkLst>
          <pc:docMk/>
          <pc:sldMk cId="2321127089" sldId="256"/>
        </pc:sldMkLst>
        <pc:spChg chg="mod">
          <ac:chgData name="Sinijärv Mikael" userId="27c7a6a2-ec08-4dc9-b3f1-82535a8061d9" providerId="ADAL" clId="{E7BB5D5F-3274-44DA-ACC6-9B91A8F25520}" dt="2024-01-29T07:13:47.664" v="546" actId="20577"/>
          <ac:spMkLst>
            <pc:docMk/>
            <pc:sldMk cId="2321127089" sldId="256"/>
            <ac:spMk id="3" creationId="{7200AFEC-9FE4-FB3C-2D98-5E6FDBA2C967}"/>
          </ac:spMkLst>
        </pc:spChg>
      </pc:sldChg>
      <pc:sldChg chg="modSp add mod">
        <pc:chgData name="Sinijärv Mikael" userId="27c7a6a2-ec08-4dc9-b3f1-82535a8061d9" providerId="ADAL" clId="{E7BB5D5F-3274-44DA-ACC6-9B91A8F25520}" dt="2024-01-29T07:12:54.564" v="393" actId="20577"/>
        <pc:sldMkLst>
          <pc:docMk/>
          <pc:sldMk cId="571417628" sldId="260"/>
        </pc:sldMkLst>
        <pc:spChg chg="mod">
          <ac:chgData name="Sinijärv Mikael" userId="27c7a6a2-ec08-4dc9-b3f1-82535a8061d9" providerId="ADAL" clId="{E7BB5D5F-3274-44DA-ACC6-9B91A8F25520}" dt="2024-01-29T07:12:28.735" v="300" actId="20577"/>
          <ac:spMkLst>
            <pc:docMk/>
            <pc:sldMk cId="571417628" sldId="260"/>
            <ac:spMk id="2" creationId="{2FAB3A23-341E-D7AA-A6C0-2C47ED5DB123}"/>
          </ac:spMkLst>
        </pc:spChg>
        <pc:spChg chg="mod">
          <ac:chgData name="Sinijärv Mikael" userId="27c7a6a2-ec08-4dc9-b3f1-82535a8061d9" providerId="ADAL" clId="{E7BB5D5F-3274-44DA-ACC6-9B91A8F25520}" dt="2024-01-29T07:12:54.564" v="393" actId="20577"/>
          <ac:spMkLst>
            <pc:docMk/>
            <pc:sldMk cId="571417628" sldId="260"/>
            <ac:spMk id="3" creationId="{A7888508-2FC3-B4B8-520C-DA45AC66A454}"/>
          </ac:spMkLst>
        </pc:spChg>
      </pc:sldChg>
      <pc:sldChg chg="new del">
        <pc:chgData name="Sinijärv Mikael" userId="27c7a6a2-ec08-4dc9-b3f1-82535a8061d9" providerId="ADAL" clId="{E7BB5D5F-3274-44DA-ACC6-9B91A8F25520}" dt="2024-01-27T16:56:26.645" v="286" actId="47"/>
        <pc:sldMkLst>
          <pc:docMk/>
          <pc:sldMk cId="3717927903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1F3B-4FA5-FDAE-F17E-B0C9415B7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5F3AF-A96A-FDBE-8309-8CF380002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333D3-3245-9B5D-11EE-83EF07C7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A0-1B54-4F4B-8B6B-1FF51CBE870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4576-D089-7A7A-691F-7BFAB243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27A98-5A08-8FE3-F219-8516C404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05F4-8F70-4C8E-B36B-FE8430B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6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82F2-6FC9-0D02-2F63-B48D7BF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95F8F-B3E8-C234-67E2-1215BF3B3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D8772-A158-1CFC-344D-8B95D7CE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A0-1B54-4F4B-8B6B-1FF51CBE870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C8A42-9B9E-AF9D-4DF4-F14B3035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31DAA-821E-BFAA-1E9B-9F3B28C9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05F4-8F70-4C8E-B36B-FE8430B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9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87D5-9DD3-307E-A3DE-69AAA14E3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09B3E-F3A8-1D7F-87EF-86A9E63F3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1CC1E-8588-62BA-B708-C4923995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A0-1B54-4F4B-8B6B-1FF51CBE870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DD2FD-0216-EAB9-C6A8-9BAD280D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5B74D-4D8F-D229-A7BE-88394A2A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05F4-8F70-4C8E-B36B-FE8430B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4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3C7A-22C3-F439-8946-FFA8D155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8675-E821-9E5B-9FB6-0B45C2F3E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BADB-7E9B-B37B-D8F6-8AB96CE1E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A0-1B54-4F4B-8B6B-1FF51CBE870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F9404-0C85-C5CB-D538-550FD5ED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774B7-3722-EAF6-E4C7-9044AE3C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05F4-8F70-4C8E-B36B-FE8430B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71A8-DC5A-0A16-0FF0-D00194CE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98CDC-2FD3-D25B-58E9-CBAF52010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16997-093C-B13D-135D-8F74AE7B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A0-1B54-4F4B-8B6B-1FF51CBE870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F6EC1-9510-FDEC-5884-1569645B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F194A-20E8-CC00-31E2-1A0F42AA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05F4-8F70-4C8E-B36B-FE8430B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5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961B-EAD5-551F-95E6-00EB5B06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F5C4D-56E6-A650-4203-27EB4511A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72389-2DB7-5938-2686-53BE6D7E9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E7DD1-07A9-CBC0-D2D1-E3A3FBE7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A0-1B54-4F4B-8B6B-1FF51CBE870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461E9-4FCE-EF7D-ED25-A7B78742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81730-CF65-0547-8A2F-2EB5EB97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05F4-8F70-4C8E-B36B-FE8430B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FBAEC-A720-B832-7635-262C03AC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74FEE-8EC0-FE15-FCB5-31779F904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509C0-EDDF-9F72-51F4-A81FC6A85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56294-11D5-4E8E-B833-64BFB58A6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4E09B-6F90-688E-9A89-FF8B13791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17434-BF4A-9C49-608A-24CE4F96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A0-1B54-4F4B-8B6B-1FF51CBE870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0EF536-EB81-CDE2-535A-14962C6E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3724E-AD45-BEBD-DB1F-D8F3AD53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05F4-8F70-4C8E-B36B-FE8430B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B564-0758-6CE5-DFFD-E3A80C26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A784E-88C3-D00F-FA37-2AA7C25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A0-1B54-4F4B-8B6B-1FF51CBE870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B174C-F98A-8773-6F33-D37A1782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B5068-1816-B617-D5AD-890D7134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05F4-8F70-4C8E-B36B-FE8430B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9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CC1DB-1AA8-A52D-BECF-CEE342A2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A0-1B54-4F4B-8B6B-1FF51CBE870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BE606-0E07-4B98-4FD5-A1599FAC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7A230-D6D3-5A34-78ED-D492B5A0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05F4-8F70-4C8E-B36B-FE8430B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4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2FAE-FABD-45FF-2E99-FBE3361C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75CD7-39C5-8D74-BACF-759DBC91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C3D8E-8130-A0A9-E8C4-5FCE644B9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0667D-6CE2-58A9-F992-45862C61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A0-1B54-4F4B-8B6B-1FF51CBE870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20D84-5C5D-0EBC-B60B-ADD6C631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81D72-7A2D-DE6E-1FD3-8E94FCFD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05F4-8F70-4C8E-B36B-FE8430B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4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E5C37-98AA-EDF5-62F5-2176EB0F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620F1-47E1-AF83-D92B-1A3FF8623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E073F-72E2-BE20-9189-4190BFBC5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6795F-7739-E0FC-BEA7-B8CD0F47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A0-1B54-4F4B-8B6B-1FF51CBE870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4D98D-10DC-FD12-1874-5E4667F4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3AE8E-56E5-339D-6EB8-B726AA0F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05F4-8F70-4C8E-B36B-FE8430B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3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20817-E6B8-1838-08D0-77399750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4C237-6D1C-B118-C6B7-57D7D5A15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03102-3940-6C5F-FCA8-606BAA8FD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B8A0-1B54-4F4B-8B6B-1FF51CBE870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0721C-FF92-F48E-D43A-648D7CF48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BAFB-DA92-BF15-1348-40C3C20CB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605F4-8F70-4C8E-B36B-FE8430B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6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7375-09C1-1B51-2EB7-9FE5C1C24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492" y="452846"/>
            <a:ext cx="9144000" cy="1027611"/>
          </a:xfrm>
        </p:spPr>
        <p:txBody>
          <a:bodyPr/>
          <a:lstStyle/>
          <a:p>
            <a:r>
              <a:rPr lang="sv-SE" dirty="0"/>
              <a:t>Uppvärmning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0AFEC-9FE4-FB3C-2D98-5E6FDBA2C967}"/>
              </a:ext>
            </a:extLst>
          </p:cNvPr>
          <p:cNvSpPr txBox="1"/>
          <p:nvPr/>
        </p:nvSpPr>
        <p:spPr>
          <a:xfrm>
            <a:off x="1511559" y="218336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/>
              <a:t>Driva boll inom en rektangel </a:t>
            </a:r>
          </a:p>
          <a:p>
            <a:pPr marL="342900" indent="-342900">
              <a:buAutoNum type="arabicPeriod"/>
            </a:pPr>
            <a:r>
              <a:rPr lang="sv-SE" dirty="0"/>
              <a:t>Följa tränares anvisning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1 vissling – Sätta sig på bollen och ställa sig upp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2 visslingar – Lägga sig på bollen och ställa sig upp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3 visslingar – Byt boll med en kompis</a:t>
            </a:r>
          </a:p>
          <a:p>
            <a:pPr marL="342900" indent="-342900">
              <a:buAutoNum type="arabicPeriod"/>
            </a:pPr>
            <a:r>
              <a:rPr lang="sv-SE" dirty="0"/>
              <a:t>Aktiveringsövningar</a:t>
            </a:r>
          </a:p>
          <a:p>
            <a:pPr marL="800100" lvl="1" indent="-342900">
              <a:buAutoNum type="arabicPeriod"/>
            </a:pPr>
            <a:r>
              <a:rPr lang="sv-SE" dirty="0"/>
              <a:t>Stå på ett ben</a:t>
            </a:r>
          </a:p>
          <a:p>
            <a:pPr marL="800100" lvl="1" indent="-342900">
              <a:buAutoNum type="arabicPeriod"/>
            </a:pPr>
            <a:r>
              <a:rPr lang="sv-SE" dirty="0"/>
              <a:t>Knäböj</a:t>
            </a:r>
          </a:p>
          <a:p>
            <a:pPr marL="800100" lvl="1" indent="-342900">
              <a:buAutoNum type="arabicPeriod"/>
            </a:pPr>
            <a:r>
              <a:rPr lang="sv-SE" dirty="0"/>
              <a:t>Utfallssteg</a:t>
            </a:r>
          </a:p>
        </p:txBody>
      </p:sp>
    </p:spTree>
    <p:extLst>
      <p:ext uri="{BB962C8B-B14F-4D97-AF65-F5344CB8AC3E}">
        <p14:creationId xmlns:p14="http://schemas.microsoft.com/office/powerpoint/2010/main" val="232112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7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C24B8-831F-48AD-35EB-A471D94A3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05" y="643467"/>
            <a:ext cx="898558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3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D8921-8CC9-DEAB-D096-9C14A683A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28" y="643467"/>
            <a:ext cx="81329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4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3A23-341E-D7AA-A6C0-2C47ED5D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863"/>
          </a:xfrm>
        </p:spPr>
        <p:txBody>
          <a:bodyPr>
            <a:normAutofit/>
          </a:bodyPr>
          <a:lstStyle/>
          <a:p>
            <a:r>
              <a:rPr lang="sv-SE" sz="3200" dirty="0"/>
              <a:t>Match helplan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88508-2FC3-B4B8-520C-DA45AC66A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Vanlig 5 mot 5 plan</a:t>
            </a:r>
          </a:p>
          <a:p>
            <a:r>
              <a:rPr lang="sv-SE" dirty="0"/>
              <a:t>2 lag möter varandra. </a:t>
            </a:r>
          </a:p>
          <a:p>
            <a:r>
              <a:rPr lang="sv-SE" dirty="0"/>
              <a:t>5 spelare på planen, avbytare om man är fler.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69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Uppvärmning</vt:lpstr>
      <vt:lpstr>PowerPoint Presentation</vt:lpstr>
      <vt:lpstr>PowerPoint Presentation</vt:lpstr>
      <vt:lpstr>Match helplan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Sinijärv Mikael</dc:creator>
  <cp:lastModifiedBy>Sinijärv Mikael</cp:lastModifiedBy>
  <cp:revision>5</cp:revision>
  <dcterms:created xsi:type="dcterms:W3CDTF">2023-08-15T12:16:25Z</dcterms:created>
  <dcterms:modified xsi:type="dcterms:W3CDTF">2024-01-29T07:13:57Z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540963-e559-4020-8a90-fe8a502c2801_Enabled">
    <vt:lpwstr>true</vt:lpwstr>
  </property>
  <property fmtid="{D5CDD505-2E9C-101B-9397-08002B2CF9AE}" pid="3" name="MSIP_Label_19540963-e559-4020-8a90-fe8a502c2801_SetDate">
    <vt:lpwstr>2023-08-15T12:16:26Z</vt:lpwstr>
  </property>
  <property fmtid="{D5CDD505-2E9C-101B-9397-08002B2CF9AE}" pid="4" name="MSIP_Label_19540963-e559-4020-8a90-fe8a502c2801_Method">
    <vt:lpwstr>Standard</vt:lpwstr>
  </property>
  <property fmtid="{D5CDD505-2E9C-101B-9397-08002B2CF9AE}" pid="5" name="MSIP_Label_19540963-e559-4020-8a90-fe8a502c2801_Name">
    <vt:lpwstr>19540963-e559-4020-8a90-fe8a502c2801</vt:lpwstr>
  </property>
  <property fmtid="{D5CDD505-2E9C-101B-9397-08002B2CF9AE}" pid="6" name="MSIP_Label_19540963-e559-4020-8a90-fe8a502c2801_SiteId">
    <vt:lpwstr>f25493ae-1c98-41d7-8a33-0be75f5fe603</vt:lpwstr>
  </property>
  <property fmtid="{D5CDD505-2E9C-101B-9397-08002B2CF9AE}" pid="7" name="MSIP_Label_19540963-e559-4020-8a90-fe8a502c2801_ActionId">
    <vt:lpwstr>18440553-7d31-4f82-af37-4bef4e303131</vt:lpwstr>
  </property>
  <property fmtid="{D5CDD505-2E9C-101B-9397-08002B2CF9AE}" pid="8" name="MSIP_Label_19540963-e559-4020-8a90-fe8a502c2801_ContentBits">
    <vt:lpwstr>0</vt:lpwstr>
  </property>
</Properties>
</file>