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ijärv Mikael" userId="27c7a6a2-ec08-4dc9-b3f1-82535a8061d9" providerId="ADAL" clId="{8CA03D59-788F-43B9-966A-1FC11A92DE86}"/>
    <pc:docChg chg="custSel modSld">
      <pc:chgData name="Sinijärv Mikael" userId="27c7a6a2-ec08-4dc9-b3f1-82535a8061d9" providerId="ADAL" clId="{8CA03D59-788F-43B9-966A-1FC11A92DE86}" dt="2023-08-15T14:12:54.488" v="141" actId="20577"/>
      <pc:docMkLst>
        <pc:docMk/>
      </pc:docMkLst>
      <pc:sldChg chg="modSp mod">
        <pc:chgData name="Sinijärv Mikael" userId="27c7a6a2-ec08-4dc9-b3f1-82535a8061d9" providerId="ADAL" clId="{8CA03D59-788F-43B9-966A-1FC11A92DE86}" dt="2023-08-15T14:12:54.488" v="141" actId="20577"/>
        <pc:sldMkLst>
          <pc:docMk/>
          <pc:sldMk cId="2321127089" sldId="256"/>
        </pc:sldMkLst>
        <pc:graphicFrameChg chg="mod modGraphic">
          <ac:chgData name="Sinijärv Mikael" userId="27c7a6a2-ec08-4dc9-b3f1-82535a8061d9" providerId="ADAL" clId="{8CA03D59-788F-43B9-966A-1FC11A92DE86}" dt="2023-08-15T14:12:54.488" v="141" actId="20577"/>
          <ac:graphicFrameMkLst>
            <pc:docMk/>
            <pc:sldMk cId="2321127089" sldId="256"/>
            <ac:graphicFrameMk id="4" creationId="{32780AD1-4074-A087-4CEF-A54F810AA4DF}"/>
          </ac:graphicFrameMkLst>
        </pc:graphicFrameChg>
      </pc:sldChg>
      <pc:sldChg chg="modSp mod">
        <pc:chgData name="Sinijärv Mikael" userId="27c7a6a2-ec08-4dc9-b3f1-82535a8061d9" providerId="ADAL" clId="{8CA03D59-788F-43B9-966A-1FC11A92DE86}" dt="2023-08-15T14:12:26.923" v="139" actId="20577"/>
        <pc:sldMkLst>
          <pc:docMk/>
          <pc:sldMk cId="571417628" sldId="260"/>
        </pc:sldMkLst>
        <pc:spChg chg="mod">
          <ac:chgData name="Sinijärv Mikael" userId="27c7a6a2-ec08-4dc9-b3f1-82535a8061d9" providerId="ADAL" clId="{8CA03D59-788F-43B9-966A-1FC11A92DE86}" dt="2023-08-15T14:12:26.923" v="139" actId="20577"/>
          <ac:spMkLst>
            <pc:docMk/>
            <pc:sldMk cId="571417628" sldId="260"/>
            <ac:spMk id="3" creationId="{A7888508-2FC3-B4B8-520C-DA45AC66A45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C1F3B-4FA5-FDAE-F17E-B0C9415B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5F3AF-A96A-FDBE-8309-8CF380002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333D3-3245-9B5D-11EE-83EF07C7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4576-D089-7A7A-691F-7BFAB2435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27A98-5A08-8FE3-F219-8516C404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82F2-6FC9-0D02-2F63-B48D7BFF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95F8F-B3E8-C234-67E2-1215BF3B3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D8772-A158-1CFC-344D-8B95D7CE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C8A42-9B9E-AF9D-4DF4-F14B3035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31DAA-821E-BFAA-1E9B-9F3B28C9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9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87D5-9DD3-307E-A3DE-69AAA14E3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09B3E-F3A8-1D7F-87EF-86A9E63F3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1CC1E-8588-62BA-B708-C4923995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D2FD-0216-EAB9-C6A8-9BAD280D9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5B74D-4D8F-D229-A7BE-88394A2AE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4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3C7A-22C3-F439-8946-FFA8D155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98675-E821-9E5B-9FB6-0B45C2F3E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BADB-7E9B-B37B-D8F6-8AB96CE1E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F9404-0C85-C5CB-D538-550FD5ED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774B7-3722-EAF6-E4C7-9044AE3C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4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171A8-DC5A-0A16-0FF0-D00194CE5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8CDC-2FD3-D25B-58E9-CBAF52010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16997-093C-B13D-135D-8F74AE7BC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F6EC1-9510-FDEC-5884-1569645B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F194A-20E8-CC00-31E2-1A0F42AA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5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3961B-EAD5-551F-95E6-00EB5B06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5C4D-56E6-A650-4203-27EB4511A6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72389-2DB7-5938-2686-53BE6D7E9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E7DD1-07A9-CBC0-D2D1-E3A3FBE7F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461E9-4FCE-EF7D-ED25-A7B78742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81730-CF65-0547-8A2F-2EB5EB97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BAEC-A720-B832-7635-262C03AC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74FEE-8EC0-FE15-FCB5-31779F904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509C0-EDDF-9F72-51F4-A81FC6A85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56294-11D5-4E8E-B833-64BFB58A61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4E09B-6F90-688E-9A89-FF8B13791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17434-BF4A-9C49-608A-24CE4F96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0EF536-EB81-CDE2-535A-14962C6E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3724E-AD45-BEBD-DB1F-D8F3AD53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B564-0758-6CE5-DFFD-E3A80C26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A784E-88C3-D00F-FA37-2AA7C25D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B174C-F98A-8773-6F33-D37A1782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0B5068-1816-B617-D5AD-890D7134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9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CC1DB-1AA8-A52D-BECF-CEE342A2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BE606-0E07-4B98-4FD5-A1599FAC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7A230-D6D3-5A34-78ED-D492B5A0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4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2FAE-FABD-45FF-2E99-FBE3361CD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75CD7-39C5-8D74-BACF-759DBC912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C3D8E-8130-A0A9-E8C4-5FCE644B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0667D-6CE2-58A9-F992-45862C615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20D84-5C5D-0EBC-B60B-ADD6C631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81D72-7A2D-DE6E-1FD3-8E94FCFDE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4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5C37-98AA-EDF5-62F5-2176EB0F2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B620F1-47E1-AF83-D92B-1A3FF8623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6E073F-72E2-BE20-9189-4190BFBC5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6795F-7739-E0FC-BEA7-B8CD0F47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4D98D-10DC-FD12-1874-5E4667F49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3AE8E-56E5-339D-6EB8-B726AA0F0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3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20817-E6B8-1838-08D0-773997501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4C237-6D1C-B118-C6B7-57D7D5A15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03102-3940-6C5F-FCA8-606BAA8FD0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B8A0-1B54-4F4B-8B6B-1FF51CBE870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0721C-FF92-F48E-D43A-648D7CF48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8BAFB-DA92-BF15-1348-40C3C20CB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6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7375-09C1-1B51-2EB7-9FE5C1C24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492" y="452846"/>
            <a:ext cx="9144000" cy="1027611"/>
          </a:xfrm>
        </p:spPr>
        <p:txBody>
          <a:bodyPr/>
          <a:lstStyle/>
          <a:p>
            <a:r>
              <a:rPr lang="sv-SE" dirty="0"/>
              <a:t>Träningsupplägg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780AD1-4074-A087-4CEF-A54F810AA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710433"/>
              </p:ext>
            </p:extLst>
          </p:nvPr>
        </p:nvGraphicFramePr>
        <p:xfrm>
          <a:off x="3132157" y="1939306"/>
          <a:ext cx="5534737" cy="2011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9134">
                  <a:extLst>
                    <a:ext uri="{9D8B030D-6E8A-4147-A177-3AD203B41FA5}">
                      <a16:colId xmlns:a16="http://schemas.microsoft.com/office/drawing/2014/main" val="2617951626"/>
                    </a:ext>
                  </a:extLst>
                </a:gridCol>
                <a:gridCol w="4405603">
                  <a:extLst>
                    <a:ext uri="{9D8B030D-6E8A-4147-A177-3AD203B41FA5}">
                      <a16:colId xmlns:a16="http://schemas.microsoft.com/office/drawing/2014/main" val="1733380922"/>
                    </a:ext>
                  </a:extLst>
                </a:gridCol>
              </a:tblGrid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17:45-17:50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Samling+ lagindelning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8577716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17:50-17:58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Uppvärmning: Driva med boll och göra enligt instruktioner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6076660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18:00 -18:08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Övning</a:t>
                      </a:r>
                      <a:r>
                        <a:rPr lang="en-US" sz="1100" u="none" strike="noStrike">
                          <a:effectLst/>
                        </a:rPr>
                        <a:t>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696786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18:10-18:18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Övning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7462442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18:20-18:28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Övning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2331703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18:30-18:38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Övning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280106"/>
                  </a:ext>
                </a:extLst>
              </a:tr>
              <a:tr h="2874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18:40-18:55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Match: 5 mot 5 – </a:t>
                      </a:r>
                      <a:r>
                        <a:rPr lang="en-US" sz="1100" u="none" strike="noStrike" dirty="0" err="1">
                          <a:effectLst/>
                        </a:rPr>
                        <a:t>avbytare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ifall</a:t>
                      </a:r>
                      <a:r>
                        <a:rPr lang="en-US" sz="1100" u="none" strike="noStrike" dirty="0">
                          <a:effectLst/>
                        </a:rPr>
                        <a:t> det </a:t>
                      </a:r>
                      <a:r>
                        <a:rPr lang="en-US" sz="1100" u="none" strike="noStrike" dirty="0" err="1">
                          <a:effectLst/>
                        </a:rPr>
                        <a:t>är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fler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än</a:t>
                      </a:r>
                      <a:r>
                        <a:rPr lang="en-US" sz="1100" u="none" strike="noStrike" dirty="0">
                          <a:effectLst/>
                        </a:rPr>
                        <a:t> 5 </a:t>
                      </a:r>
                      <a:r>
                        <a:rPr lang="en-US" sz="1100" u="none" strike="noStrike" dirty="0" err="1">
                          <a:effectLst/>
                        </a:rPr>
                        <a:t>i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varje</a:t>
                      </a:r>
                      <a:r>
                        <a:rPr lang="en-US" sz="1100" u="none" strike="noStrike" dirty="0">
                          <a:effectLst/>
                        </a:rPr>
                        <a:t> lag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5905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12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3A23-341E-D7AA-A6C0-2C47ED5D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863"/>
          </a:xfrm>
        </p:spPr>
        <p:txBody>
          <a:bodyPr>
            <a:normAutofit/>
          </a:bodyPr>
          <a:lstStyle/>
          <a:p>
            <a:r>
              <a:rPr lang="sv-SE" sz="3200" dirty="0"/>
              <a:t>Övning 1: Snabbmatch med 2 lag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88508-2FC3-B4B8-520C-DA45AC66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liten plan med små-mål. </a:t>
            </a:r>
          </a:p>
          <a:p>
            <a:r>
              <a:rPr lang="sv-SE" dirty="0"/>
              <a:t>Släng in en boll och säg hur många som skall spela från varje lag. </a:t>
            </a:r>
          </a:p>
          <a:p>
            <a:r>
              <a:rPr lang="sv-SE" dirty="0"/>
              <a:t>Är man 2 eller fler, måste det slås en passning innan skott på mål.</a:t>
            </a:r>
          </a:p>
          <a:p>
            <a:r>
              <a:rPr lang="sv-SE" dirty="0"/>
              <a:t>Då vi är 2 lag här görs denna övning två gånger av alla lag.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1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7C5E-087C-B259-15EB-C5370A49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544" y="268664"/>
            <a:ext cx="10515600" cy="723446"/>
          </a:xfrm>
        </p:spPr>
        <p:txBody>
          <a:bodyPr/>
          <a:lstStyle/>
          <a:p>
            <a:r>
              <a:rPr lang="sv-SE" dirty="0"/>
              <a:t>Övning 2: 1 mot 1 – utan målvakt, litet mål</a:t>
            </a:r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82404AC6-64C5-ADE8-7A3D-5F06D833F19B}"/>
              </a:ext>
            </a:extLst>
          </p:cNvPr>
          <p:cNvSpPr/>
          <p:nvPr/>
        </p:nvSpPr>
        <p:spPr>
          <a:xfrm>
            <a:off x="1097280" y="1650274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A49E1B-FDC2-AFAA-3C6E-6CC1372B8AD2}"/>
              </a:ext>
            </a:extLst>
          </p:cNvPr>
          <p:cNvSpPr txBox="1"/>
          <p:nvPr/>
        </p:nvSpPr>
        <p:spPr>
          <a:xfrm>
            <a:off x="1402080" y="1578819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Kona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305F20-367C-EE57-931E-98D29871E49A}"/>
              </a:ext>
            </a:extLst>
          </p:cNvPr>
          <p:cNvSpPr/>
          <p:nvPr/>
        </p:nvSpPr>
        <p:spPr>
          <a:xfrm>
            <a:off x="1097280" y="2046514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DC18B-DDB5-9862-2294-68510A95B503}"/>
              </a:ext>
            </a:extLst>
          </p:cNvPr>
          <p:cNvSpPr txBox="1"/>
          <p:nvPr/>
        </p:nvSpPr>
        <p:spPr>
          <a:xfrm>
            <a:off x="1402080" y="1975059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Spelare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299181-03C5-3FD8-54BC-A772C5E1D36A}"/>
              </a:ext>
            </a:extLst>
          </p:cNvPr>
          <p:cNvSpPr/>
          <p:nvPr/>
        </p:nvSpPr>
        <p:spPr>
          <a:xfrm>
            <a:off x="1097280" y="2525486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78A5E7-E03F-8F8B-961C-CF0EB8E54156}"/>
              </a:ext>
            </a:extLst>
          </p:cNvPr>
          <p:cNvSpPr txBox="1"/>
          <p:nvPr/>
        </p:nvSpPr>
        <p:spPr>
          <a:xfrm>
            <a:off x="1402080" y="2435330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Boll</a:t>
            </a:r>
            <a:endParaRPr lang="en-US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C501BF86-EECC-F934-1A9F-174060A6D32E}"/>
              </a:ext>
            </a:extLst>
          </p:cNvPr>
          <p:cNvSpPr/>
          <p:nvPr/>
        </p:nvSpPr>
        <p:spPr>
          <a:xfrm rot="16200000">
            <a:off x="4763589" y="436818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A962C2-052E-0B12-B466-7B73D85675AF}"/>
              </a:ext>
            </a:extLst>
          </p:cNvPr>
          <p:cNvSpPr/>
          <p:nvPr/>
        </p:nvSpPr>
        <p:spPr>
          <a:xfrm>
            <a:off x="6191795" y="5016967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8AFCBC64-B513-547C-B73D-BE02E541C44B}"/>
              </a:ext>
            </a:extLst>
          </p:cNvPr>
          <p:cNvSpPr/>
          <p:nvPr/>
        </p:nvSpPr>
        <p:spPr>
          <a:xfrm>
            <a:off x="6082938" y="4712167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95D0DB-3B27-1847-828E-100C3AC5E2D4}"/>
              </a:ext>
            </a:extLst>
          </p:cNvPr>
          <p:cNvSpPr/>
          <p:nvPr/>
        </p:nvSpPr>
        <p:spPr>
          <a:xfrm>
            <a:off x="6409509" y="525645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24C33F61-953E-0750-D2CE-FB0E8B1F3A68}"/>
              </a:ext>
            </a:extLst>
          </p:cNvPr>
          <p:cNvSpPr/>
          <p:nvPr/>
        </p:nvSpPr>
        <p:spPr>
          <a:xfrm>
            <a:off x="4275256" y="2156201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3D08059-0FC2-49F4-B362-90AD77C0EFA5}"/>
              </a:ext>
            </a:extLst>
          </p:cNvPr>
          <p:cNvSpPr/>
          <p:nvPr/>
        </p:nvSpPr>
        <p:spPr>
          <a:xfrm>
            <a:off x="4166399" y="185793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EECA0BB-DF43-CCB1-13A2-F7FC623A2771}"/>
              </a:ext>
            </a:extLst>
          </p:cNvPr>
          <p:cNvSpPr/>
          <p:nvPr/>
        </p:nvSpPr>
        <p:spPr>
          <a:xfrm>
            <a:off x="4143975" y="1559663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1E358EB-897D-8AA6-3ED8-DC9EC2C6594F}"/>
              </a:ext>
            </a:extLst>
          </p:cNvPr>
          <p:cNvSpPr/>
          <p:nvPr/>
        </p:nvSpPr>
        <p:spPr>
          <a:xfrm>
            <a:off x="5865224" y="4790544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8479F75-986A-1BDE-3367-D2636D06F492}"/>
              </a:ext>
            </a:extLst>
          </p:cNvPr>
          <p:cNvCxnSpPr/>
          <p:nvPr/>
        </p:nvCxnSpPr>
        <p:spPr>
          <a:xfrm flipH="1" flipV="1">
            <a:off x="5468983" y="3985002"/>
            <a:ext cx="396241" cy="727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626FF70-992F-E229-A568-8DC6ECBE2F99}"/>
              </a:ext>
            </a:extLst>
          </p:cNvPr>
          <p:cNvSpPr/>
          <p:nvPr/>
        </p:nvSpPr>
        <p:spPr>
          <a:xfrm>
            <a:off x="5468983" y="3780350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5B12664-83E6-062F-1F18-92056ECD94C7}"/>
              </a:ext>
            </a:extLst>
          </p:cNvPr>
          <p:cNvCxnSpPr/>
          <p:nvPr/>
        </p:nvCxnSpPr>
        <p:spPr>
          <a:xfrm flipH="1" flipV="1">
            <a:off x="5207726" y="3466841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0577261-2407-F61F-349F-B99F0F6A2B00}"/>
              </a:ext>
            </a:extLst>
          </p:cNvPr>
          <p:cNvCxnSpPr/>
          <p:nvPr/>
        </p:nvCxnSpPr>
        <p:spPr>
          <a:xfrm flipH="1" flipV="1">
            <a:off x="5033555" y="3131886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0CAD18A-49CF-FDB4-4D9D-3B2563EAEF1F}"/>
              </a:ext>
            </a:extLst>
          </p:cNvPr>
          <p:cNvCxnSpPr/>
          <p:nvPr/>
        </p:nvCxnSpPr>
        <p:spPr>
          <a:xfrm flipH="1" flipV="1">
            <a:off x="4832604" y="2831439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C4996B-4E07-7D87-A078-F1936B4E3D0E}"/>
              </a:ext>
            </a:extLst>
          </p:cNvPr>
          <p:cNvCxnSpPr/>
          <p:nvPr/>
        </p:nvCxnSpPr>
        <p:spPr>
          <a:xfrm flipH="1" flipV="1">
            <a:off x="4631653" y="2481309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48D9C90D-9A2E-752D-21F4-8C1FFD7F6FBF}"/>
              </a:ext>
            </a:extLst>
          </p:cNvPr>
          <p:cNvSpPr/>
          <p:nvPr/>
        </p:nvSpPr>
        <p:spPr>
          <a:xfrm>
            <a:off x="4361689" y="254373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802347B-C731-20EA-4652-965D022D78F0}"/>
              </a:ext>
            </a:extLst>
          </p:cNvPr>
          <p:cNvSpPr/>
          <p:nvPr/>
        </p:nvSpPr>
        <p:spPr>
          <a:xfrm>
            <a:off x="4384113" y="2818051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9CD1766-47C5-6859-7048-0104ED3CE904}"/>
              </a:ext>
            </a:extLst>
          </p:cNvPr>
          <p:cNvSpPr/>
          <p:nvPr/>
        </p:nvSpPr>
        <p:spPr>
          <a:xfrm>
            <a:off x="4501024" y="3453779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CFCE80D-0388-0354-B846-353204A42510}"/>
              </a:ext>
            </a:extLst>
          </p:cNvPr>
          <p:cNvCxnSpPr/>
          <p:nvPr/>
        </p:nvCxnSpPr>
        <p:spPr>
          <a:xfrm>
            <a:off x="4252832" y="2779192"/>
            <a:ext cx="131281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2BEBA4F-7820-845B-484B-855ADBE56D52}"/>
              </a:ext>
            </a:extLst>
          </p:cNvPr>
          <p:cNvSpPr txBox="1"/>
          <p:nvPr/>
        </p:nvSpPr>
        <p:spPr>
          <a:xfrm>
            <a:off x="6518366" y="4747655"/>
            <a:ext cx="211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1. Försvarare driver upp bollen</a:t>
            </a:r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2D5118C-78F7-0FC9-B40D-E3E7EEC05B78}"/>
              </a:ext>
            </a:extLst>
          </p:cNvPr>
          <p:cNvSpPr txBox="1"/>
          <p:nvPr/>
        </p:nvSpPr>
        <p:spPr>
          <a:xfrm>
            <a:off x="5865224" y="3732453"/>
            <a:ext cx="211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2. Försvarare passar anfallaren</a:t>
            </a:r>
            <a:endParaRPr lang="en-US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3555FD-A223-5FB8-8D51-A23377BFAD58}"/>
              </a:ext>
            </a:extLst>
          </p:cNvPr>
          <p:cNvSpPr txBox="1"/>
          <p:nvPr/>
        </p:nvSpPr>
        <p:spPr>
          <a:xfrm>
            <a:off x="4911200" y="2525486"/>
            <a:ext cx="2111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3. Anfalleren försöker dribbla förbi och göra mål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9832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F2CF-DC6A-0555-F071-2B5F0FF8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115"/>
          </a:xfrm>
        </p:spPr>
        <p:txBody>
          <a:bodyPr/>
          <a:lstStyle/>
          <a:p>
            <a:r>
              <a:rPr lang="sv-SE" dirty="0"/>
              <a:t>Övning 3:Dribbling-pass-skott</a:t>
            </a:r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81893146-416B-F28C-B756-600EAD48DE90}"/>
              </a:ext>
            </a:extLst>
          </p:cNvPr>
          <p:cNvSpPr/>
          <p:nvPr/>
        </p:nvSpPr>
        <p:spPr>
          <a:xfrm>
            <a:off x="533400" y="1658982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9D2E8-2B22-1122-6896-6C156A718F3A}"/>
              </a:ext>
            </a:extLst>
          </p:cNvPr>
          <p:cNvSpPr txBox="1"/>
          <p:nvPr/>
        </p:nvSpPr>
        <p:spPr>
          <a:xfrm>
            <a:off x="838200" y="1587527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Kona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8862554-EAE0-E21F-0D99-790239BA6CE7}"/>
              </a:ext>
            </a:extLst>
          </p:cNvPr>
          <p:cNvSpPr/>
          <p:nvPr/>
        </p:nvSpPr>
        <p:spPr>
          <a:xfrm>
            <a:off x="533400" y="205522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EDD1EE-D832-AEEB-43ED-E5EF253752BF}"/>
              </a:ext>
            </a:extLst>
          </p:cNvPr>
          <p:cNvSpPr txBox="1"/>
          <p:nvPr/>
        </p:nvSpPr>
        <p:spPr>
          <a:xfrm>
            <a:off x="838200" y="1983767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Spelare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47340B1-F39F-E3E0-F548-4CA9168C2320}"/>
              </a:ext>
            </a:extLst>
          </p:cNvPr>
          <p:cNvSpPr/>
          <p:nvPr/>
        </p:nvSpPr>
        <p:spPr>
          <a:xfrm>
            <a:off x="533400" y="2534194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5B44C-032B-57B3-8076-300447150957}"/>
              </a:ext>
            </a:extLst>
          </p:cNvPr>
          <p:cNvSpPr txBox="1"/>
          <p:nvPr/>
        </p:nvSpPr>
        <p:spPr>
          <a:xfrm>
            <a:off x="838200" y="2444038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Boll</a:t>
            </a:r>
            <a:endParaRPr lang="en-US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5E9D855-AEB5-E129-556D-B3DEDC82DD53}"/>
              </a:ext>
            </a:extLst>
          </p:cNvPr>
          <p:cNvSpPr/>
          <p:nvPr/>
        </p:nvSpPr>
        <p:spPr>
          <a:xfrm rot="16200000">
            <a:off x="6475233" y="4481668"/>
            <a:ext cx="146561" cy="12329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873DFAC5-2ED4-1E8A-E8FF-FF4169E43DC6}"/>
              </a:ext>
            </a:extLst>
          </p:cNvPr>
          <p:cNvSpPr/>
          <p:nvPr/>
        </p:nvSpPr>
        <p:spPr>
          <a:xfrm>
            <a:off x="4850670" y="2424592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8043630C-112D-D5A8-203D-D031A33073F9}"/>
              </a:ext>
            </a:extLst>
          </p:cNvPr>
          <p:cNvSpPr/>
          <p:nvPr/>
        </p:nvSpPr>
        <p:spPr>
          <a:xfrm>
            <a:off x="4434836" y="2846719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90296EA8-4CA7-BC33-C0A0-D7BBDD0F71EC}"/>
              </a:ext>
            </a:extLst>
          </p:cNvPr>
          <p:cNvSpPr/>
          <p:nvPr/>
        </p:nvSpPr>
        <p:spPr>
          <a:xfrm>
            <a:off x="4850670" y="3253343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1BAC7B2C-0D67-BBCE-D76B-60C51A549A25}"/>
              </a:ext>
            </a:extLst>
          </p:cNvPr>
          <p:cNvSpPr/>
          <p:nvPr/>
        </p:nvSpPr>
        <p:spPr>
          <a:xfrm>
            <a:off x="4452253" y="3738347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28A5D63-98D3-011E-21CC-3831C21308FC}"/>
              </a:ext>
            </a:extLst>
          </p:cNvPr>
          <p:cNvSpPr/>
          <p:nvPr/>
        </p:nvSpPr>
        <p:spPr>
          <a:xfrm>
            <a:off x="4918161" y="1939437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38F44F-994B-3C61-CA1F-7B76FD6E3B63}"/>
              </a:ext>
            </a:extLst>
          </p:cNvPr>
          <p:cNvSpPr/>
          <p:nvPr/>
        </p:nvSpPr>
        <p:spPr>
          <a:xfrm>
            <a:off x="4918161" y="1608065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>
            <a:extLst>
              <a:ext uri="{FF2B5EF4-FFF2-40B4-BE49-F238E27FC236}">
                <a16:creationId xmlns:a16="http://schemas.microsoft.com/office/drawing/2014/main" id="{FAA50A50-A40E-96D1-29BD-F443A44491EB}"/>
              </a:ext>
            </a:extLst>
          </p:cNvPr>
          <p:cNvSpPr/>
          <p:nvPr/>
        </p:nvSpPr>
        <p:spPr>
          <a:xfrm>
            <a:off x="6439656" y="2573270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A352C67-EC03-C369-334E-E368C121FC4F}"/>
              </a:ext>
            </a:extLst>
          </p:cNvPr>
          <p:cNvSpPr/>
          <p:nvPr/>
        </p:nvSpPr>
        <p:spPr>
          <a:xfrm>
            <a:off x="5139141" y="1962548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74D925D-77C8-7C64-A02B-35336299A244}"/>
              </a:ext>
            </a:extLst>
          </p:cNvPr>
          <p:cNvCxnSpPr>
            <a:cxnSpLocks/>
          </p:cNvCxnSpPr>
          <p:nvPr/>
        </p:nvCxnSpPr>
        <p:spPr>
          <a:xfrm>
            <a:off x="5135875" y="2293920"/>
            <a:ext cx="0" cy="386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3EFE8E-657C-7C30-1EDD-3E25F41B6CAF}"/>
              </a:ext>
            </a:extLst>
          </p:cNvPr>
          <p:cNvCxnSpPr>
            <a:cxnSpLocks/>
          </p:cNvCxnSpPr>
          <p:nvPr/>
        </p:nvCxnSpPr>
        <p:spPr>
          <a:xfrm flipH="1">
            <a:off x="4452253" y="2713761"/>
            <a:ext cx="574765" cy="132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41B76D0-A8D2-9E48-48B2-9063D72A94AE}"/>
              </a:ext>
            </a:extLst>
          </p:cNvPr>
          <p:cNvCxnSpPr>
            <a:cxnSpLocks/>
          </p:cNvCxnSpPr>
          <p:nvPr/>
        </p:nvCxnSpPr>
        <p:spPr>
          <a:xfrm>
            <a:off x="4428305" y="3098343"/>
            <a:ext cx="640079" cy="155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EC1C82C-A2CF-42D5-19EA-5320158D2C53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4561110" y="3479766"/>
            <a:ext cx="609599" cy="25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597BD7-AC16-7BA7-0CB2-41835FB33527}"/>
              </a:ext>
            </a:extLst>
          </p:cNvPr>
          <p:cNvCxnSpPr>
            <a:cxnSpLocks/>
          </p:cNvCxnSpPr>
          <p:nvPr/>
        </p:nvCxnSpPr>
        <p:spPr>
          <a:xfrm>
            <a:off x="4481644" y="4086589"/>
            <a:ext cx="124097" cy="430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938427C-8394-CCEA-891E-E32391A32523}"/>
              </a:ext>
            </a:extLst>
          </p:cNvPr>
          <p:cNvCxnSpPr>
            <a:cxnSpLocks/>
          </p:cNvCxnSpPr>
          <p:nvPr/>
        </p:nvCxnSpPr>
        <p:spPr>
          <a:xfrm>
            <a:off x="4630779" y="4600225"/>
            <a:ext cx="124097" cy="430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A9412E6-3DC1-BA6B-51D8-41AE80E0253C}"/>
              </a:ext>
            </a:extLst>
          </p:cNvPr>
          <p:cNvCxnSpPr>
            <a:cxnSpLocks/>
          </p:cNvCxnSpPr>
          <p:nvPr/>
        </p:nvCxnSpPr>
        <p:spPr>
          <a:xfrm flipV="1">
            <a:off x="5115192" y="4675018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563AB6E-49D5-6360-08DE-8ADC1B9B2779}"/>
              </a:ext>
            </a:extLst>
          </p:cNvPr>
          <p:cNvCxnSpPr>
            <a:cxnSpLocks/>
          </p:cNvCxnSpPr>
          <p:nvPr/>
        </p:nvCxnSpPr>
        <p:spPr>
          <a:xfrm flipV="1">
            <a:off x="5475508" y="4360743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8307324-00ED-AD88-B26C-271B7A0802AF}"/>
              </a:ext>
            </a:extLst>
          </p:cNvPr>
          <p:cNvCxnSpPr>
            <a:cxnSpLocks/>
          </p:cNvCxnSpPr>
          <p:nvPr/>
        </p:nvCxnSpPr>
        <p:spPr>
          <a:xfrm flipV="1">
            <a:off x="5835824" y="4017609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B8F9C97-7F03-85A2-ECCC-85207CC4990C}"/>
              </a:ext>
            </a:extLst>
          </p:cNvPr>
          <p:cNvCxnSpPr>
            <a:cxnSpLocks/>
          </p:cNvCxnSpPr>
          <p:nvPr/>
        </p:nvCxnSpPr>
        <p:spPr>
          <a:xfrm flipV="1">
            <a:off x="6209421" y="3652886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Down 34">
            <a:extLst>
              <a:ext uri="{FF2B5EF4-FFF2-40B4-BE49-F238E27FC236}">
                <a16:creationId xmlns:a16="http://schemas.microsoft.com/office/drawing/2014/main" id="{8E5E2850-0C11-9395-C59E-27C51D094B9C}"/>
              </a:ext>
            </a:extLst>
          </p:cNvPr>
          <p:cNvSpPr/>
          <p:nvPr/>
        </p:nvSpPr>
        <p:spPr>
          <a:xfrm>
            <a:off x="6494628" y="3791686"/>
            <a:ext cx="325484" cy="5099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8FE6419-86CC-58EC-8B4C-2B2028779AD8}"/>
              </a:ext>
            </a:extLst>
          </p:cNvPr>
          <p:cNvSpPr/>
          <p:nvPr/>
        </p:nvSpPr>
        <p:spPr>
          <a:xfrm>
            <a:off x="6439656" y="4798421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7923397-230A-5354-EFA3-7C9B64274D72}"/>
              </a:ext>
            </a:extLst>
          </p:cNvPr>
          <p:cNvSpPr/>
          <p:nvPr/>
        </p:nvSpPr>
        <p:spPr>
          <a:xfrm>
            <a:off x="4714053" y="3980259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19F505C-87FB-2509-F2F8-9771322E2A30}"/>
              </a:ext>
            </a:extLst>
          </p:cNvPr>
          <p:cNvSpPr/>
          <p:nvPr/>
        </p:nvSpPr>
        <p:spPr>
          <a:xfrm>
            <a:off x="6602398" y="2293920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9D25F15B-B805-E8D2-D9DD-2BBD2610F749}"/>
              </a:ext>
            </a:extLst>
          </p:cNvPr>
          <p:cNvSpPr/>
          <p:nvPr/>
        </p:nvSpPr>
        <p:spPr>
          <a:xfrm>
            <a:off x="6602398" y="3403961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AAEAFCE-46A1-A963-9E65-27B8F592EBDB}"/>
              </a:ext>
            </a:extLst>
          </p:cNvPr>
          <p:cNvCxnSpPr>
            <a:cxnSpLocks/>
          </p:cNvCxnSpPr>
          <p:nvPr/>
        </p:nvCxnSpPr>
        <p:spPr>
          <a:xfrm>
            <a:off x="6711255" y="2619849"/>
            <a:ext cx="0" cy="633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70E8FA59-C44F-C76D-D44D-161D520ABB7D}"/>
              </a:ext>
            </a:extLst>
          </p:cNvPr>
          <p:cNvSpPr txBox="1"/>
          <p:nvPr/>
        </p:nvSpPr>
        <p:spPr>
          <a:xfrm>
            <a:off x="4652550" y="5098125"/>
            <a:ext cx="804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Tränare</a:t>
            </a:r>
            <a:endParaRPr lang="en-US" dirty="0"/>
          </a:p>
        </p:txBody>
      </p:sp>
      <p:sp>
        <p:nvSpPr>
          <p:cNvPr id="73" name="Arrow: Notched Right 72">
            <a:extLst>
              <a:ext uri="{FF2B5EF4-FFF2-40B4-BE49-F238E27FC236}">
                <a16:creationId xmlns:a16="http://schemas.microsoft.com/office/drawing/2014/main" id="{EA7E29B3-7EB6-5FF1-AEA2-02616ED13B94}"/>
              </a:ext>
            </a:extLst>
          </p:cNvPr>
          <p:cNvSpPr/>
          <p:nvPr/>
        </p:nvSpPr>
        <p:spPr>
          <a:xfrm rot="18927612">
            <a:off x="4892687" y="3243060"/>
            <a:ext cx="1618950" cy="12964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8B395F0-CF8E-24FC-2B26-14509ED9862F}"/>
              </a:ext>
            </a:extLst>
          </p:cNvPr>
          <p:cNvSpPr txBox="1"/>
          <p:nvPr/>
        </p:nvSpPr>
        <p:spPr>
          <a:xfrm>
            <a:off x="3135086" y="1834488"/>
            <a:ext cx="151746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1. Driv sick-sack mellan konerna. Använd innersidan av foten. Alltså varannan fot runt konerna.</a:t>
            </a:r>
            <a:endParaRPr lang="en-US" sz="11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303E24-A672-FA91-D5E5-8BAC027F1772}"/>
              </a:ext>
            </a:extLst>
          </p:cNvPr>
          <p:cNvSpPr txBox="1"/>
          <p:nvPr/>
        </p:nvSpPr>
        <p:spPr>
          <a:xfrm>
            <a:off x="2889392" y="3808828"/>
            <a:ext cx="1517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2. Passa tränaren med höger fot. </a:t>
            </a:r>
            <a:endParaRPr lang="en-US" sz="11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AEDF16F-D430-171B-BB12-C7280DE48D1E}"/>
              </a:ext>
            </a:extLst>
          </p:cNvPr>
          <p:cNvSpPr txBox="1"/>
          <p:nvPr/>
        </p:nvSpPr>
        <p:spPr>
          <a:xfrm>
            <a:off x="5613431" y="1634921"/>
            <a:ext cx="1517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3. Backa upp till konan i mitten.</a:t>
            </a:r>
            <a:endParaRPr lang="en-US" sz="11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BF17143-A2FA-C6F3-5259-FAB04395B97C}"/>
              </a:ext>
            </a:extLst>
          </p:cNvPr>
          <p:cNvSpPr txBox="1"/>
          <p:nvPr/>
        </p:nvSpPr>
        <p:spPr>
          <a:xfrm>
            <a:off x="7164971" y="3213556"/>
            <a:ext cx="15174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4. Få pass från tränaren. Skjut med vänster fot. </a:t>
            </a:r>
            <a:endParaRPr lang="en-US" sz="11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A7C0084-E83E-F910-2F91-115E07F22C1A}"/>
              </a:ext>
            </a:extLst>
          </p:cNvPr>
          <p:cNvSpPr txBox="1"/>
          <p:nvPr/>
        </p:nvSpPr>
        <p:spPr>
          <a:xfrm>
            <a:off x="6209421" y="5185507"/>
            <a:ext cx="1517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Målvakt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439A9B1-408D-7039-7232-88B131AFC885}"/>
              </a:ext>
            </a:extLst>
          </p:cNvPr>
          <p:cNvSpPr txBox="1"/>
          <p:nvPr/>
        </p:nvSpPr>
        <p:spPr>
          <a:xfrm>
            <a:off x="7539437" y="1990688"/>
            <a:ext cx="2058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5. Upprepa på andra sidan när alla är klara. Passning sker då med vänster fot och skott med höger.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7097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221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Träningsupplägg</vt:lpstr>
      <vt:lpstr>Övning 1: Snabbmatch med 2 lag</vt:lpstr>
      <vt:lpstr>Övning 2: 1 mot 1 – utan målvakt, litet mål</vt:lpstr>
      <vt:lpstr>Övning 3:Dribbling-pass-skott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Sinijärv Mikael</dc:creator>
  <cp:lastModifiedBy>Sinijärv Mikael</cp:lastModifiedBy>
  <cp:revision>2</cp:revision>
  <dcterms:created xsi:type="dcterms:W3CDTF">2023-08-15T12:16:25Z</dcterms:created>
  <dcterms:modified xsi:type="dcterms:W3CDTF">2023-08-15T14:12:59Z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2023-08-15T12:16:26Z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18440553-7d31-4f82-af37-4bef4e303131</vt:lpwstr>
  </property>
  <property fmtid="{D5CDD505-2E9C-101B-9397-08002B2CF9AE}" pid="8" name="MSIP_Label_19540963-e559-4020-8a90-fe8a502c2801_ContentBits">
    <vt:lpwstr>0</vt:lpwstr>
  </property>
</Properties>
</file>