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5" r:id="rId5"/>
    <p:sldId id="261" r:id="rId6"/>
    <p:sldId id="260" r:id="rId7"/>
    <p:sldId id="266" r:id="rId8"/>
    <p:sldId id="263" r:id="rId9"/>
    <p:sldId id="272" r:id="rId10"/>
    <p:sldId id="273"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1C5016-A3BC-4D2C-A648-DD4C4C638963}" v="1" dt="2024-03-05T18:21:29.8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108" d="100"/>
          <a:sy n="108" d="100"/>
        </p:scale>
        <p:origin x="8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nijärv Mikael" userId="27c7a6a2-ec08-4dc9-b3f1-82535a8061d9" providerId="ADAL" clId="{711C5016-A3BC-4D2C-A648-DD4C4C638963}"/>
    <pc:docChg chg="custSel addSld delSld modSld sldOrd">
      <pc:chgData name="Sinijärv Mikael" userId="27c7a6a2-ec08-4dc9-b3f1-82535a8061d9" providerId="ADAL" clId="{711C5016-A3BC-4D2C-A648-DD4C4C638963}" dt="2024-03-05T18:29:53.379" v="3654" actId="20577"/>
      <pc:docMkLst>
        <pc:docMk/>
      </pc:docMkLst>
      <pc:sldChg chg="addSp delSp modSp mod">
        <pc:chgData name="Sinijärv Mikael" userId="27c7a6a2-ec08-4dc9-b3f1-82535a8061d9" providerId="ADAL" clId="{711C5016-A3BC-4D2C-A648-DD4C4C638963}" dt="2024-03-05T18:21:36.769" v="3460" actId="26606"/>
        <pc:sldMkLst>
          <pc:docMk/>
          <pc:sldMk cId="143994238" sldId="256"/>
        </pc:sldMkLst>
        <pc:spChg chg="mod">
          <ac:chgData name="Sinijärv Mikael" userId="27c7a6a2-ec08-4dc9-b3f1-82535a8061d9" providerId="ADAL" clId="{711C5016-A3BC-4D2C-A648-DD4C4C638963}" dt="2024-03-05T18:21:36.769" v="3460" actId="26606"/>
          <ac:spMkLst>
            <pc:docMk/>
            <pc:sldMk cId="143994238" sldId="256"/>
            <ac:spMk id="2" creationId="{ED173872-C3CF-D859-6853-F85D654AFCF4}"/>
          </ac:spMkLst>
        </pc:spChg>
        <pc:spChg chg="mod">
          <ac:chgData name="Sinijärv Mikael" userId="27c7a6a2-ec08-4dc9-b3f1-82535a8061d9" providerId="ADAL" clId="{711C5016-A3BC-4D2C-A648-DD4C4C638963}" dt="2024-03-05T18:21:36.769" v="3460" actId="26606"/>
          <ac:spMkLst>
            <pc:docMk/>
            <pc:sldMk cId="143994238" sldId="256"/>
            <ac:spMk id="3" creationId="{2E5D6894-D3BB-F216-7BA6-6FF722CD4915}"/>
          </ac:spMkLst>
        </pc:spChg>
        <pc:spChg chg="del">
          <ac:chgData name="Sinijärv Mikael" userId="27c7a6a2-ec08-4dc9-b3f1-82535a8061d9" providerId="ADAL" clId="{711C5016-A3BC-4D2C-A648-DD4C4C638963}" dt="2024-03-05T18:21:36.769" v="3460" actId="26606"/>
          <ac:spMkLst>
            <pc:docMk/>
            <pc:sldMk cId="143994238" sldId="256"/>
            <ac:spMk id="20" creationId="{6F5A5072-7B47-4D32-B52A-4EBBF590B8A5}"/>
          </ac:spMkLst>
        </pc:spChg>
        <pc:spChg chg="del">
          <ac:chgData name="Sinijärv Mikael" userId="27c7a6a2-ec08-4dc9-b3f1-82535a8061d9" providerId="ADAL" clId="{711C5016-A3BC-4D2C-A648-DD4C4C638963}" dt="2024-03-05T18:21:36.769" v="3460" actId="26606"/>
          <ac:spMkLst>
            <pc:docMk/>
            <pc:sldMk cId="143994238" sldId="256"/>
            <ac:spMk id="21" creationId="{9715DAF0-AE1B-46C9-8A6B-DB2AA05AB91D}"/>
          </ac:spMkLst>
        </pc:spChg>
        <pc:spChg chg="del">
          <ac:chgData name="Sinijärv Mikael" userId="27c7a6a2-ec08-4dc9-b3f1-82535a8061d9" providerId="ADAL" clId="{711C5016-A3BC-4D2C-A648-DD4C4C638963}" dt="2024-03-05T18:21:36.769" v="3460" actId="26606"/>
          <ac:spMkLst>
            <pc:docMk/>
            <pc:sldMk cId="143994238" sldId="256"/>
            <ac:spMk id="22" creationId="{6016219D-510E-4184-9090-6D5578A87BD1}"/>
          </ac:spMkLst>
        </pc:spChg>
        <pc:spChg chg="del">
          <ac:chgData name="Sinijärv Mikael" userId="27c7a6a2-ec08-4dc9-b3f1-82535a8061d9" providerId="ADAL" clId="{711C5016-A3BC-4D2C-A648-DD4C4C638963}" dt="2024-03-05T18:21:36.769" v="3460" actId="26606"/>
          <ac:spMkLst>
            <pc:docMk/>
            <pc:sldMk cId="143994238" sldId="256"/>
            <ac:spMk id="23" creationId="{AFF4A713-7B75-4B21-90D7-5AB19547C728}"/>
          </ac:spMkLst>
        </pc:spChg>
        <pc:spChg chg="del">
          <ac:chgData name="Sinijärv Mikael" userId="27c7a6a2-ec08-4dc9-b3f1-82535a8061d9" providerId="ADAL" clId="{711C5016-A3BC-4D2C-A648-DD4C4C638963}" dt="2024-03-05T18:21:36.769" v="3460" actId="26606"/>
          <ac:spMkLst>
            <pc:docMk/>
            <pc:sldMk cId="143994238" sldId="256"/>
            <ac:spMk id="24" creationId="{DC631C0B-6DA6-4E57-8231-CE32B3434A7E}"/>
          </ac:spMkLst>
        </pc:spChg>
        <pc:spChg chg="del">
          <ac:chgData name="Sinijärv Mikael" userId="27c7a6a2-ec08-4dc9-b3f1-82535a8061d9" providerId="ADAL" clId="{711C5016-A3BC-4D2C-A648-DD4C4C638963}" dt="2024-03-05T18:21:36.769" v="3460" actId="26606"/>
          <ac:spMkLst>
            <pc:docMk/>
            <pc:sldMk cId="143994238" sldId="256"/>
            <ac:spMk id="25" creationId="{C29501E6-A978-4A61-9689-9085AF97A53A}"/>
          </ac:spMkLst>
        </pc:spChg>
        <pc:spChg chg="add">
          <ac:chgData name="Sinijärv Mikael" userId="27c7a6a2-ec08-4dc9-b3f1-82535a8061d9" providerId="ADAL" clId="{711C5016-A3BC-4D2C-A648-DD4C4C638963}" dt="2024-03-05T18:21:36.769" v="3460" actId="26606"/>
          <ac:spMkLst>
            <pc:docMk/>
            <pc:sldMk cId="143994238" sldId="256"/>
            <ac:spMk id="30" creationId="{B7BD7FCF-A254-4A97-A15C-319B67622677}"/>
          </ac:spMkLst>
        </pc:spChg>
        <pc:spChg chg="add">
          <ac:chgData name="Sinijärv Mikael" userId="27c7a6a2-ec08-4dc9-b3f1-82535a8061d9" providerId="ADAL" clId="{711C5016-A3BC-4D2C-A648-DD4C4C638963}" dt="2024-03-05T18:21:36.769" v="3460" actId="26606"/>
          <ac:spMkLst>
            <pc:docMk/>
            <pc:sldMk cId="143994238" sldId="256"/>
            <ac:spMk id="32" creationId="{52FFAF72-6204-4676-9C6F-9A4CC4D91805}"/>
          </ac:spMkLst>
        </pc:spChg>
        <pc:picChg chg="add mod">
          <ac:chgData name="Sinijärv Mikael" userId="27c7a6a2-ec08-4dc9-b3f1-82535a8061d9" providerId="ADAL" clId="{711C5016-A3BC-4D2C-A648-DD4C4C638963}" dt="2024-03-05T18:21:36.769" v="3460" actId="26606"/>
          <ac:picMkLst>
            <pc:docMk/>
            <pc:sldMk cId="143994238" sldId="256"/>
            <ac:picMk id="5" creationId="{C135C499-CCCB-3A6C-EB82-2CB6DBE3C0F1}"/>
          </ac:picMkLst>
        </pc:picChg>
      </pc:sldChg>
      <pc:sldChg chg="modSp mod">
        <pc:chgData name="Sinijärv Mikael" userId="27c7a6a2-ec08-4dc9-b3f1-82535a8061d9" providerId="ADAL" clId="{711C5016-A3BC-4D2C-A648-DD4C4C638963}" dt="2024-03-05T18:20:42.883" v="3457" actId="20577"/>
        <pc:sldMkLst>
          <pc:docMk/>
          <pc:sldMk cId="1777759537" sldId="257"/>
        </pc:sldMkLst>
        <pc:spChg chg="mod">
          <ac:chgData name="Sinijärv Mikael" userId="27c7a6a2-ec08-4dc9-b3f1-82535a8061d9" providerId="ADAL" clId="{711C5016-A3BC-4D2C-A648-DD4C4C638963}" dt="2024-03-05T18:20:42.883" v="3457" actId="20577"/>
          <ac:spMkLst>
            <pc:docMk/>
            <pc:sldMk cId="1777759537" sldId="257"/>
            <ac:spMk id="3" creationId="{6B730B30-26D5-8C83-9C03-EC8EAF5F1F6D}"/>
          </ac:spMkLst>
        </pc:spChg>
      </pc:sldChg>
      <pc:sldChg chg="modSp mod">
        <pc:chgData name="Sinijärv Mikael" userId="27c7a6a2-ec08-4dc9-b3f1-82535a8061d9" providerId="ADAL" clId="{711C5016-A3BC-4D2C-A648-DD4C4C638963}" dt="2024-03-03T13:54:03.267" v="2223" actId="27636"/>
        <pc:sldMkLst>
          <pc:docMk/>
          <pc:sldMk cId="3574021946" sldId="258"/>
        </pc:sldMkLst>
        <pc:spChg chg="mod">
          <ac:chgData name="Sinijärv Mikael" userId="27c7a6a2-ec08-4dc9-b3f1-82535a8061d9" providerId="ADAL" clId="{711C5016-A3BC-4D2C-A648-DD4C4C638963}" dt="2024-03-03T13:54:03.267" v="2223" actId="27636"/>
          <ac:spMkLst>
            <pc:docMk/>
            <pc:sldMk cId="3574021946" sldId="258"/>
            <ac:spMk id="3" creationId="{CEF1B6DD-E0F5-8CC0-EBA7-3B2CD5D7BE2E}"/>
          </ac:spMkLst>
        </pc:spChg>
      </pc:sldChg>
      <pc:sldChg chg="modSp mod">
        <pc:chgData name="Sinijärv Mikael" userId="27c7a6a2-ec08-4dc9-b3f1-82535a8061d9" providerId="ADAL" clId="{711C5016-A3BC-4D2C-A648-DD4C4C638963}" dt="2024-03-05T18:29:12.541" v="3653" actId="27636"/>
        <pc:sldMkLst>
          <pc:docMk/>
          <pc:sldMk cId="1920763582" sldId="260"/>
        </pc:sldMkLst>
        <pc:spChg chg="mod">
          <ac:chgData name="Sinijärv Mikael" userId="27c7a6a2-ec08-4dc9-b3f1-82535a8061d9" providerId="ADAL" clId="{711C5016-A3BC-4D2C-A648-DD4C4C638963}" dt="2024-03-05T18:15:59.745" v="2987" actId="20577"/>
          <ac:spMkLst>
            <pc:docMk/>
            <pc:sldMk cId="1920763582" sldId="260"/>
            <ac:spMk id="2" creationId="{0C093AD9-311D-CAA4-C2B2-2F3459F29208}"/>
          </ac:spMkLst>
        </pc:spChg>
        <pc:spChg chg="mod">
          <ac:chgData name="Sinijärv Mikael" userId="27c7a6a2-ec08-4dc9-b3f1-82535a8061d9" providerId="ADAL" clId="{711C5016-A3BC-4D2C-A648-DD4C4C638963}" dt="2024-03-05T18:29:12.541" v="3653" actId="27636"/>
          <ac:spMkLst>
            <pc:docMk/>
            <pc:sldMk cId="1920763582" sldId="260"/>
            <ac:spMk id="3" creationId="{CEF1B6DD-E0F5-8CC0-EBA7-3B2CD5D7BE2E}"/>
          </ac:spMkLst>
        </pc:spChg>
      </pc:sldChg>
      <pc:sldChg chg="modSp mod">
        <pc:chgData name="Sinijärv Mikael" userId="27c7a6a2-ec08-4dc9-b3f1-82535a8061d9" providerId="ADAL" clId="{711C5016-A3BC-4D2C-A648-DD4C4C638963}" dt="2024-03-05T18:28:21.173" v="3595" actId="20577"/>
        <pc:sldMkLst>
          <pc:docMk/>
          <pc:sldMk cId="1432478438" sldId="261"/>
        </pc:sldMkLst>
        <pc:spChg chg="mod">
          <ac:chgData name="Sinijärv Mikael" userId="27c7a6a2-ec08-4dc9-b3f1-82535a8061d9" providerId="ADAL" clId="{711C5016-A3BC-4D2C-A648-DD4C4C638963}" dt="2024-03-05T18:28:21.173" v="3595" actId="20577"/>
          <ac:spMkLst>
            <pc:docMk/>
            <pc:sldMk cId="1432478438" sldId="261"/>
            <ac:spMk id="3" creationId="{CEF1B6DD-E0F5-8CC0-EBA7-3B2CD5D7BE2E}"/>
          </ac:spMkLst>
        </pc:spChg>
      </pc:sldChg>
      <pc:sldChg chg="del">
        <pc:chgData name="Sinijärv Mikael" userId="27c7a6a2-ec08-4dc9-b3f1-82535a8061d9" providerId="ADAL" clId="{711C5016-A3BC-4D2C-A648-DD4C4C638963}" dt="2024-03-05T18:13:24.954" v="2964" actId="47"/>
        <pc:sldMkLst>
          <pc:docMk/>
          <pc:sldMk cId="866072533" sldId="262"/>
        </pc:sldMkLst>
      </pc:sldChg>
      <pc:sldChg chg="modSp mod">
        <pc:chgData name="Sinijärv Mikael" userId="27c7a6a2-ec08-4dc9-b3f1-82535a8061d9" providerId="ADAL" clId="{711C5016-A3BC-4D2C-A648-DD4C4C638963}" dt="2024-03-05T18:29:53.379" v="3654" actId="20577"/>
        <pc:sldMkLst>
          <pc:docMk/>
          <pc:sldMk cId="237779830" sldId="263"/>
        </pc:sldMkLst>
        <pc:spChg chg="mod">
          <ac:chgData name="Sinijärv Mikael" userId="27c7a6a2-ec08-4dc9-b3f1-82535a8061d9" providerId="ADAL" clId="{711C5016-A3BC-4D2C-A648-DD4C4C638963}" dt="2024-03-03T13:55:38.317" v="2234" actId="20577"/>
          <ac:spMkLst>
            <pc:docMk/>
            <pc:sldMk cId="237779830" sldId="263"/>
            <ac:spMk id="2" creationId="{0C093AD9-311D-CAA4-C2B2-2F3459F29208}"/>
          </ac:spMkLst>
        </pc:spChg>
        <pc:spChg chg="mod">
          <ac:chgData name="Sinijärv Mikael" userId="27c7a6a2-ec08-4dc9-b3f1-82535a8061d9" providerId="ADAL" clId="{711C5016-A3BC-4D2C-A648-DD4C4C638963}" dt="2024-03-05T18:29:53.379" v="3654" actId="20577"/>
          <ac:spMkLst>
            <pc:docMk/>
            <pc:sldMk cId="237779830" sldId="263"/>
            <ac:spMk id="3" creationId="{CEF1B6DD-E0F5-8CC0-EBA7-3B2CD5D7BE2E}"/>
          </ac:spMkLst>
        </pc:spChg>
      </pc:sldChg>
      <pc:sldChg chg="del">
        <pc:chgData name="Sinijärv Mikael" userId="27c7a6a2-ec08-4dc9-b3f1-82535a8061d9" providerId="ADAL" clId="{711C5016-A3BC-4D2C-A648-DD4C4C638963}" dt="2024-03-05T18:20:48.031" v="3458" actId="47"/>
        <pc:sldMkLst>
          <pc:docMk/>
          <pc:sldMk cId="685102272" sldId="264"/>
        </pc:sldMkLst>
      </pc:sldChg>
      <pc:sldChg chg="modSp mod">
        <pc:chgData name="Sinijärv Mikael" userId="27c7a6a2-ec08-4dc9-b3f1-82535a8061d9" providerId="ADAL" clId="{711C5016-A3BC-4D2C-A648-DD4C4C638963}" dt="2024-03-05T18:27:55.921" v="3594" actId="20577"/>
        <pc:sldMkLst>
          <pc:docMk/>
          <pc:sldMk cId="4170391226" sldId="265"/>
        </pc:sldMkLst>
        <pc:spChg chg="mod">
          <ac:chgData name="Sinijärv Mikael" userId="27c7a6a2-ec08-4dc9-b3f1-82535a8061d9" providerId="ADAL" clId="{711C5016-A3BC-4D2C-A648-DD4C4C638963}" dt="2024-03-05T18:27:55.921" v="3594" actId="20577"/>
          <ac:spMkLst>
            <pc:docMk/>
            <pc:sldMk cId="4170391226" sldId="265"/>
            <ac:spMk id="3" creationId="{1C275407-2CB8-FE89-2D45-8EAB12F5CF55}"/>
          </ac:spMkLst>
        </pc:spChg>
      </pc:sldChg>
      <pc:sldChg chg="modSp del mod">
        <pc:chgData name="Sinijärv Mikael" userId="27c7a6a2-ec08-4dc9-b3f1-82535a8061d9" providerId="ADAL" clId="{711C5016-A3BC-4D2C-A648-DD4C4C638963}" dt="2024-03-03T13:51:33.822" v="1962" actId="47"/>
        <pc:sldMkLst>
          <pc:docMk/>
          <pc:sldMk cId="608855683" sldId="266"/>
        </pc:sldMkLst>
        <pc:spChg chg="mod">
          <ac:chgData name="Sinijärv Mikael" userId="27c7a6a2-ec08-4dc9-b3f1-82535a8061d9" providerId="ADAL" clId="{711C5016-A3BC-4D2C-A648-DD4C4C638963}" dt="2024-03-03T13:49:15.381" v="1944" actId="20577"/>
          <ac:spMkLst>
            <pc:docMk/>
            <pc:sldMk cId="608855683" sldId="266"/>
            <ac:spMk id="3" creationId="{CBFE591B-7199-A572-4B91-A236BD28EB8A}"/>
          </ac:spMkLst>
        </pc:spChg>
      </pc:sldChg>
      <pc:sldChg chg="modSp new mod ord">
        <pc:chgData name="Sinijärv Mikael" userId="27c7a6a2-ec08-4dc9-b3f1-82535a8061d9" providerId="ADAL" clId="{711C5016-A3BC-4D2C-A648-DD4C4C638963}" dt="2024-03-05T18:20:05.771" v="3403"/>
        <pc:sldMkLst>
          <pc:docMk/>
          <pc:sldMk cId="1772075941" sldId="266"/>
        </pc:sldMkLst>
        <pc:spChg chg="mod">
          <ac:chgData name="Sinijärv Mikael" userId="27c7a6a2-ec08-4dc9-b3f1-82535a8061d9" providerId="ADAL" clId="{711C5016-A3BC-4D2C-A648-DD4C4C638963}" dt="2024-03-03T14:02:50.498" v="2676" actId="20577"/>
          <ac:spMkLst>
            <pc:docMk/>
            <pc:sldMk cId="1772075941" sldId="266"/>
            <ac:spMk id="2" creationId="{E9B3B45F-F14A-7566-F9FB-D54F3EAA3859}"/>
          </ac:spMkLst>
        </pc:spChg>
        <pc:spChg chg="mod">
          <ac:chgData name="Sinijärv Mikael" userId="27c7a6a2-ec08-4dc9-b3f1-82535a8061d9" providerId="ADAL" clId="{711C5016-A3BC-4D2C-A648-DD4C4C638963}" dt="2024-03-03T14:03:33.584" v="2750" actId="20577"/>
          <ac:spMkLst>
            <pc:docMk/>
            <pc:sldMk cId="1772075941" sldId="266"/>
            <ac:spMk id="3" creationId="{52125D23-FC07-DFE3-7F4F-B595E659438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030630-235A-4D1A-8DFE-998209CB4A6D}" type="datetimeFigureOut">
              <a:rPr lang="sv-SE" smtClean="0"/>
              <a:t>2024-03-12</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84FD51-46F9-4C28-8A34-B52AC7FC79E5}" type="slidenum">
              <a:rPr lang="sv-SE" smtClean="0"/>
              <a:t>‹#›</a:t>
            </a:fld>
            <a:endParaRPr lang="sv-SE"/>
          </a:p>
        </p:txBody>
      </p:sp>
    </p:spTree>
    <p:extLst>
      <p:ext uri="{BB962C8B-B14F-4D97-AF65-F5344CB8AC3E}">
        <p14:creationId xmlns:p14="http://schemas.microsoft.com/office/powerpoint/2010/main" val="964488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Skicka ut innan första och be föräldrar diskutera och förbereda med </a:t>
            </a:r>
          </a:p>
        </p:txBody>
      </p:sp>
      <p:sp>
        <p:nvSpPr>
          <p:cNvPr id="4" name="Slide Number Placeholder 3"/>
          <p:cNvSpPr>
            <a:spLocks noGrp="1"/>
          </p:cNvSpPr>
          <p:nvPr>
            <p:ph type="sldNum" sz="quarter" idx="5"/>
          </p:nvPr>
        </p:nvSpPr>
        <p:spPr/>
        <p:txBody>
          <a:bodyPr/>
          <a:lstStyle/>
          <a:p>
            <a:fld id="{1884FD51-46F9-4C28-8A34-B52AC7FC79E5}" type="slidenum">
              <a:rPr lang="sv-SE" smtClean="0"/>
              <a:t>5</a:t>
            </a:fld>
            <a:endParaRPr lang="sv-SE"/>
          </a:p>
        </p:txBody>
      </p:sp>
    </p:spTree>
    <p:extLst>
      <p:ext uri="{BB962C8B-B14F-4D97-AF65-F5344CB8AC3E}">
        <p14:creationId xmlns:p14="http://schemas.microsoft.com/office/powerpoint/2010/main" val="3923051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1C2B-8460-0ACA-5B62-971F609EC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994E2C39-40F1-CE89-C21C-218A02477C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220267A9-F48C-1918-CDC0-751901934E2F}"/>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FCBAC5BC-4971-41E0-9ACF-592D97C24262}"/>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ABADF744-E18F-378D-E508-10E854E3313C}"/>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1497781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52D5-4F68-B48B-0BFF-31BDB0704EAE}"/>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0C71AFDD-C86F-991E-4DC8-8A562EDA7E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7F851D15-42A0-C1A6-2CEC-918DD90D70AF}"/>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046A7F69-DD40-1591-E922-DAE87B70ED8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7148C77E-C52B-FBAE-D1D9-DF8FEA24E5CE}"/>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1755058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3DAFF-01FF-613B-1A26-DBADEB0C4D0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2A23E322-BD90-D466-DBD0-CDD98A96D5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9602C27E-875F-BFBC-98A0-64E7D5AEC72B}"/>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C9FB32EF-BC62-F2C4-A738-0EF16C09DF1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3AB62E1-CD98-3DEF-5F98-C7FA36721EB3}"/>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3054872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DDE63-110B-F628-57AA-52B3AB966CC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C038BD6D-7685-1137-A783-5761A8C196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1BA0F803-9433-69EB-7BC8-D0668EA2A5C1}"/>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31D5D96E-2CB6-7970-BA2E-88075859165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2859AFD1-15BF-7979-4EC2-F77C06CD9C82}"/>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3750310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7D46-D0DD-F02C-F690-F1B2F33072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4F934C45-985A-C4CE-DDBC-BAABB965C8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294A71-29E4-1DBF-4246-572A51164BEF}"/>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1FE54BE7-3E70-41F3-F536-F0906107425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64076FA2-FDF5-98D3-0050-C1BD23044365}"/>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299513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8BB00-C43F-9F43-1A00-87D25E3D35AA}"/>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F15EC6E9-2442-6B30-F9F0-65C73D8839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8A2649B0-B484-B6D2-1042-EF8ABCC64C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375DB59E-2651-B4FD-D831-6CC930226242}"/>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6" name="Footer Placeholder 5">
            <a:extLst>
              <a:ext uri="{FF2B5EF4-FFF2-40B4-BE49-F238E27FC236}">
                <a16:creationId xmlns:a16="http://schemas.microsoft.com/office/drawing/2014/main" id="{5E14A2D5-5D1C-080F-D311-61759F46E10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FCEE89D-9A6C-94DC-B1B1-353669AAFB74}"/>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417611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15900-909A-C984-58F2-525F5F45EAA5}"/>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30B06D96-EF6E-7C77-B00E-BB31D04998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AB024B-391A-B0AB-13FF-F1375D0493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66F069EA-FA38-B52A-9D05-25D6313EBC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E27AF9-C15B-B5FA-723C-E5C277BE2C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BAE19B1F-1AC3-D446-E709-A4855A61FD1F}"/>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8" name="Footer Placeholder 7">
            <a:extLst>
              <a:ext uri="{FF2B5EF4-FFF2-40B4-BE49-F238E27FC236}">
                <a16:creationId xmlns:a16="http://schemas.microsoft.com/office/drawing/2014/main" id="{0BF68FFB-9114-BBE3-2C92-0A4458A48636}"/>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1A0F349C-95A3-5342-2972-01C684A0EDC9}"/>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2011381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AF4E3-E78B-FD63-D2D8-3AC31197C0E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A142F8E2-05C3-33E7-C140-6CF8BC149FA3}"/>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4" name="Footer Placeholder 3">
            <a:extLst>
              <a:ext uri="{FF2B5EF4-FFF2-40B4-BE49-F238E27FC236}">
                <a16:creationId xmlns:a16="http://schemas.microsoft.com/office/drawing/2014/main" id="{D36F9132-5F66-1EE1-D0B1-D9322D2E0A48}"/>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3E24F255-A68A-582C-15C2-1356A812791B}"/>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2882070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A627E6-199B-E80D-03DE-5A912CB3E0FE}"/>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3" name="Footer Placeholder 2">
            <a:extLst>
              <a:ext uri="{FF2B5EF4-FFF2-40B4-BE49-F238E27FC236}">
                <a16:creationId xmlns:a16="http://schemas.microsoft.com/office/drawing/2014/main" id="{A808AC44-3055-8568-2DE2-8C24122FCF6D}"/>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837E62D0-9F99-7A0B-6C5C-1C931573E3AE}"/>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402043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D51FE-7023-B390-7622-A360A3657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E4911B17-2C9C-20B7-AE06-B6DCF0263B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24683A64-B9E4-9E2C-959B-69D252C7E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172049-940C-299F-DBAD-08AD6A759CD4}"/>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6" name="Footer Placeholder 5">
            <a:extLst>
              <a:ext uri="{FF2B5EF4-FFF2-40B4-BE49-F238E27FC236}">
                <a16:creationId xmlns:a16="http://schemas.microsoft.com/office/drawing/2014/main" id="{BCBC7187-294E-269A-965C-190401FA5258}"/>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8EF799AD-FCA7-38CD-F4C7-C62E75C2A7EB}"/>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59695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4A578-5FC5-AC5F-4DBE-E71837ACEB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D5B92483-7FAE-8361-DDD1-DA3E10A9C1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01A773E5-D2D6-6A51-5B9C-2DFBA3F81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CFC1C1-BC94-E7CD-F644-5356954425ED}"/>
              </a:ext>
            </a:extLst>
          </p:cNvPr>
          <p:cNvSpPr>
            <a:spLocks noGrp="1"/>
          </p:cNvSpPr>
          <p:nvPr>
            <p:ph type="dt" sz="half" idx="10"/>
          </p:nvPr>
        </p:nvSpPr>
        <p:spPr/>
        <p:txBody>
          <a:bodyPr/>
          <a:lstStyle/>
          <a:p>
            <a:fld id="{C74672F9-5EAF-4A95-B87B-1EF37D5155A1}" type="datetimeFigureOut">
              <a:rPr lang="sv-SE" smtClean="0"/>
              <a:t>2024-03-12</a:t>
            </a:fld>
            <a:endParaRPr lang="sv-SE"/>
          </a:p>
        </p:txBody>
      </p:sp>
      <p:sp>
        <p:nvSpPr>
          <p:cNvPr id="6" name="Footer Placeholder 5">
            <a:extLst>
              <a:ext uri="{FF2B5EF4-FFF2-40B4-BE49-F238E27FC236}">
                <a16:creationId xmlns:a16="http://schemas.microsoft.com/office/drawing/2014/main" id="{AD9AB021-1CE1-1AF8-F35C-499BD4541BAA}"/>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C9E4516E-D1E9-0422-73A5-F9337EC4A91E}"/>
              </a:ext>
            </a:extLst>
          </p:cNvPr>
          <p:cNvSpPr>
            <a:spLocks noGrp="1"/>
          </p:cNvSpPr>
          <p:nvPr>
            <p:ph type="sldNum" sz="quarter" idx="12"/>
          </p:nvPr>
        </p:nvSpPr>
        <p:spPr/>
        <p:txBody>
          <a:bodyPr/>
          <a:lstStyle/>
          <a:p>
            <a:fld id="{7026920E-0406-485B-A9C9-5F262F2158E2}" type="slidenum">
              <a:rPr lang="sv-SE" smtClean="0"/>
              <a:t>‹#›</a:t>
            </a:fld>
            <a:endParaRPr lang="sv-SE"/>
          </a:p>
        </p:txBody>
      </p:sp>
    </p:spTree>
    <p:extLst>
      <p:ext uri="{BB962C8B-B14F-4D97-AF65-F5344CB8AC3E}">
        <p14:creationId xmlns:p14="http://schemas.microsoft.com/office/powerpoint/2010/main" val="965330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61F91B-51FF-2889-D922-2CF67FEBDD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5EAA671A-E9BA-D596-EAB8-1578AF8DC2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025E05C-AEF0-148B-769D-6F7529F0C8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672F9-5EAF-4A95-B87B-1EF37D5155A1}" type="datetimeFigureOut">
              <a:rPr lang="sv-SE" smtClean="0"/>
              <a:t>2024-03-12</a:t>
            </a:fld>
            <a:endParaRPr lang="sv-SE"/>
          </a:p>
        </p:txBody>
      </p:sp>
      <p:sp>
        <p:nvSpPr>
          <p:cNvPr id="5" name="Footer Placeholder 4">
            <a:extLst>
              <a:ext uri="{FF2B5EF4-FFF2-40B4-BE49-F238E27FC236}">
                <a16:creationId xmlns:a16="http://schemas.microsoft.com/office/drawing/2014/main" id="{3E90DC00-9F61-A7B1-63A7-CD57046A12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1F7D53F4-0D19-55F9-676A-262D479758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6920E-0406-485B-A9C9-5F262F2158E2}" type="slidenum">
              <a:rPr lang="sv-SE" smtClean="0"/>
              <a:t>‹#›</a:t>
            </a:fld>
            <a:endParaRPr lang="sv-SE"/>
          </a:p>
        </p:txBody>
      </p:sp>
    </p:spTree>
    <p:extLst>
      <p:ext uri="{BB962C8B-B14F-4D97-AF65-F5344CB8AC3E}">
        <p14:creationId xmlns:p14="http://schemas.microsoft.com/office/powerpoint/2010/main" val="35230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ktiva.svenskfotboll.se/tranare/spelformer/spelregler/" TargetMode="External"/><Relationship Id="rId2" Type="http://schemas.openxmlformats.org/officeDocument/2006/relationships/hyperlink" Target="https://www.gbgfotboll.se/4afd9a/globalassets/distrikt/goteborg/dokument/tavling/sa-spelar-vi-fotboll/sa-spelar-vi-5-mot-5.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D173872-C3CF-D859-6853-F85D654AFCF4}"/>
              </a:ext>
            </a:extLst>
          </p:cNvPr>
          <p:cNvSpPr>
            <a:spLocks noGrp="1"/>
          </p:cNvSpPr>
          <p:nvPr>
            <p:ph type="ctrTitle"/>
          </p:nvPr>
        </p:nvSpPr>
        <p:spPr>
          <a:xfrm>
            <a:off x="643468" y="643467"/>
            <a:ext cx="4620584" cy="4567137"/>
          </a:xfrm>
        </p:spPr>
        <p:txBody>
          <a:bodyPr>
            <a:normAutofit/>
          </a:bodyPr>
          <a:lstStyle/>
          <a:p>
            <a:pPr algn="l"/>
            <a:r>
              <a:rPr lang="sv-SE" sz="4400"/>
              <a:t>Föräldramöte P-15</a:t>
            </a:r>
          </a:p>
        </p:txBody>
      </p:sp>
      <p:sp>
        <p:nvSpPr>
          <p:cNvPr id="3" name="Subtitle 2">
            <a:extLst>
              <a:ext uri="{FF2B5EF4-FFF2-40B4-BE49-F238E27FC236}">
                <a16:creationId xmlns:a16="http://schemas.microsoft.com/office/drawing/2014/main" id="{2E5D6894-D3BB-F216-7BA6-6FF722CD4915}"/>
              </a:ext>
            </a:extLst>
          </p:cNvPr>
          <p:cNvSpPr>
            <a:spLocks noGrp="1"/>
          </p:cNvSpPr>
          <p:nvPr>
            <p:ph type="subTitle" idx="1"/>
          </p:nvPr>
        </p:nvSpPr>
        <p:spPr>
          <a:xfrm>
            <a:off x="643467" y="5277684"/>
            <a:ext cx="4620584" cy="775494"/>
          </a:xfrm>
        </p:spPr>
        <p:txBody>
          <a:bodyPr>
            <a:normAutofit/>
          </a:bodyPr>
          <a:lstStyle/>
          <a:p>
            <a:pPr algn="l"/>
            <a:r>
              <a:rPr lang="sv-SE" dirty="0"/>
              <a:t>12/3-2024</a:t>
            </a:r>
          </a:p>
        </p:txBody>
      </p:sp>
      <p:pic>
        <p:nvPicPr>
          <p:cNvPr id="5" name="Picture 4" descr="A blue and white logo&#10;&#10;Description automatically generated">
            <a:extLst>
              <a:ext uri="{FF2B5EF4-FFF2-40B4-BE49-F238E27FC236}">
                <a16:creationId xmlns:a16="http://schemas.microsoft.com/office/drawing/2014/main" id="{C135C499-CCCB-3A6C-EB82-2CB6DBE3C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6253" y="957860"/>
            <a:ext cx="4942280" cy="4942280"/>
          </a:xfrm>
          <a:prstGeom prst="rect">
            <a:avLst/>
          </a:prstGeom>
        </p:spPr>
      </p:pic>
    </p:spTree>
    <p:extLst>
      <p:ext uri="{BB962C8B-B14F-4D97-AF65-F5344CB8AC3E}">
        <p14:creationId xmlns:p14="http://schemas.microsoft.com/office/powerpoint/2010/main" val="143994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8BD14-D7DB-D8D7-5670-1B655EA0090D}"/>
              </a:ext>
            </a:extLst>
          </p:cNvPr>
          <p:cNvSpPr>
            <a:spLocks noGrp="1"/>
          </p:cNvSpPr>
          <p:nvPr>
            <p:ph type="title"/>
          </p:nvPr>
        </p:nvSpPr>
        <p:spPr/>
        <p:txBody>
          <a:bodyPr/>
          <a:lstStyle/>
          <a:p>
            <a:r>
              <a:rPr lang="sv-SE" dirty="0"/>
              <a:t>Övrigt</a:t>
            </a:r>
          </a:p>
        </p:txBody>
      </p:sp>
      <p:sp>
        <p:nvSpPr>
          <p:cNvPr id="3" name="Content Placeholder 2">
            <a:extLst>
              <a:ext uri="{FF2B5EF4-FFF2-40B4-BE49-F238E27FC236}">
                <a16:creationId xmlns:a16="http://schemas.microsoft.com/office/drawing/2014/main" id="{94B9FB4F-95E9-33C0-A6C5-675FF803D585}"/>
              </a:ext>
            </a:extLst>
          </p:cNvPr>
          <p:cNvSpPr>
            <a:spLocks noGrp="1"/>
          </p:cNvSpPr>
          <p:nvPr>
            <p:ph idx="1"/>
          </p:nvPr>
        </p:nvSpPr>
        <p:spPr/>
        <p:txBody>
          <a:bodyPr>
            <a:normAutofit fontScale="70000" lnSpcReduction="20000"/>
          </a:bodyPr>
          <a:lstStyle/>
          <a:p>
            <a:r>
              <a:rPr lang="sv-SE" dirty="0"/>
              <a:t>Tips: Lägg in nummer på laget.se och gör det synligt för andra</a:t>
            </a:r>
          </a:p>
          <a:p>
            <a:r>
              <a:rPr lang="sv-SE" dirty="0"/>
              <a:t>Förslag från mötet att starta en </a:t>
            </a:r>
            <a:r>
              <a:rPr lang="sv-SE" dirty="0" err="1"/>
              <a:t>Whatsapp</a:t>
            </a:r>
            <a:r>
              <a:rPr lang="sv-SE" dirty="0"/>
              <a:t>-grupp för att underlätta kommunikation mellan föräldrar. Tanken är att den är för föräldrar, inte barn. Kid skapar en grupp (se redan publicerad nyhet om detta).</a:t>
            </a:r>
          </a:p>
          <a:p>
            <a:r>
              <a:rPr lang="sv-SE" dirty="0"/>
              <a:t>Vi har nu följande kommunikationskanaler:</a:t>
            </a:r>
          </a:p>
          <a:p>
            <a:pPr lvl="1"/>
            <a:r>
              <a:rPr lang="sv-SE" dirty="0"/>
              <a:t>Laget.se</a:t>
            </a:r>
          </a:p>
          <a:p>
            <a:pPr lvl="2"/>
            <a:r>
              <a:rPr lang="sv-SE" dirty="0"/>
              <a:t>Kommunikation (mestadels envägs) från ledare till föräldrar som grupp. </a:t>
            </a:r>
          </a:p>
          <a:p>
            <a:pPr lvl="2"/>
            <a:r>
              <a:rPr lang="sv-SE" dirty="0"/>
              <a:t>Nyheter, Kallelser, Kalender, Medlemsregister, osv. </a:t>
            </a:r>
          </a:p>
          <a:p>
            <a:pPr lvl="1"/>
            <a:r>
              <a:rPr lang="sv-SE" dirty="0"/>
              <a:t>Mejl</a:t>
            </a:r>
          </a:p>
          <a:p>
            <a:pPr lvl="2"/>
            <a:r>
              <a:rPr lang="sv-SE" dirty="0"/>
              <a:t>Kommunikation (tvåvägs) mellan ledare och föräldrar. Även notifiering om publicerade nyheter på laget.se och kallelser, samt utskick. </a:t>
            </a:r>
          </a:p>
          <a:p>
            <a:pPr lvl="1"/>
            <a:r>
              <a:rPr lang="sv-SE" dirty="0"/>
              <a:t>SMS</a:t>
            </a:r>
          </a:p>
          <a:p>
            <a:pPr lvl="2"/>
            <a:r>
              <a:rPr lang="sv-SE" dirty="0"/>
              <a:t>Brådskande information. Kan vara t ex inställda träningar. Föredragna sättet att meddela sjukdom vid matchspel till berörd ledare. Se till att registrera telefonnummer på laget.se för att få utskicken!</a:t>
            </a:r>
          </a:p>
          <a:p>
            <a:pPr lvl="1"/>
            <a:r>
              <a:rPr lang="sv-SE" dirty="0"/>
              <a:t>Facebook (Floda </a:t>
            </a:r>
            <a:r>
              <a:rPr lang="sv-SE" dirty="0" err="1"/>
              <a:t>Boif</a:t>
            </a:r>
            <a:r>
              <a:rPr lang="sv-SE" dirty="0"/>
              <a:t> P-15)</a:t>
            </a:r>
          </a:p>
          <a:p>
            <a:pPr lvl="2"/>
            <a:r>
              <a:rPr lang="sv-SE" dirty="0"/>
              <a:t>Dela bilder från matcher och andra evenemang</a:t>
            </a:r>
          </a:p>
          <a:p>
            <a:pPr lvl="1"/>
            <a:r>
              <a:rPr lang="sv-SE" dirty="0" err="1"/>
              <a:t>Whatsapp</a:t>
            </a:r>
            <a:endParaRPr lang="sv-SE" dirty="0"/>
          </a:p>
          <a:p>
            <a:pPr lvl="2"/>
            <a:r>
              <a:rPr lang="sv-SE" dirty="0"/>
              <a:t>Kommunikation inom föräldrakollektivet (</a:t>
            </a:r>
            <a:r>
              <a:rPr lang="sv-SE" dirty="0" err="1"/>
              <a:t>inkl</a:t>
            </a:r>
            <a:r>
              <a:rPr lang="sv-SE" dirty="0"/>
              <a:t> ledare). T ex samåkning. </a:t>
            </a:r>
          </a:p>
        </p:txBody>
      </p:sp>
    </p:spTree>
    <p:extLst>
      <p:ext uri="{BB962C8B-B14F-4D97-AF65-F5344CB8AC3E}">
        <p14:creationId xmlns:p14="http://schemas.microsoft.com/office/powerpoint/2010/main" val="224862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3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football ball on fire&#10;&#10;Description automatically generated">
            <a:extLst>
              <a:ext uri="{FF2B5EF4-FFF2-40B4-BE49-F238E27FC236}">
                <a16:creationId xmlns:a16="http://schemas.microsoft.com/office/drawing/2014/main" id="{003E090C-E827-AF71-808E-1B6FA168205A}"/>
              </a:ext>
            </a:extLst>
          </p:cNvPr>
          <p:cNvPicPr>
            <a:picLocks noChangeAspect="1"/>
          </p:cNvPicPr>
          <p:nvPr/>
        </p:nvPicPr>
        <p:blipFill rotWithShape="1">
          <a:blip r:embed="rId2">
            <a:extLst>
              <a:ext uri="{28A0092B-C50C-407E-A947-70E740481C1C}">
                <a14:useLocalDpi xmlns:a14="http://schemas.microsoft.com/office/drawing/2010/main" val="0"/>
              </a:ext>
            </a:extLst>
          </a:blip>
          <a:srcRect l="244" r="-1" b="-1"/>
          <a:stretch/>
        </p:blipFill>
        <p:spPr>
          <a:xfrm>
            <a:off x="2522356" y="10"/>
            <a:ext cx="9669642" cy="6857990"/>
          </a:xfrm>
          <a:prstGeom prst="rect">
            <a:avLst/>
          </a:prstGeom>
        </p:spPr>
      </p:pic>
      <p:sp>
        <p:nvSpPr>
          <p:cNvPr id="45" name="Rectangle 33">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E4DB4B3-E1B4-3641-5AEA-EF135C273BCE}"/>
              </a:ext>
            </a:extLst>
          </p:cNvPr>
          <p:cNvSpPr>
            <a:spLocks noGrp="1"/>
          </p:cNvSpPr>
          <p:nvPr>
            <p:ph type="title"/>
          </p:nvPr>
        </p:nvSpPr>
        <p:spPr>
          <a:xfrm>
            <a:off x="838200" y="365125"/>
            <a:ext cx="3822189" cy="1899912"/>
          </a:xfrm>
        </p:spPr>
        <p:txBody>
          <a:bodyPr>
            <a:normAutofit/>
          </a:bodyPr>
          <a:lstStyle/>
          <a:p>
            <a:r>
              <a:rPr lang="sv-SE" sz="4000"/>
              <a:t>Agenda</a:t>
            </a:r>
          </a:p>
        </p:txBody>
      </p:sp>
      <p:sp>
        <p:nvSpPr>
          <p:cNvPr id="3" name="Content Placeholder 2">
            <a:extLst>
              <a:ext uri="{FF2B5EF4-FFF2-40B4-BE49-F238E27FC236}">
                <a16:creationId xmlns:a16="http://schemas.microsoft.com/office/drawing/2014/main" id="{6B730B30-26D5-8C83-9C03-EC8EAF5F1F6D}"/>
              </a:ext>
            </a:extLst>
          </p:cNvPr>
          <p:cNvSpPr>
            <a:spLocks noGrp="1"/>
          </p:cNvSpPr>
          <p:nvPr>
            <p:ph idx="1"/>
          </p:nvPr>
        </p:nvSpPr>
        <p:spPr>
          <a:xfrm>
            <a:off x="838200" y="2434201"/>
            <a:ext cx="3822189" cy="3742762"/>
          </a:xfrm>
        </p:spPr>
        <p:txBody>
          <a:bodyPr>
            <a:normAutofit/>
          </a:bodyPr>
          <a:lstStyle/>
          <a:p>
            <a:r>
              <a:rPr lang="sv-SE" sz="2000" dirty="0"/>
              <a:t>Säsongsplanering</a:t>
            </a:r>
          </a:p>
          <a:p>
            <a:r>
              <a:rPr lang="sv-SE" sz="2000" dirty="0"/>
              <a:t>Seriespel</a:t>
            </a:r>
          </a:p>
          <a:p>
            <a:r>
              <a:rPr lang="sv-SE" sz="2000" dirty="0"/>
              <a:t>Förväntan på ledare och föräldrar</a:t>
            </a:r>
          </a:p>
          <a:p>
            <a:r>
              <a:rPr lang="sv-SE" sz="2000" dirty="0"/>
              <a:t>Föräldragrupp</a:t>
            </a:r>
          </a:p>
          <a:p>
            <a:r>
              <a:rPr lang="sv-SE" sz="2000" dirty="0"/>
              <a:t>Övriga frågor</a:t>
            </a:r>
          </a:p>
        </p:txBody>
      </p:sp>
    </p:spTree>
    <p:extLst>
      <p:ext uri="{BB962C8B-B14F-4D97-AF65-F5344CB8AC3E}">
        <p14:creationId xmlns:p14="http://schemas.microsoft.com/office/powerpoint/2010/main" val="1777759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old trophy with green stripes&#10;&#10;Description automatically generated">
            <a:extLst>
              <a:ext uri="{FF2B5EF4-FFF2-40B4-BE49-F238E27FC236}">
                <a16:creationId xmlns:a16="http://schemas.microsoft.com/office/drawing/2014/main" id="{13A437C2-68B1-D657-A7B8-26F28A9EC129}"/>
              </a:ext>
            </a:extLst>
          </p:cNvPr>
          <p:cNvPicPr>
            <a:picLocks noChangeAspect="1"/>
          </p:cNvPicPr>
          <p:nvPr/>
        </p:nvPicPr>
        <p:blipFill rotWithShape="1">
          <a:blip r:embed="rId2">
            <a:extLst>
              <a:ext uri="{28A0092B-C50C-407E-A947-70E740481C1C}">
                <a14:useLocalDpi xmlns:a14="http://schemas.microsoft.com/office/drawing/2010/main" val="0"/>
              </a:ext>
            </a:extLst>
          </a:blip>
          <a:srcRect l="4110" r="1773" b="-1"/>
          <a:stretch/>
        </p:blipFill>
        <p:spPr>
          <a:xfrm>
            <a:off x="1" y="10"/>
            <a:ext cx="9669642" cy="6857990"/>
          </a:xfrm>
          <a:prstGeom prst="rect">
            <a:avLst/>
          </a:prstGeom>
        </p:spPr>
      </p:pic>
      <p:sp>
        <p:nvSpPr>
          <p:cNvPr id="26" name="Rectangle 2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093AD9-311D-CAA4-C2B2-2F3459F29208}"/>
              </a:ext>
            </a:extLst>
          </p:cNvPr>
          <p:cNvSpPr>
            <a:spLocks noGrp="1"/>
          </p:cNvSpPr>
          <p:nvPr>
            <p:ph type="title"/>
          </p:nvPr>
        </p:nvSpPr>
        <p:spPr>
          <a:xfrm>
            <a:off x="7531610" y="365125"/>
            <a:ext cx="3822189" cy="1899912"/>
          </a:xfrm>
        </p:spPr>
        <p:txBody>
          <a:bodyPr>
            <a:normAutofit/>
          </a:bodyPr>
          <a:lstStyle/>
          <a:p>
            <a:r>
              <a:rPr lang="sv-SE" sz="4000" dirty="0"/>
              <a:t>Säsongsplanering</a:t>
            </a:r>
          </a:p>
        </p:txBody>
      </p:sp>
      <p:sp>
        <p:nvSpPr>
          <p:cNvPr id="3" name="Content Placeholder 2">
            <a:extLst>
              <a:ext uri="{FF2B5EF4-FFF2-40B4-BE49-F238E27FC236}">
                <a16:creationId xmlns:a16="http://schemas.microsoft.com/office/drawing/2014/main" id="{CEF1B6DD-E0F5-8CC0-EBA7-3B2CD5D7BE2E}"/>
              </a:ext>
            </a:extLst>
          </p:cNvPr>
          <p:cNvSpPr>
            <a:spLocks noGrp="1"/>
          </p:cNvSpPr>
          <p:nvPr>
            <p:ph idx="1"/>
          </p:nvPr>
        </p:nvSpPr>
        <p:spPr>
          <a:xfrm>
            <a:off x="7528564" y="1803887"/>
            <a:ext cx="3822189" cy="4688988"/>
          </a:xfrm>
        </p:spPr>
        <p:txBody>
          <a:bodyPr>
            <a:normAutofit/>
          </a:bodyPr>
          <a:lstStyle/>
          <a:p>
            <a:r>
              <a:rPr lang="sv-SE" sz="1200" b="1" dirty="0"/>
              <a:t>Träningsmatcher</a:t>
            </a:r>
          </a:p>
          <a:p>
            <a:pPr lvl="1"/>
            <a:r>
              <a:rPr lang="sv-SE" sz="1100" dirty="0"/>
              <a:t>Lerum 11/2</a:t>
            </a:r>
          </a:p>
          <a:p>
            <a:pPr lvl="1"/>
            <a:r>
              <a:rPr lang="sv-SE" sz="1100" dirty="0"/>
              <a:t>Sävedalen 9/3</a:t>
            </a:r>
          </a:p>
          <a:p>
            <a:pPr lvl="1"/>
            <a:r>
              <a:rPr lang="sv-SE" sz="1100" dirty="0"/>
              <a:t>Lerum 17/3 </a:t>
            </a:r>
          </a:p>
          <a:p>
            <a:pPr lvl="1"/>
            <a:r>
              <a:rPr lang="sv-SE" sz="1100" dirty="0"/>
              <a:t>Hemsjö 7/4</a:t>
            </a:r>
          </a:p>
          <a:p>
            <a:r>
              <a:rPr lang="sv-SE" sz="1200" b="1" dirty="0"/>
              <a:t>Cuper</a:t>
            </a:r>
          </a:p>
          <a:p>
            <a:pPr lvl="1"/>
            <a:r>
              <a:rPr lang="sv-SE" sz="1100" dirty="0"/>
              <a:t>Flodala Cup 5 Maj</a:t>
            </a:r>
          </a:p>
          <a:p>
            <a:pPr lvl="1"/>
            <a:r>
              <a:rPr lang="sv-SE" sz="1100" dirty="0"/>
              <a:t>Öijersjö Cup 4 Maj</a:t>
            </a:r>
          </a:p>
          <a:p>
            <a:pPr lvl="1"/>
            <a:r>
              <a:rPr lang="sv-SE" sz="1100" dirty="0"/>
              <a:t>Tölö Cupen 1 Juni</a:t>
            </a:r>
          </a:p>
          <a:p>
            <a:pPr lvl="1"/>
            <a:r>
              <a:rPr lang="sv-SE" sz="1100" dirty="0"/>
              <a:t>Någon mer i aug/sept (Tips från P-14 Gullmarscupen i Lysekil 10/8)</a:t>
            </a:r>
          </a:p>
          <a:p>
            <a:r>
              <a:rPr lang="sv-SE" sz="1200" b="1" dirty="0"/>
              <a:t>Seriespel</a:t>
            </a:r>
          </a:p>
          <a:p>
            <a:pPr lvl="1"/>
            <a:r>
              <a:rPr lang="sv-SE" sz="1100" dirty="0"/>
              <a:t>Start V16-23 och V34-40, sannolikt främst onsdagar</a:t>
            </a:r>
          </a:p>
          <a:p>
            <a:r>
              <a:rPr lang="sv-SE" sz="1200" b="1" dirty="0"/>
              <a:t>Träningar </a:t>
            </a:r>
          </a:p>
          <a:p>
            <a:pPr lvl="1"/>
            <a:r>
              <a:rPr lang="sv-SE" sz="1100" dirty="0"/>
              <a:t>Söndagar</a:t>
            </a:r>
          </a:p>
          <a:p>
            <a:pPr lvl="1"/>
            <a:r>
              <a:rPr lang="sv-SE" sz="1100" dirty="0"/>
              <a:t>Veckodag, vi satsar på torsdagar</a:t>
            </a:r>
          </a:p>
          <a:p>
            <a:r>
              <a:rPr lang="sv-SE" sz="1200" b="1" dirty="0"/>
              <a:t>Dagsläger</a:t>
            </a:r>
          </a:p>
          <a:p>
            <a:pPr lvl="1"/>
            <a:r>
              <a:rPr lang="sv-SE" sz="1100" dirty="0"/>
              <a:t>Föreningen har som ambition att varje lag skall ha ett läger per år. För våran årskull motsvarar det ett dagsläger på t.ex Flodala. Nästa år eventuellt övernattning. </a:t>
            </a:r>
          </a:p>
          <a:p>
            <a:endParaRPr lang="sv-SE" sz="1100" dirty="0"/>
          </a:p>
        </p:txBody>
      </p:sp>
    </p:spTree>
    <p:extLst>
      <p:ext uri="{BB962C8B-B14F-4D97-AF65-F5344CB8AC3E}">
        <p14:creationId xmlns:p14="http://schemas.microsoft.com/office/powerpoint/2010/main" val="3574021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FE59F-8019-8A2E-2BE3-E0977804EE2C}"/>
              </a:ext>
            </a:extLst>
          </p:cNvPr>
          <p:cNvSpPr>
            <a:spLocks noGrp="1"/>
          </p:cNvSpPr>
          <p:nvPr>
            <p:ph type="title"/>
          </p:nvPr>
        </p:nvSpPr>
        <p:spPr/>
        <p:txBody>
          <a:bodyPr/>
          <a:lstStyle/>
          <a:p>
            <a:r>
              <a:rPr lang="sv-SE" dirty="0"/>
              <a:t>Seriespel</a:t>
            </a:r>
          </a:p>
        </p:txBody>
      </p:sp>
      <p:sp>
        <p:nvSpPr>
          <p:cNvPr id="3" name="Content Placeholder 2">
            <a:extLst>
              <a:ext uri="{FF2B5EF4-FFF2-40B4-BE49-F238E27FC236}">
                <a16:creationId xmlns:a16="http://schemas.microsoft.com/office/drawing/2014/main" id="{1C275407-2CB8-FE89-2D45-8EAB12F5CF55}"/>
              </a:ext>
            </a:extLst>
          </p:cNvPr>
          <p:cNvSpPr>
            <a:spLocks noGrp="1"/>
          </p:cNvSpPr>
          <p:nvPr>
            <p:ph idx="1"/>
          </p:nvPr>
        </p:nvSpPr>
        <p:spPr>
          <a:xfrm>
            <a:off x="838200" y="1825624"/>
            <a:ext cx="10515600" cy="4918075"/>
          </a:xfrm>
        </p:spPr>
        <p:txBody>
          <a:bodyPr>
            <a:normAutofit fontScale="70000" lnSpcReduction="20000"/>
          </a:bodyPr>
          <a:lstStyle/>
          <a:p>
            <a:r>
              <a:rPr lang="sv-SE" sz="2000" dirty="0"/>
              <a:t>Vi har anmält 3 lag. Till varje match vill vi ha 9 spelare vilket innebär att alla inte får spela varje vecka. Vi kommer rotera under säsongen så alla kommer att få spela lika många matcher. </a:t>
            </a:r>
          </a:p>
          <a:p>
            <a:r>
              <a:rPr lang="sv-SE" sz="2000" dirty="0"/>
              <a:t>Kallelse kommer gå ut varje vecka till de vars tur det är att spela. Deadline för svar är 3 dagar innan match. Tackar man nej/ inte svarar i tid går platsen till nästa på tur. </a:t>
            </a:r>
          </a:p>
          <a:p>
            <a:r>
              <a:rPr lang="sv-SE" sz="2000" dirty="0"/>
              <a:t>Telefonnummer till tränare kommer stå med på kallelse. Blir man sjuk nära inpå match vill vi att man skickar sms till tränare så fort som möjligt för att vi skall få en chans att kalla nya spelare för att fylla laget. </a:t>
            </a:r>
          </a:p>
          <a:p>
            <a:r>
              <a:rPr lang="sv-SE" sz="2000" dirty="0"/>
              <a:t>På föräldramötet föreslogs samåkning till bortamatcher med samling vid Preem så det är något vi ska försöka med.</a:t>
            </a:r>
          </a:p>
          <a:p>
            <a:r>
              <a:rPr lang="sv-SE" sz="2000" dirty="0"/>
              <a:t>Så spelar vi 5 mot 5 (Göteborgs Fotbollsförbund): </a:t>
            </a:r>
            <a:r>
              <a:rPr lang="sv-SE" sz="2000" dirty="0">
                <a:hlinkClick r:id="rId2"/>
              </a:rPr>
              <a:t>https://www.gbgfotboll.se/4afd9a/globalassets/distrikt/goteborg/dokument/tavling/sa-spelar-vi-fotboll/sa-spelar-vi-5-mot-5.pdf</a:t>
            </a:r>
            <a:endParaRPr lang="sv-SE" sz="2000" dirty="0"/>
          </a:p>
          <a:p>
            <a:r>
              <a:rPr lang="sv-SE" sz="2000" dirty="0"/>
              <a:t>Spelregler från Svenska </a:t>
            </a:r>
            <a:r>
              <a:rPr lang="sv-SE" sz="2000" dirty="0" err="1"/>
              <a:t>FotbollsFörbundet</a:t>
            </a:r>
            <a:r>
              <a:rPr lang="sv-SE" sz="2000" dirty="0"/>
              <a:t> (kortversionen är gratis): </a:t>
            </a:r>
            <a:br>
              <a:rPr lang="sv-SE" sz="2000" dirty="0"/>
            </a:br>
            <a:r>
              <a:rPr lang="sv-SE" sz="2000" dirty="0">
                <a:hlinkClick r:id="rId3"/>
              </a:rPr>
              <a:t>https://aktiva.svenskfotboll.se/tranare/spelformer/spelregler/</a:t>
            </a:r>
            <a:endParaRPr lang="sv-SE" sz="2000" dirty="0"/>
          </a:p>
          <a:p>
            <a:r>
              <a:rPr lang="sv-SE" sz="2000" dirty="0"/>
              <a:t>Matchställ: Planen är att vi ska få ut ett matchställ till varje betalande medlem som kvitteras ut och återlämnas efter säsongen. Varje spelare kommer alltså ha sitt eget matchställ som de tar med hem istället för att vi ska samla in och dela ut varje match. Vi hoppas få ut dem inför träningsmatchen 17/3 men det kan bli så att vi får spela i västar då klubben fortfarande jobbar med inventeringen.</a:t>
            </a:r>
          </a:p>
          <a:p>
            <a:pPr marL="0" indent="0">
              <a:buNone/>
            </a:pPr>
            <a:endParaRPr lang="sv-SE" sz="2000" dirty="0"/>
          </a:p>
          <a:p>
            <a:r>
              <a:rPr lang="sv-SE" sz="2000" b="1" dirty="0"/>
              <a:t>Under match</a:t>
            </a:r>
          </a:p>
          <a:p>
            <a:r>
              <a:rPr lang="sv-SE" sz="2000" dirty="0"/>
              <a:t>Lagen står på samma långsida och föräldrar på motsatta sidan. </a:t>
            </a:r>
          </a:p>
          <a:p>
            <a:r>
              <a:rPr lang="sv-SE" sz="2000" dirty="0"/>
              <a:t>Vi tänker på hur vi uppför oss mot framförallt domare och motståndarna. </a:t>
            </a:r>
          </a:p>
          <a:p>
            <a:r>
              <a:rPr lang="sv-SE" sz="2000" dirty="0"/>
              <a:t>Heja gärna på. Men tänk på att applodera en fin pass eller brytning lika mycket som mål. </a:t>
            </a:r>
          </a:p>
          <a:p>
            <a:endParaRPr lang="sv-SE" sz="2000" dirty="0"/>
          </a:p>
        </p:txBody>
      </p:sp>
    </p:spTree>
    <p:extLst>
      <p:ext uri="{BB962C8B-B14F-4D97-AF65-F5344CB8AC3E}">
        <p14:creationId xmlns:p14="http://schemas.microsoft.com/office/powerpoint/2010/main" val="4170391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20">
            <a:extLst>
              <a:ext uri="{FF2B5EF4-FFF2-40B4-BE49-F238E27FC236}">
                <a16:creationId xmlns:a16="http://schemas.microsoft.com/office/drawing/2014/main" id="{60E9A6ED-B880-44EA-8D60-C9D3C82CC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093AD9-311D-CAA4-C2B2-2F3459F29208}"/>
              </a:ext>
            </a:extLst>
          </p:cNvPr>
          <p:cNvSpPr>
            <a:spLocks noGrp="1"/>
          </p:cNvSpPr>
          <p:nvPr>
            <p:ph type="title"/>
          </p:nvPr>
        </p:nvSpPr>
        <p:spPr>
          <a:xfrm>
            <a:off x="648929" y="557190"/>
            <a:ext cx="5170852" cy="1671564"/>
          </a:xfrm>
        </p:spPr>
        <p:txBody>
          <a:bodyPr>
            <a:normAutofit/>
          </a:bodyPr>
          <a:lstStyle/>
          <a:p>
            <a:r>
              <a:rPr lang="sv-SE" sz="4000"/>
              <a:t>Regler på träning/match</a:t>
            </a:r>
          </a:p>
        </p:txBody>
      </p:sp>
      <p:sp>
        <p:nvSpPr>
          <p:cNvPr id="3" name="Content Placeholder 2">
            <a:extLst>
              <a:ext uri="{FF2B5EF4-FFF2-40B4-BE49-F238E27FC236}">
                <a16:creationId xmlns:a16="http://schemas.microsoft.com/office/drawing/2014/main" id="{CEF1B6DD-E0F5-8CC0-EBA7-3B2CD5D7BE2E}"/>
              </a:ext>
            </a:extLst>
          </p:cNvPr>
          <p:cNvSpPr>
            <a:spLocks noGrp="1"/>
          </p:cNvSpPr>
          <p:nvPr>
            <p:ph idx="1"/>
          </p:nvPr>
        </p:nvSpPr>
        <p:spPr>
          <a:xfrm>
            <a:off x="648929" y="1927513"/>
            <a:ext cx="5180245" cy="4201573"/>
          </a:xfrm>
        </p:spPr>
        <p:txBody>
          <a:bodyPr>
            <a:normAutofit fontScale="77500" lnSpcReduction="20000"/>
          </a:bodyPr>
          <a:lstStyle/>
          <a:p>
            <a:r>
              <a:rPr lang="sv-SE" sz="2000" dirty="0"/>
              <a:t>Lyssna på tränarna</a:t>
            </a:r>
          </a:p>
          <a:p>
            <a:pPr lvl="1"/>
            <a:r>
              <a:rPr lang="sv-SE" sz="1600" dirty="0"/>
              <a:t>Vara tyst och lyssna under samlingar </a:t>
            </a:r>
          </a:p>
          <a:p>
            <a:pPr lvl="1"/>
            <a:r>
              <a:rPr lang="sv-SE" sz="1600" dirty="0"/>
              <a:t>Inte studsa bollar under genomgångar</a:t>
            </a:r>
          </a:p>
          <a:p>
            <a:pPr lvl="1"/>
            <a:r>
              <a:rPr lang="sv-SE" sz="1600" dirty="0"/>
              <a:t>Låta bollarna vara när tränare säger till</a:t>
            </a:r>
            <a:endParaRPr lang="sv-SE" sz="2000" dirty="0"/>
          </a:p>
          <a:p>
            <a:r>
              <a:rPr lang="sv-SE" sz="2000" dirty="0"/>
              <a:t>Vara en schysst kompis</a:t>
            </a:r>
          </a:p>
          <a:p>
            <a:pPr lvl="1"/>
            <a:r>
              <a:rPr lang="sv-SE" sz="1600" dirty="0"/>
              <a:t>Inga fula ord </a:t>
            </a:r>
          </a:p>
          <a:p>
            <a:pPr lvl="1"/>
            <a:r>
              <a:rPr lang="sv-SE" sz="1600" dirty="0"/>
              <a:t>Inte klandra/anklaga varandra</a:t>
            </a:r>
          </a:p>
          <a:p>
            <a:pPr lvl="1"/>
            <a:r>
              <a:rPr lang="sv-SE" sz="1600" dirty="0"/>
              <a:t>Uppmuntra varandra </a:t>
            </a:r>
            <a:endParaRPr lang="sv-SE" sz="2000" dirty="0"/>
          </a:p>
          <a:p>
            <a:r>
              <a:rPr lang="sv-SE" sz="2000" dirty="0"/>
              <a:t>Anstränga sig och göra sitt bästa</a:t>
            </a:r>
          </a:p>
          <a:p>
            <a:pPr lvl="1"/>
            <a:r>
              <a:rPr lang="sv-SE" sz="1600" dirty="0"/>
              <a:t>Fokusera på fotbollen under träningar/match</a:t>
            </a:r>
          </a:p>
          <a:p>
            <a:pPr lvl="1"/>
            <a:r>
              <a:rPr lang="sv-SE" sz="1600" dirty="0"/>
              <a:t>Okej att göra fel, men viktiga är att man försöker</a:t>
            </a:r>
          </a:p>
          <a:p>
            <a:pPr lvl="1"/>
            <a:r>
              <a:rPr lang="sv-SE" sz="1600" dirty="0"/>
              <a:t>Positiv attityd</a:t>
            </a:r>
          </a:p>
          <a:p>
            <a:r>
              <a:rPr lang="sv-SE" sz="2000" dirty="0"/>
              <a:t>Konsekvenser</a:t>
            </a:r>
          </a:p>
          <a:p>
            <a:pPr lvl="1"/>
            <a:r>
              <a:rPr lang="sv-SE" sz="1600" dirty="0"/>
              <a:t>Främst konsekvenser till regeln att vara schysst kompis</a:t>
            </a:r>
          </a:p>
          <a:p>
            <a:pPr lvl="1"/>
            <a:r>
              <a:rPr lang="sv-SE" sz="1600" dirty="0"/>
              <a:t>Varning först</a:t>
            </a:r>
          </a:p>
          <a:p>
            <a:pPr lvl="1"/>
            <a:r>
              <a:rPr lang="sv-SE" sz="1600" dirty="0"/>
              <a:t>Sedan för man sitta bredvid ett par minuter</a:t>
            </a:r>
          </a:p>
          <a:p>
            <a:r>
              <a:rPr lang="sv-SE" sz="2000" dirty="0"/>
              <a:t>För föräldrar:</a:t>
            </a:r>
          </a:p>
          <a:p>
            <a:pPr lvl="1"/>
            <a:r>
              <a:rPr lang="sv-SE" sz="1600" dirty="0"/>
              <a:t>Påminn barnen inför träning om reglerna och att det är viktigt att lyssna på samlingarna.</a:t>
            </a:r>
          </a:p>
          <a:p>
            <a:endParaRPr lang="sv-SE" sz="2000" dirty="0"/>
          </a:p>
          <a:p>
            <a:endParaRPr lang="sv-SE" sz="2000" dirty="0"/>
          </a:p>
          <a:p>
            <a:endParaRPr lang="sv-SE" sz="2000" dirty="0"/>
          </a:p>
        </p:txBody>
      </p:sp>
      <p:pic>
        <p:nvPicPr>
          <p:cNvPr id="5" name="Picture 4" descr="A whistle and red and yellow cards on grass&#10;&#10;Description automatically generated">
            <a:extLst>
              <a:ext uri="{FF2B5EF4-FFF2-40B4-BE49-F238E27FC236}">
                <a16:creationId xmlns:a16="http://schemas.microsoft.com/office/drawing/2014/main" id="{068A7DD0-D0D5-FB5C-07EC-C8AABC937962}"/>
              </a:ext>
            </a:extLst>
          </p:cNvPr>
          <p:cNvPicPr>
            <a:picLocks noChangeAspect="1"/>
          </p:cNvPicPr>
          <p:nvPr/>
        </p:nvPicPr>
        <p:blipFill rotWithShape="1">
          <a:blip r:embed="rId3">
            <a:extLst>
              <a:ext uri="{28A0092B-C50C-407E-A947-70E740481C1C}">
                <a14:useLocalDpi xmlns:a14="http://schemas.microsoft.com/office/drawing/2010/main" val="0"/>
              </a:ext>
            </a:extLst>
          </a:blip>
          <a:srcRect l="9460" r="29344" b="1"/>
          <a:stretch/>
        </p:blipFill>
        <p:spPr>
          <a:xfrm>
            <a:off x="6182944" y="557189"/>
            <a:ext cx="5170852" cy="5571898"/>
          </a:xfrm>
          <a:prstGeom prst="rect">
            <a:avLst/>
          </a:prstGeom>
          <a:effectLst/>
        </p:spPr>
      </p:pic>
    </p:spTree>
    <p:extLst>
      <p:ext uri="{BB962C8B-B14F-4D97-AF65-F5344CB8AC3E}">
        <p14:creationId xmlns:p14="http://schemas.microsoft.com/office/powerpoint/2010/main" val="1432478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93AD9-311D-CAA4-C2B2-2F3459F29208}"/>
              </a:ext>
            </a:extLst>
          </p:cNvPr>
          <p:cNvSpPr>
            <a:spLocks noGrp="1"/>
          </p:cNvSpPr>
          <p:nvPr>
            <p:ph type="title"/>
          </p:nvPr>
        </p:nvSpPr>
        <p:spPr>
          <a:xfrm>
            <a:off x="6823878" y="741391"/>
            <a:ext cx="4491821" cy="1616203"/>
          </a:xfrm>
        </p:spPr>
        <p:txBody>
          <a:bodyPr anchor="b">
            <a:normAutofit/>
          </a:bodyPr>
          <a:lstStyle/>
          <a:p>
            <a:r>
              <a:rPr lang="sv-SE" sz="3200" dirty="0"/>
              <a:t>Förväntan på ledare</a:t>
            </a:r>
          </a:p>
        </p:txBody>
      </p:sp>
      <p:pic>
        <p:nvPicPr>
          <p:cNvPr id="5" name="Picture 4" descr="A football game plan with players and arrows&#10;&#10;Description automatically generated with medium confidence">
            <a:extLst>
              <a:ext uri="{FF2B5EF4-FFF2-40B4-BE49-F238E27FC236}">
                <a16:creationId xmlns:a16="http://schemas.microsoft.com/office/drawing/2014/main" id="{B8CA189A-A8E8-232B-129C-917052A330C0}"/>
              </a:ext>
            </a:extLst>
          </p:cNvPr>
          <p:cNvPicPr>
            <a:picLocks noChangeAspect="1"/>
          </p:cNvPicPr>
          <p:nvPr/>
        </p:nvPicPr>
        <p:blipFill rotWithShape="1">
          <a:blip r:embed="rId2">
            <a:extLst>
              <a:ext uri="{28A0092B-C50C-407E-A947-70E740481C1C}">
                <a14:useLocalDpi xmlns:a14="http://schemas.microsoft.com/office/drawing/2010/main" val="0"/>
              </a:ext>
            </a:extLst>
          </a:blip>
          <a:srcRect l="28914" r="19087" b="1"/>
          <a:stretch/>
        </p:blipFill>
        <p:spPr>
          <a:xfrm>
            <a:off x="20" y="10"/>
            <a:ext cx="6095980" cy="6857990"/>
          </a:xfrm>
          <a:prstGeom prst="rect">
            <a:avLst/>
          </a:prstGeom>
        </p:spPr>
      </p:pic>
      <p:grpSp>
        <p:nvGrpSpPr>
          <p:cNvPr id="26" name="Group 20">
            <a:extLst>
              <a:ext uri="{FF2B5EF4-FFF2-40B4-BE49-F238E27FC236}">
                <a16:creationId xmlns:a16="http://schemas.microsoft.com/office/drawing/2014/main" id="{5EFBDE31-BB3E-6CFC-23CD-B5976DA384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3362" cy="6858000"/>
            <a:chOff x="12068638" y="0"/>
            <a:chExt cx="123362" cy="6858000"/>
          </a:xfrm>
        </p:grpSpPr>
        <p:sp>
          <p:nvSpPr>
            <p:cNvPr id="22" name="Rectangle 21">
              <a:extLst>
                <a:ext uri="{FF2B5EF4-FFF2-40B4-BE49-F238E27FC236}">
                  <a16:creationId xmlns:a16="http://schemas.microsoft.com/office/drawing/2014/main" id="{180A60EC-72BB-121F-556A-E2837FD99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2">
              <a:extLst>
                <a:ext uri="{FF2B5EF4-FFF2-40B4-BE49-F238E27FC236}">
                  <a16:creationId xmlns:a16="http://schemas.microsoft.com/office/drawing/2014/main" id="{F91A2FAE-D41C-FF5D-B0A0-7808248ED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4139706"/>
              <a:ext cx="123362" cy="2718294"/>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CEF1B6DD-E0F5-8CC0-EBA7-3B2CD5D7BE2E}"/>
              </a:ext>
            </a:extLst>
          </p:cNvPr>
          <p:cNvSpPr>
            <a:spLocks noGrp="1"/>
          </p:cNvSpPr>
          <p:nvPr>
            <p:ph idx="1"/>
          </p:nvPr>
        </p:nvSpPr>
        <p:spPr>
          <a:xfrm>
            <a:off x="6823878" y="2533476"/>
            <a:ext cx="4491820" cy="3447832"/>
          </a:xfrm>
        </p:spPr>
        <p:txBody>
          <a:bodyPr anchor="t">
            <a:normAutofit/>
          </a:bodyPr>
          <a:lstStyle/>
          <a:p>
            <a:r>
              <a:rPr lang="sv-SE" sz="2000" dirty="0"/>
              <a:t>Vi ledare gör detta helt ideellt. </a:t>
            </a:r>
          </a:p>
          <a:p>
            <a:r>
              <a:rPr lang="sv-SE" sz="2000" dirty="0"/>
              <a:t>Utöver tränings och matchtillfällen lägger vi tid på att:</a:t>
            </a:r>
          </a:p>
          <a:p>
            <a:pPr lvl="1"/>
            <a:r>
              <a:rPr lang="sv-SE" sz="2000" dirty="0"/>
              <a:t>Planera träningar på kort och lång sikt</a:t>
            </a:r>
          </a:p>
          <a:p>
            <a:pPr lvl="1"/>
            <a:r>
              <a:rPr lang="sv-SE" sz="2000" dirty="0"/>
              <a:t>Letar efter träningsmatcher/cuper</a:t>
            </a:r>
          </a:p>
          <a:p>
            <a:pPr lvl="1"/>
            <a:r>
              <a:rPr lang="sv-SE" sz="2000" dirty="0"/>
              <a:t>Går på utbildningar</a:t>
            </a:r>
          </a:p>
          <a:p>
            <a:pPr lvl="1"/>
            <a:r>
              <a:rPr lang="sv-SE" sz="2000" dirty="0"/>
              <a:t>Deltar i olika föreningsmöten</a:t>
            </a:r>
          </a:p>
          <a:p>
            <a:r>
              <a:rPr lang="sv-SE" sz="2000" dirty="0"/>
              <a:t>Vi ledare vill fokusera på att träna barnen i fotboll</a:t>
            </a:r>
          </a:p>
          <a:p>
            <a:pPr lvl="1"/>
            <a:endParaRPr lang="sv-SE" sz="2000" dirty="0"/>
          </a:p>
        </p:txBody>
      </p:sp>
    </p:spTree>
    <p:extLst>
      <p:ext uri="{BB962C8B-B14F-4D97-AF65-F5344CB8AC3E}">
        <p14:creationId xmlns:p14="http://schemas.microsoft.com/office/powerpoint/2010/main" val="1920763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3B45F-F14A-7566-F9FB-D54F3EAA3859}"/>
              </a:ext>
            </a:extLst>
          </p:cNvPr>
          <p:cNvSpPr>
            <a:spLocks noGrp="1"/>
          </p:cNvSpPr>
          <p:nvPr>
            <p:ph type="title"/>
          </p:nvPr>
        </p:nvSpPr>
        <p:spPr/>
        <p:txBody>
          <a:bodyPr/>
          <a:lstStyle/>
          <a:p>
            <a:r>
              <a:rPr lang="sv-SE" dirty="0"/>
              <a:t>Förväntningar föräldrar</a:t>
            </a:r>
          </a:p>
        </p:txBody>
      </p:sp>
      <p:sp>
        <p:nvSpPr>
          <p:cNvPr id="3" name="Content Placeholder 2">
            <a:extLst>
              <a:ext uri="{FF2B5EF4-FFF2-40B4-BE49-F238E27FC236}">
                <a16:creationId xmlns:a16="http://schemas.microsoft.com/office/drawing/2014/main" id="{52125D23-FC07-DFE3-7F4F-B595E659438D}"/>
              </a:ext>
            </a:extLst>
          </p:cNvPr>
          <p:cNvSpPr>
            <a:spLocks noGrp="1"/>
          </p:cNvSpPr>
          <p:nvPr>
            <p:ph idx="1"/>
          </p:nvPr>
        </p:nvSpPr>
        <p:spPr/>
        <p:txBody>
          <a:bodyPr/>
          <a:lstStyle/>
          <a:p>
            <a:r>
              <a:rPr lang="sv-SE" dirty="0"/>
              <a:t>Svara på kallelser i tid och uppdatera kallelsen om situation ändrats</a:t>
            </a:r>
          </a:p>
          <a:p>
            <a:r>
              <a:rPr lang="sv-SE" dirty="0"/>
              <a:t>Komma i tid till träningar/match </a:t>
            </a:r>
          </a:p>
          <a:p>
            <a:r>
              <a:rPr lang="sv-SE" dirty="0"/>
              <a:t>Stå i kiosken under kioskvecka</a:t>
            </a:r>
          </a:p>
          <a:p>
            <a:r>
              <a:rPr lang="sv-SE" dirty="0"/>
              <a:t>Delta med arbetspass under Flodala Cup</a:t>
            </a:r>
          </a:p>
        </p:txBody>
      </p:sp>
    </p:spTree>
    <p:extLst>
      <p:ext uri="{BB962C8B-B14F-4D97-AF65-F5344CB8AC3E}">
        <p14:creationId xmlns:p14="http://schemas.microsoft.com/office/powerpoint/2010/main" val="1772075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people sitting at a table&#10;&#10;Description automatically generated">
            <a:extLst>
              <a:ext uri="{FF2B5EF4-FFF2-40B4-BE49-F238E27FC236}">
                <a16:creationId xmlns:a16="http://schemas.microsoft.com/office/drawing/2014/main" id="{1F1F62F3-CDF1-6C72-4795-F62EB56F603E}"/>
              </a:ext>
            </a:extLst>
          </p:cNvPr>
          <p:cNvPicPr>
            <a:picLocks noChangeAspect="1"/>
          </p:cNvPicPr>
          <p:nvPr/>
        </p:nvPicPr>
        <p:blipFill rotWithShape="1">
          <a:blip r:embed="rId2">
            <a:extLst>
              <a:ext uri="{28A0092B-C50C-407E-A947-70E740481C1C}">
                <a14:useLocalDpi xmlns:a14="http://schemas.microsoft.com/office/drawing/2010/main" val="0"/>
              </a:ext>
            </a:extLst>
          </a:blip>
          <a:srcRect l="20074" r="6254" b="-1"/>
          <a:stretch/>
        </p:blipFill>
        <p:spPr>
          <a:xfrm>
            <a:off x="2522356" y="10"/>
            <a:ext cx="9669642" cy="6857990"/>
          </a:xfrm>
          <a:prstGeom prst="rect">
            <a:avLst/>
          </a:prstGeom>
        </p:spPr>
      </p:pic>
      <p:sp>
        <p:nvSpPr>
          <p:cNvPr id="31" name="Rectangle 2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093AD9-311D-CAA4-C2B2-2F3459F29208}"/>
              </a:ext>
            </a:extLst>
          </p:cNvPr>
          <p:cNvSpPr>
            <a:spLocks noGrp="1"/>
          </p:cNvSpPr>
          <p:nvPr>
            <p:ph type="title"/>
          </p:nvPr>
        </p:nvSpPr>
        <p:spPr>
          <a:xfrm>
            <a:off x="838200" y="365125"/>
            <a:ext cx="3822189" cy="1899912"/>
          </a:xfrm>
        </p:spPr>
        <p:txBody>
          <a:bodyPr>
            <a:normAutofit/>
          </a:bodyPr>
          <a:lstStyle/>
          <a:p>
            <a:r>
              <a:rPr lang="sv-SE" sz="3100" dirty="0"/>
              <a:t>Föräldragrupp</a:t>
            </a:r>
          </a:p>
        </p:txBody>
      </p:sp>
      <p:sp>
        <p:nvSpPr>
          <p:cNvPr id="3" name="Content Placeholder 2">
            <a:extLst>
              <a:ext uri="{FF2B5EF4-FFF2-40B4-BE49-F238E27FC236}">
                <a16:creationId xmlns:a16="http://schemas.microsoft.com/office/drawing/2014/main" id="{CEF1B6DD-E0F5-8CC0-EBA7-3B2CD5D7BE2E}"/>
              </a:ext>
            </a:extLst>
          </p:cNvPr>
          <p:cNvSpPr>
            <a:spLocks noGrp="1"/>
          </p:cNvSpPr>
          <p:nvPr>
            <p:ph idx="1"/>
          </p:nvPr>
        </p:nvSpPr>
        <p:spPr>
          <a:xfrm>
            <a:off x="838200" y="1768376"/>
            <a:ext cx="3822189" cy="3742762"/>
          </a:xfrm>
        </p:spPr>
        <p:txBody>
          <a:bodyPr>
            <a:normAutofit/>
          </a:bodyPr>
          <a:lstStyle/>
          <a:p>
            <a:pPr marL="342900" lvl="0" indent="-342900">
              <a:buFont typeface="Arial" panose="020B0604020202020204" pitchFamily="34" charset="0"/>
              <a:buChar char="•"/>
              <a:tabLst>
                <a:tab pos="914400" algn="l"/>
              </a:tabLst>
            </a:pPr>
            <a:r>
              <a:rPr lang="sv-SE" sz="2000" dirty="0"/>
              <a:t>En grupp föräldrar som ansvarar för:</a:t>
            </a:r>
          </a:p>
          <a:p>
            <a:pPr marL="800100" lvl="1" indent="-342900">
              <a:tabLst>
                <a:tab pos="914400" algn="l"/>
              </a:tabLst>
            </a:pPr>
            <a:r>
              <a:rPr lang="sv-SE" sz="1600" dirty="0"/>
              <a:t>Kioskschema</a:t>
            </a:r>
          </a:p>
          <a:p>
            <a:pPr marL="800100" lvl="1" indent="-342900">
              <a:tabLst>
                <a:tab pos="914400" algn="l"/>
              </a:tabLst>
            </a:pPr>
            <a:r>
              <a:rPr lang="sv-SE" sz="1600" dirty="0"/>
              <a:t>Försäljning till klubben – blommor/Lotter</a:t>
            </a:r>
          </a:p>
          <a:p>
            <a:pPr marL="800100" lvl="1" indent="-342900">
              <a:tabLst>
                <a:tab pos="914400" algn="l"/>
              </a:tabLst>
            </a:pPr>
            <a:r>
              <a:rPr lang="sv-SE" sz="1600" dirty="0"/>
              <a:t>Försäljning till lagkassa</a:t>
            </a:r>
          </a:p>
          <a:p>
            <a:pPr marL="800100" lvl="1" indent="-342900">
              <a:tabLst>
                <a:tab pos="914400" algn="l"/>
              </a:tabLst>
            </a:pPr>
            <a:r>
              <a:rPr lang="sv-SE" sz="1600" dirty="0"/>
              <a:t>Dagsläger</a:t>
            </a:r>
          </a:p>
          <a:p>
            <a:pPr marL="800100" lvl="1" indent="-342900">
              <a:tabLst>
                <a:tab pos="914400" algn="l"/>
              </a:tabLst>
            </a:pPr>
            <a:r>
              <a:rPr lang="sv-SE" sz="1600" dirty="0"/>
              <a:t>Avslutningar</a:t>
            </a:r>
          </a:p>
          <a:p>
            <a:pPr marL="800100" lvl="1" indent="-342900">
              <a:tabLst>
                <a:tab pos="914400" algn="l"/>
              </a:tabLst>
            </a:pPr>
            <a:r>
              <a:rPr lang="sv-SE" sz="1600" dirty="0"/>
              <a:t>Arbetsfördelning vid arrangemang (T ex </a:t>
            </a:r>
            <a:r>
              <a:rPr lang="sv-SE" sz="1600"/>
              <a:t>Flodala Cup)</a:t>
            </a:r>
            <a:endParaRPr lang="sv-SE" sz="1600" dirty="0"/>
          </a:p>
          <a:p>
            <a:pPr marL="342900" indent="-342900">
              <a:tabLst>
                <a:tab pos="914400" algn="l"/>
              </a:tabLst>
            </a:pPr>
            <a:endParaRPr lang="sv-SE" sz="2000" dirty="0"/>
          </a:p>
        </p:txBody>
      </p:sp>
    </p:spTree>
    <p:extLst>
      <p:ext uri="{BB962C8B-B14F-4D97-AF65-F5344CB8AC3E}">
        <p14:creationId xmlns:p14="http://schemas.microsoft.com/office/powerpoint/2010/main" val="23777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E624-A491-AFB6-53F3-F7EFBFD22243}"/>
              </a:ext>
            </a:extLst>
          </p:cNvPr>
          <p:cNvSpPr>
            <a:spLocks noGrp="1"/>
          </p:cNvSpPr>
          <p:nvPr>
            <p:ph type="title"/>
          </p:nvPr>
        </p:nvSpPr>
        <p:spPr/>
        <p:txBody>
          <a:bodyPr/>
          <a:lstStyle/>
          <a:p>
            <a:r>
              <a:rPr lang="sv-SE" dirty="0"/>
              <a:t>Föräldragrupp</a:t>
            </a:r>
          </a:p>
        </p:txBody>
      </p:sp>
      <p:sp>
        <p:nvSpPr>
          <p:cNvPr id="3" name="Content Placeholder 2">
            <a:extLst>
              <a:ext uri="{FF2B5EF4-FFF2-40B4-BE49-F238E27FC236}">
                <a16:creationId xmlns:a16="http://schemas.microsoft.com/office/drawing/2014/main" id="{2D1FCC74-D849-803D-13CE-38750FA90D15}"/>
              </a:ext>
            </a:extLst>
          </p:cNvPr>
          <p:cNvSpPr>
            <a:spLocks noGrp="1"/>
          </p:cNvSpPr>
          <p:nvPr>
            <p:ph idx="1"/>
          </p:nvPr>
        </p:nvSpPr>
        <p:spPr>
          <a:xfrm>
            <a:off x="838200" y="1825625"/>
            <a:ext cx="10515600" cy="2138741"/>
          </a:xfrm>
        </p:spPr>
        <p:txBody>
          <a:bodyPr>
            <a:normAutofit fontScale="77500" lnSpcReduction="20000"/>
          </a:bodyPr>
          <a:lstStyle/>
          <a:p>
            <a:r>
              <a:rPr lang="sv-SE" dirty="0"/>
              <a:t>Jonas </a:t>
            </a:r>
            <a:r>
              <a:rPr lang="sv-SE" dirty="0" err="1"/>
              <a:t>Udehn</a:t>
            </a:r>
            <a:r>
              <a:rPr lang="sv-SE" dirty="0"/>
              <a:t> (Maltes pappa) - Kioskansvarig</a:t>
            </a:r>
          </a:p>
          <a:p>
            <a:r>
              <a:rPr lang="sv-SE" dirty="0"/>
              <a:t>Aleksander Almqvist (Johns pappa) - arbetar med </a:t>
            </a:r>
            <a:r>
              <a:rPr lang="sv-SE" dirty="0" err="1"/>
              <a:t>Flodala</a:t>
            </a:r>
            <a:r>
              <a:rPr lang="sv-SE" dirty="0"/>
              <a:t> cup </a:t>
            </a:r>
          </a:p>
          <a:p>
            <a:r>
              <a:rPr lang="sv-SE" dirty="0"/>
              <a:t>Per Adler (Wilhelms pappa) - Julblommor</a:t>
            </a:r>
          </a:p>
          <a:p>
            <a:r>
              <a:rPr lang="sv-SE" dirty="0" err="1"/>
              <a:t>Vladisav</a:t>
            </a:r>
            <a:r>
              <a:rPr lang="sv-SE" dirty="0"/>
              <a:t> </a:t>
            </a:r>
            <a:r>
              <a:rPr lang="sv-SE" dirty="0" err="1"/>
              <a:t>Milosavljevic</a:t>
            </a:r>
            <a:r>
              <a:rPr lang="sv-SE" dirty="0"/>
              <a:t> (Aleksandars pappa)</a:t>
            </a:r>
          </a:p>
          <a:p>
            <a:r>
              <a:rPr lang="sv-SE" dirty="0"/>
              <a:t>Vakant! Ta en chans och gör en insats!</a:t>
            </a:r>
          </a:p>
          <a:p>
            <a:r>
              <a:rPr lang="sv-SE" dirty="0"/>
              <a:t>Vakant! </a:t>
            </a:r>
            <a:r>
              <a:rPr lang="sv-SE"/>
              <a:t>Ta en chans och gör en insats!</a:t>
            </a:r>
            <a:endParaRPr lang="sv-SE" dirty="0"/>
          </a:p>
          <a:p>
            <a:endParaRPr lang="sv-SE" dirty="0"/>
          </a:p>
          <a:p>
            <a:endParaRPr lang="sv-SE" dirty="0"/>
          </a:p>
          <a:p>
            <a:endParaRPr lang="sv-SE" dirty="0"/>
          </a:p>
          <a:p>
            <a:pPr marL="0" indent="0">
              <a:buNone/>
            </a:pPr>
            <a:endParaRPr lang="sv-SE" dirty="0"/>
          </a:p>
        </p:txBody>
      </p:sp>
    </p:spTree>
    <p:extLst>
      <p:ext uri="{BB962C8B-B14F-4D97-AF65-F5344CB8AC3E}">
        <p14:creationId xmlns:p14="http://schemas.microsoft.com/office/powerpoint/2010/main" val="282162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8dbdd5d-b3df-4d9f-93f7-6fe5477fb8dc}" enabled="1" method="Standard" siteId="{2a1c169e-715a-412b-b526-05da3f8412fa}" contentBits="0" removed="0"/>
</clbl:labelList>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Widescreen</PresentationFormat>
  <Paragraphs>106</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Föräldramöte P-15</vt:lpstr>
      <vt:lpstr>Agenda</vt:lpstr>
      <vt:lpstr>Säsongsplanering</vt:lpstr>
      <vt:lpstr>Seriespel</vt:lpstr>
      <vt:lpstr>Regler på träning/match</vt:lpstr>
      <vt:lpstr>Förväntan på ledare</vt:lpstr>
      <vt:lpstr>Förväntningar föräldrar</vt:lpstr>
      <vt:lpstr>Föräldragrupp</vt:lpstr>
      <vt:lpstr>Föräldragrupp</vt:lpstr>
      <vt:lpstr>Övrigt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P-15</dc:title>
  <dc:creator>Sinijärv Mikael</dc:creator>
  <cp:lastModifiedBy>David Grimfors</cp:lastModifiedBy>
  <cp:revision>7</cp:revision>
  <dcterms:created xsi:type="dcterms:W3CDTF">2024-01-11T16:10:56Z</dcterms:created>
  <dcterms:modified xsi:type="dcterms:W3CDTF">2024-03-13T14:28:21Z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2024-01-11T16:45:42Z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f5bfb463-bb86-4e5f-b9dd-d2ab6a908785</vt:lpwstr>
  </property>
  <property fmtid="{D5CDD505-2E9C-101B-9397-08002B2CF9AE}" pid="8" name="MSIP_Label_19540963-e559-4020-8a90-fe8a502c2801_ContentBits">
    <vt:lpwstr>0</vt:lpwstr>
  </property>
</Properties>
</file>