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23"/>
  </p:notesMasterIdLst>
  <p:handoutMasterIdLst>
    <p:handoutMasterId r:id="rId24"/>
  </p:handoutMasterIdLst>
  <p:sldIdLst>
    <p:sldId id="307" r:id="rId6"/>
    <p:sldId id="274" r:id="rId7"/>
    <p:sldId id="269" r:id="rId8"/>
    <p:sldId id="345" r:id="rId9"/>
    <p:sldId id="304" r:id="rId10"/>
    <p:sldId id="328" r:id="rId11"/>
    <p:sldId id="338" r:id="rId12"/>
    <p:sldId id="346" r:id="rId13"/>
    <p:sldId id="340" r:id="rId14"/>
    <p:sldId id="349" r:id="rId15"/>
    <p:sldId id="347" r:id="rId16"/>
    <p:sldId id="348" r:id="rId17"/>
    <p:sldId id="341" r:id="rId18"/>
    <p:sldId id="344" r:id="rId19"/>
    <p:sldId id="342" r:id="rId20"/>
    <p:sldId id="343" r:id="rId21"/>
    <p:sldId id="294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446"/>
    <a:srgbClr val="D3D3D3"/>
    <a:srgbClr val="A7D696"/>
    <a:srgbClr val="92CD7D"/>
    <a:srgbClr val="464646"/>
    <a:srgbClr val="C2C2C2"/>
    <a:srgbClr val="7BC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1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4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9484C-291B-41F8-8263-3A30DD467F86}" type="datetimeFigureOut">
              <a:rPr lang="sv-SE" smtClean="0"/>
              <a:t>2018-04-30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7E8C4-6661-4783-9FB5-2117C88259A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437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AFCC7-7CB0-4D30-ADFF-8AB05B130316}" type="datetimeFigureOut">
              <a:rPr lang="sv-SE" smtClean="0"/>
              <a:t>2018-04-30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2FD58-358D-42F8-A26A-1805C884CE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520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76" Type="http://schemas.openxmlformats.org/officeDocument/2006/relationships/image" Target="../media/image79.png"/><Relationship Id="rId84" Type="http://schemas.openxmlformats.org/officeDocument/2006/relationships/image" Target="../media/image87.png"/><Relationship Id="rId89" Type="http://schemas.openxmlformats.org/officeDocument/2006/relationships/image" Target="../media/image92.png"/><Relationship Id="rId97" Type="http://schemas.openxmlformats.org/officeDocument/2006/relationships/image" Target="../media/image100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74" Type="http://schemas.openxmlformats.org/officeDocument/2006/relationships/image" Target="../media/image77.png"/><Relationship Id="rId79" Type="http://schemas.openxmlformats.org/officeDocument/2006/relationships/image" Target="../media/image82.png"/><Relationship Id="rId87" Type="http://schemas.openxmlformats.org/officeDocument/2006/relationships/image" Target="../media/image90.png"/><Relationship Id="rId5" Type="http://schemas.openxmlformats.org/officeDocument/2006/relationships/image" Target="../media/image8.pn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90" Type="http://schemas.openxmlformats.org/officeDocument/2006/relationships/image" Target="../media/image93.png"/><Relationship Id="rId95" Type="http://schemas.openxmlformats.org/officeDocument/2006/relationships/image" Target="../media/image98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77" Type="http://schemas.openxmlformats.org/officeDocument/2006/relationships/image" Target="../media/image80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80" Type="http://schemas.openxmlformats.org/officeDocument/2006/relationships/image" Target="../media/image83.png"/><Relationship Id="rId85" Type="http://schemas.openxmlformats.org/officeDocument/2006/relationships/image" Target="../media/image88.png"/><Relationship Id="rId93" Type="http://schemas.openxmlformats.org/officeDocument/2006/relationships/image" Target="../media/image96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91" Type="http://schemas.openxmlformats.org/officeDocument/2006/relationships/image" Target="../media/image94.png"/><Relationship Id="rId96" Type="http://schemas.openxmlformats.org/officeDocument/2006/relationships/image" Target="../media/image9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94" Type="http://schemas.openxmlformats.org/officeDocument/2006/relationships/image" Target="../media/image9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png"/><Relationship Id="rId21" Type="http://schemas.openxmlformats.org/officeDocument/2006/relationships/image" Target="../media/image120.png"/><Relationship Id="rId34" Type="http://schemas.openxmlformats.org/officeDocument/2006/relationships/image" Target="../media/image133.png"/><Relationship Id="rId42" Type="http://schemas.openxmlformats.org/officeDocument/2006/relationships/image" Target="../media/image141.png"/><Relationship Id="rId47" Type="http://schemas.openxmlformats.org/officeDocument/2006/relationships/image" Target="../media/image146.png"/><Relationship Id="rId50" Type="http://schemas.openxmlformats.org/officeDocument/2006/relationships/image" Target="../media/image149.png"/><Relationship Id="rId55" Type="http://schemas.openxmlformats.org/officeDocument/2006/relationships/image" Target="../media/image154.png"/><Relationship Id="rId63" Type="http://schemas.openxmlformats.org/officeDocument/2006/relationships/image" Target="../media/image162.png"/><Relationship Id="rId68" Type="http://schemas.openxmlformats.org/officeDocument/2006/relationships/image" Target="../media/image167.png"/><Relationship Id="rId76" Type="http://schemas.openxmlformats.org/officeDocument/2006/relationships/image" Target="../media/image175.png"/><Relationship Id="rId84" Type="http://schemas.openxmlformats.org/officeDocument/2006/relationships/image" Target="../media/image183.png"/><Relationship Id="rId89" Type="http://schemas.openxmlformats.org/officeDocument/2006/relationships/image" Target="../media/image188.png"/><Relationship Id="rId97" Type="http://schemas.openxmlformats.org/officeDocument/2006/relationships/image" Target="../media/image196.png"/><Relationship Id="rId7" Type="http://schemas.openxmlformats.org/officeDocument/2006/relationships/image" Target="../media/image106.png"/><Relationship Id="rId71" Type="http://schemas.openxmlformats.org/officeDocument/2006/relationships/image" Target="../media/image170.png"/><Relationship Id="rId92" Type="http://schemas.openxmlformats.org/officeDocument/2006/relationships/image" Target="../media/image191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9" Type="http://schemas.openxmlformats.org/officeDocument/2006/relationships/image" Target="../media/image128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32" Type="http://schemas.openxmlformats.org/officeDocument/2006/relationships/image" Target="../media/image131.png"/><Relationship Id="rId37" Type="http://schemas.openxmlformats.org/officeDocument/2006/relationships/image" Target="../media/image136.png"/><Relationship Id="rId40" Type="http://schemas.openxmlformats.org/officeDocument/2006/relationships/image" Target="../media/image139.png"/><Relationship Id="rId45" Type="http://schemas.openxmlformats.org/officeDocument/2006/relationships/image" Target="../media/image144.png"/><Relationship Id="rId53" Type="http://schemas.openxmlformats.org/officeDocument/2006/relationships/image" Target="../media/image152.png"/><Relationship Id="rId58" Type="http://schemas.openxmlformats.org/officeDocument/2006/relationships/image" Target="../media/image157.png"/><Relationship Id="rId66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image" Target="../media/image178.png"/><Relationship Id="rId87" Type="http://schemas.openxmlformats.org/officeDocument/2006/relationships/image" Target="../media/image186.png"/><Relationship Id="rId5" Type="http://schemas.openxmlformats.org/officeDocument/2006/relationships/image" Target="../media/image104.png"/><Relationship Id="rId61" Type="http://schemas.openxmlformats.org/officeDocument/2006/relationships/image" Target="../media/image160.png"/><Relationship Id="rId82" Type="http://schemas.openxmlformats.org/officeDocument/2006/relationships/image" Target="../media/image181.png"/><Relationship Id="rId90" Type="http://schemas.openxmlformats.org/officeDocument/2006/relationships/image" Target="../media/image189.png"/><Relationship Id="rId95" Type="http://schemas.openxmlformats.org/officeDocument/2006/relationships/image" Target="../media/image194.png"/><Relationship Id="rId19" Type="http://schemas.openxmlformats.org/officeDocument/2006/relationships/image" Target="../media/image11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Relationship Id="rId35" Type="http://schemas.openxmlformats.org/officeDocument/2006/relationships/image" Target="../media/image134.png"/><Relationship Id="rId43" Type="http://schemas.openxmlformats.org/officeDocument/2006/relationships/image" Target="../media/image142.png"/><Relationship Id="rId48" Type="http://schemas.openxmlformats.org/officeDocument/2006/relationships/image" Target="../media/image147.png"/><Relationship Id="rId56" Type="http://schemas.openxmlformats.org/officeDocument/2006/relationships/image" Target="../media/image155.png"/><Relationship Id="rId64" Type="http://schemas.openxmlformats.org/officeDocument/2006/relationships/image" Target="../media/image163.png"/><Relationship Id="rId69" Type="http://schemas.openxmlformats.org/officeDocument/2006/relationships/image" Target="../media/image168.png"/><Relationship Id="rId77" Type="http://schemas.openxmlformats.org/officeDocument/2006/relationships/image" Target="../media/image176.png"/><Relationship Id="rId8" Type="http://schemas.openxmlformats.org/officeDocument/2006/relationships/image" Target="../media/image107.png"/><Relationship Id="rId51" Type="http://schemas.openxmlformats.org/officeDocument/2006/relationships/image" Target="../media/image150.png"/><Relationship Id="rId72" Type="http://schemas.openxmlformats.org/officeDocument/2006/relationships/image" Target="../media/image171.png"/><Relationship Id="rId80" Type="http://schemas.openxmlformats.org/officeDocument/2006/relationships/image" Target="../media/image179.png"/><Relationship Id="rId85" Type="http://schemas.openxmlformats.org/officeDocument/2006/relationships/image" Target="../media/image184.png"/><Relationship Id="rId93" Type="http://schemas.openxmlformats.org/officeDocument/2006/relationships/image" Target="../media/image192.png"/><Relationship Id="rId3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33" Type="http://schemas.openxmlformats.org/officeDocument/2006/relationships/image" Target="../media/image132.png"/><Relationship Id="rId38" Type="http://schemas.openxmlformats.org/officeDocument/2006/relationships/image" Target="../media/image137.png"/><Relationship Id="rId46" Type="http://schemas.openxmlformats.org/officeDocument/2006/relationships/image" Target="../media/image145.png"/><Relationship Id="rId59" Type="http://schemas.openxmlformats.org/officeDocument/2006/relationships/image" Target="../media/image158.png"/><Relationship Id="rId67" Type="http://schemas.openxmlformats.org/officeDocument/2006/relationships/image" Target="../media/image166.png"/><Relationship Id="rId20" Type="http://schemas.openxmlformats.org/officeDocument/2006/relationships/image" Target="../media/image119.png"/><Relationship Id="rId41" Type="http://schemas.openxmlformats.org/officeDocument/2006/relationships/image" Target="../media/image140.png"/><Relationship Id="rId54" Type="http://schemas.openxmlformats.org/officeDocument/2006/relationships/image" Target="../media/image153.png"/><Relationship Id="rId62" Type="http://schemas.openxmlformats.org/officeDocument/2006/relationships/image" Target="../media/image161.png"/><Relationship Id="rId70" Type="http://schemas.openxmlformats.org/officeDocument/2006/relationships/image" Target="../media/image169.png"/><Relationship Id="rId75" Type="http://schemas.openxmlformats.org/officeDocument/2006/relationships/image" Target="../media/image174.png"/><Relationship Id="rId83" Type="http://schemas.openxmlformats.org/officeDocument/2006/relationships/image" Target="../media/image182.png"/><Relationship Id="rId88" Type="http://schemas.openxmlformats.org/officeDocument/2006/relationships/image" Target="../media/image187.png"/><Relationship Id="rId91" Type="http://schemas.openxmlformats.org/officeDocument/2006/relationships/image" Target="../media/image190.png"/><Relationship Id="rId96" Type="http://schemas.openxmlformats.org/officeDocument/2006/relationships/image" Target="../media/image19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5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36" Type="http://schemas.openxmlformats.org/officeDocument/2006/relationships/image" Target="../media/image135.png"/><Relationship Id="rId49" Type="http://schemas.openxmlformats.org/officeDocument/2006/relationships/image" Target="../media/image148.png"/><Relationship Id="rId57" Type="http://schemas.openxmlformats.org/officeDocument/2006/relationships/image" Target="../media/image156.png"/><Relationship Id="rId10" Type="http://schemas.openxmlformats.org/officeDocument/2006/relationships/image" Target="../media/image109.png"/><Relationship Id="rId31" Type="http://schemas.openxmlformats.org/officeDocument/2006/relationships/image" Target="../media/image130.png"/><Relationship Id="rId44" Type="http://schemas.openxmlformats.org/officeDocument/2006/relationships/image" Target="../media/image143.png"/><Relationship Id="rId52" Type="http://schemas.openxmlformats.org/officeDocument/2006/relationships/image" Target="../media/image151.png"/><Relationship Id="rId60" Type="http://schemas.openxmlformats.org/officeDocument/2006/relationships/image" Target="../media/image159.png"/><Relationship Id="rId65" Type="http://schemas.openxmlformats.org/officeDocument/2006/relationships/image" Target="../media/image164.png"/><Relationship Id="rId73" Type="http://schemas.openxmlformats.org/officeDocument/2006/relationships/image" Target="../media/image172.png"/><Relationship Id="rId78" Type="http://schemas.openxmlformats.org/officeDocument/2006/relationships/image" Target="../media/image177.png"/><Relationship Id="rId81" Type="http://schemas.openxmlformats.org/officeDocument/2006/relationships/image" Target="../media/image180.png"/><Relationship Id="rId86" Type="http://schemas.openxmlformats.org/officeDocument/2006/relationships/image" Target="../media/image185.png"/><Relationship Id="rId94" Type="http://schemas.openxmlformats.org/officeDocument/2006/relationships/image" Target="../media/image193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9" Type="http://schemas.openxmlformats.org/officeDocument/2006/relationships/image" Target="../media/image138.pn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26" Type="http://schemas.openxmlformats.org/officeDocument/2006/relationships/image" Target="../media/image221.png"/><Relationship Id="rId39" Type="http://schemas.openxmlformats.org/officeDocument/2006/relationships/image" Target="../media/image234.png"/><Relationship Id="rId21" Type="http://schemas.openxmlformats.org/officeDocument/2006/relationships/image" Target="../media/image216.png"/><Relationship Id="rId34" Type="http://schemas.openxmlformats.org/officeDocument/2006/relationships/image" Target="../media/image229.png"/><Relationship Id="rId42" Type="http://schemas.openxmlformats.org/officeDocument/2006/relationships/image" Target="../media/image237.png"/><Relationship Id="rId47" Type="http://schemas.openxmlformats.org/officeDocument/2006/relationships/image" Target="../media/image242.png"/><Relationship Id="rId50" Type="http://schemas.openxmlformats.org/officeDocument/2006/relationships/image" Target="../media/image245.png"/><Relationship Id="rId55" Type="http://schemas.openxmlformats.org/officeDocument/2006/relationships/image" Target="../media/image250.png"/><Relationship Id="rId63" Type="http://schemas.openxmlformats.org/officeDocument/2006/relationships/image" Target="../media/image258.png"/><Relationship Id="rId68" Type="http://schemas.openxmlformats.org/officeDocument/2006/relationships/image" Target="../media/image263.png"/><Relationship Id="rId76" Type="http://schemas.openxmlformats.org/officeDocument/2006/relationships/image" Target="../media/image271.png"/><Relationship Id="rId84" Type="http://schemas.openxmlformats.org/officeDocument/2006/relationships/image" Target="../media/image279.png"/><Relationship Id="rId89" Type="http://schemas.openxmlformats.org/officeDocument/2006/relationships/image" Target="../media/image284.png"/><Relationship Id="rId7" Type="http://schemas.openxmlformats.org/officeDocument/2006/relationships/image" Target="../media/image202.png"/><Relationship Id="rId71" Type="http://schemas.openxmlformats.org/officeDocument/2006/relationships/image" Target="../media/image266.png"/><Relationship Id="rId92" Type="http://schemas.openxmlformats.org/officeDocument/2006/relationships/image" Target="../media/image287.png"/><Relationship Id="rId2" Type="http://schemas.openxmlformats.org/officeDocument/2006/relationships/image" Target="../media/image197.png"/><Relationship Id="rId16" Type="http://schemas.openxmlformats.org/officeDocument/2006/relationships/image" Target="../media/image211.png"/><Relationship Id="rId29" Type="http://schemas.openxmlformats.org/officeDocument/2006/relationships/image" Target="../media/image224.png"/><Relationship Id="rId11" Type="http://schemas.openxmlformats.org/officeDocument/2006/relationships/image" Target="../media/image206.png"/><Relationship Id="rId24" Type="http://schemas.openxmlformats.org/officeDocument/2006/relationships/image" Target="../media/image219.png"/><Relationship Id="rId32" Type="http://schemas.openxmlformats.org/officeDocument/2006/relationships/image" Target="../media/image227.png"/><Relationship Id="rId37" Type="http://schemas.openxmlformats.org/officeDocument/2006/relationships/image" Target="../media/image232.png"/><Relationship Id="rId40" Type="http://schemas.openxmlformats.org/officeDocument/2006/relationships/image" Target="../media/image235.png"/><Relationship Id="rId45" Type="http://schemas.openxmlformats.org/officeDocument/2006/relationships/image" Target="../media/image240.png"/><Relationship Id="rId53" Type="http://schemas.openxmlformats.org/officeDocument/2006/relationships/image" Target="../media/image248.png"/><Relationship Id="rId58" Type="http://schemas.openxmlformats.org/officeDocument/2006/relationships/image" Target="../media/image253.png"/><Relationship Id="rId66" Type="http://schemas.openxmlformats.org/officeDocument/2006/relationships/image" Target="../media/image261.png"/><Relationship Id="rId74" Type="http://schemas.openxmlformats.org/officeDocument/2006/relationships/image" Target="../media/image269.png"/><Relationship Id="rId79" Type="http://schemas.openxmlformats.org/officeDocument/2006/relationships/image" Target="../media/image274.png"/><Relationship Id="rId87" Type="http://schemas.openxmlformats.org/officeDocument/2006/relationships/image" Target="../media/image282.png"/><Relationship Id="rId5" Type="http://schemas.openxmlformats.org/officeDocument/2006/relationships/image" Target="../media/image200.png"/><Relationship Id="rId61" Type="http://schemas.openxmlformats.org/officeDocument/2006/relationships/image" Target="../media/image256.png"/><Relationship Id="rId82" Type="http://schemas.openxmlformats.org/officeDocument/2006/relationships/image" Target="../media/image277.png"/><Relationship Id="rId90" Type="http://schemas.openxmlformats.org/officeDocument/2006/relationships/image" Target="../media/image285.png"/><Relationship Id="rId95" Type="http://schemas.openxmlformats.org/officeDocument/2006/relationships/image" Target="../media/image290.png"/><Relationship Id="rId19" Type="http://schemas.openxmlformats.org/officeDocument/2006/relationships/image" Target="../media/image214.png"/><Relationship Id="rId14" Type="http://schemas.openxmlformats.org/officeDocument/2006/relationships/image" Target="../media/image209.png"/><Relationship Id="rId22" Type="http://schemas.openxmlformats.org/officeDocument/2006/relationships/image" Target="../media/image217.png"/><Relationship Id="rId27" Type="http://schemas.openxmlformats.org/officeDocument/2006/relationships/image" Target="../media/image222.png"/><Relationship Id="rId30" Type="http://schemas.openxmlformats.org/officeDocument/2006/relationships/image" Target="../media/image225.png"/><Relationship Id="rId35" Type="http://schemas.openxmlformats.org/officeDocument/2006/relationships/image" Target="../media/image230.png"/><Relationship Id="rId43" Type="http://schemas.openxmlformats.org/officeDocument/2006/relationships/image" Target="../media/image238.png"/><Relationship Id="rId48" Type="http://schemas.openxmlformats.org/officeDocument/2006/relationships/image" Target="../media/image243.png"/><Relationship Id="rId56" Type="http://schemas.openxmlformats.org/officeDocument/2006/relationships/image" Target="../media/image251.png"/><Relationship Id="rId64" Type="http://schemas.openxmlformats.org/officeDocument/2006/relationships/image" Target="../media/image259.png"/><Relationship Id="rId69" Type="http://schemas.openxmlformats.org/officeDocument/2006/relationships/image" Target="../media/image264.png"/><Relationship Id="rId77" Type="http://schemas.openxmlformats.org/officeDocument/2006/relationships/image" Target="../media/image272.png"/><Relationship Id="rId8" Type="http://schemas.openxmlformats.org/officeDocument/2006/relationships/image" Target="../media/image203.png"/><Relationship Id="rId51" Type="http://schemas.openxmlformats.org/officeDocument/2006/relationships/image" Target="../media/image246.png"/><Relationship Id="rId72" Type="http://schemas.openxmlformats.org/officeDocument/2006/relationships/image" Target="../media/image267.png"/><Relationship Id="rId80" Type="http://schemas.openxmlformats.org/officeDocument/2006/relationships/image" Target="../media/image275.png"/><Relationship Id="rId85" Type="http://schemas.openxmlformats.org/officeDocument/2006/relationships/image" Target="../media/image280.png"/><Relationship Id="rId93" Type="http://schemas.openxmlformats.org/officeDocument/2006/relationships/image" Target="../media/image288.png"/><Relationship Id="rId3" Type="http://schemas.openxmlformats.org/officeDocument/2006/relationships/image" Target="../media/image198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5" Type="http://schemas.openxmlformats.org/officeDocument/2006/relationships/image" Target="../media/image220.png"/><Relationship Id="rId33" Type="http://schemas.openxmlformats.org/officeDocument/2006/relationships/image" Target="../media/image228.png"/><Relationship Id="rId38" Type="http://schemas.openxmlformats.org/officeDocument/2006/relationships/image" Target="../media/image233.png"/><Relationship Id="rId46" Type="http://schemas.openxmlformats.org/officeDocument/2006/relationships/image" Target="../media/image241.png"/><Relationship Id="rId59" Type="http://schemas.openxmlformats.org/officeDocument/2006/relationships/image" Target="../media/image254.png"/><Relationship Id="rId67" Type="http://schemas.openxmlformats.org/officeDocument/2006/relationships/image" Target="../media/image262.png"/><Relationship Id="rId20" Type="http://schemas.openxmlformats.org/officeDocument/2006/relationships/image" Target="../media/image215.png"/><Relationship Id="rId41" Type="http://schemas.openxmlformats.org/officeDocument/2006/relationships/image" Target="../media/image236.png"/><Relationship Id="rId54" Type="http://schemas.openxmlformats.org/officeDocument/2006/relationships/image" Target="../media/image249.png"/><Relationship Id="rId62" Type="http://schemas.openxmlformats.org/officeDocument/2006/relationships/image" Target="../media/image257.png"/><Relationship Id="rId70" Type="http://schemas.openxmlformats.org/officeDocument/2006/relationships/image" Target="../media/image265.png"/><Relationship Id="rId75" Type="http://schemas.openxmlformats.org/officeDocument/2006/relationships/image" Target="../media/image270.png"/><Relationship Id="rId83" Type="http://schemas.openxmlformats.org/officeDocument/2006/relationships/image" Target="../media/image278.png"/><Relationship Id="rId88" Type="http://schemas.openxmlformats.org/officeDocument/2006/relationships/image" Target="../media/image283.png"/><Relationship Id="rId91" Type="http://schemas.openxmlformats.org/officeDocument/2006/relationships/image" Target="../media/image286.png"/><Relationship Id="rId96" Type="http://schemas.openxmlformats.org/officeDocument/2006/relationships/image" Target="../media/image29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1.png"/><Relationship Id="rId15" Type="http://schemas.openxmlformats.org/officeDocument/2006/relationships/image" Target="../media/image210.png"/><Relationship Id="rId23" Type="http://schemas.openxmlformats.org/officeDocument/2006/relationships/image" Target="../media/image218.png"/><Relationship Id="rId28" Type="http://schemas.openxmlformats.org/officeDocument/2006/relationships/image" Target="../media/image223.png"/><Relationship Id="rId36" Type="http://schemas.openxmlformats.org/officeDocument/2006/relationships/image" Target="../media/image231.png"/><Relationship Id="rId49" Type="http://schemas.openxmlformats.org/officeDocument/2006/relationships/image" Target="../media/image244.png"/><Relationship Id="rId57" Type="http://schemas.openxmlformats.org/officeDocument/2006/relationships/image" Target="../media/image252.png"/><Relationship Id="rId10" Type="http://schemas.openxmlformats.org/officeDocument/2006/relationships/image" Target="../media/image205.png"/><Relationship Id="rId31" Type="http://schemas.openxmlformats.org/officeDocument/2006/relationships/image" Target="../media/image226.png"/><Relationship Id="rId44" Type="http://schemas.openxmlformats.org/officeDocument/2006/relationships/image" Target="../media/image239.png"/><Relationship Id="rId52" Type="http://schemas.openxmlformats.org/officeDocument/2006/relationships/image" Target="../media/image247.png"/><Relationship Id="rId60" Type="http://schemas.openxmlformats.org/officeDocument/2006/relationships/image" Target="../media/image255.png"/><Relationship Id="rId65" Type="http://schemas.openxmlformats.org/officeDocument/2006/relationships/image" Target="../media/image260.png"/><Relationship Id="rId73" Type="http://schemas.openxmlformats.org/officeDocument/2006/relationships/image" Target="../media/image268.png"/><Relationship Id="rId78" Type="http://schemas.openxmlformats.org/officeDocument/2006/relationships/image" Target="../media/image273.png"/><Relationship Id="rId81" Type="http://schemas.openxmlformats.org/officeDocument/2006/relationships/image" Target="../media/image276.png"/><Relationship Id="rId86" Type="http://schemas.openxmlformats.org/officeDocument/2006/relationships/image" Target="../media/image281.png"/><Relationship Id="rId94" Type="http://schemas.openxmlformats.org/officeDocument/2006/relationships/image" Target="../media/image289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 flipV="1">
            <a:off x="1" y="1"/>
            <a:ext cx="9141481" cy="98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38" name="Rectangle 37"/>
          <p:cNvSpPr/>
          <p:nvPr userDrawn="1"/>
        </p:nvSpPr>
        <p:spPr>
          <a:xfrm flipV="1">
            <a:off x="2521" y="6773470"/>
            <a:ext cx="9141481" cy="84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231238" y="4789077"/>
            <a:ext cx="8696327" cy="189056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0" name="Rectangle 39"/>
          <p:cNvSpPr/>
          <p:nvPr userDrawn="1"/>
        </p:nvSpPr>
        <p:spPr>
          <a:xfrm flipV="1">
            <a:off x="2521" y="4551402"/>
            <a:ext cx="9141481" cy="98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2" name="Subtitle 1"/>
          <p:cNvSpPr>
            <a:spLocks noGrp="1"/>
          </p:cNvSpPr>
          <p:nvPr>
            <p:ph type="subTitle" idx="1"/>
          </p:nvPr>
        </p:nvSpPr>
        <p:spPr>
          <a:xfrm>
            <a:off x="239307" y="5266211"/>
            <a:ext cx="6249003" cy="413259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239307" y="4878089"/>
            <a:ext cx="6237064" cy="37644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1751" y="6127777"/>
            <a:ext cx="6244620" cy="54705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231750" y="5849546"/>
            <a:ext cx="62565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>
                <a:solidFill>
                  <a:schemeClr val="bg1"/>
                </a:solidFill>
                <a:latin typeface="Calibri bold" panose="020F0702030404030204" pitchFamily="34" charset="0"/>
              </a:rPr>
              <a:t>PRESENTED/PREPARED BY: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7" y="414829"/>
            <a:ext cx="844935" cy="9206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t="4302" b="5930"/>
          <a:stretch/>
        </p:blipFill>
        <p:spPr>
          <a:xfrm>
            <a:off x="231239" y="218486"/>
            <a:ext cx="8696325" cy="43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9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28651" y="815395"/>
            <a:ext cx="7886700" cy="413617"/>
          </a:xfrm>
        </p:spPr>
        <p:txBody>
          <a:bodyPr>
            <a:noAutofit/>
          </a:bodyPr>
          <a:lstStyle>
            <a:lvl1pPr>
              <a:defRPr sz="24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636208" y="1183670"/>
            <a:ext cx="7886699" cy="383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0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992580"/>
            <a:ext cx="444448" cy="4494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9" y="1997603"/>
            <a:ext cx="444448" cy="4394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47" y="1997603"/>
            <a:ext cx="444448" cy="4394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95" y="1995105"/>
            <a:ext cx="444448" cy="4444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99" y="1992580"/>
            <a:ext cx="444448" cy="4494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47" y="1992580"/>
            <a:ext cx="444448" cy="4494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95" y="1992580"/>
            <a:ext cx="444448" cy="4494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43" y="1995105"/>
            <a:ext cx="444448" cy="4444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73" y="1995105"/>
            <a:ext cx="444448" cy="4444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21" y="1995105"/>
            <a:ext cx="444448" cy="4444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9" y="1995105"/>
            <a:ext cx="444448" cy="4444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17" y="1992580"/>
            <a:ext cx="444448" cy="4494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9" y="2479491"/>
            <a:ext cx="444448" cy="4444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57" y="2476966"/>
            <a:ext cx="444448" cy="4494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5" y="2479491"/>
            <a:ext cx="444448" cy="4444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53" y="2476966"/>
            <a:ext cx="444448" cy="4494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99" y="2476966"/>
            <a:ext cx="444448" cy="449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47" y="2476966"/>
            <a:ext cx="444448" cy="4494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95" y="2476966"/>
            <a:ext cx="444448" cy="4494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43" y="2479491"/>
            <a:ext cx="444448" cy="4444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73" y="2473095"/>
            <a:ext cx="444448" cy="4444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21" y="2473095"/>
            <a:ext cx="444448" cy="44444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9" y="2473095"/>
            <a:ext cx="444448" cy="4444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17" y="2470570"/>
            <a:ext cx="444448" cy="4494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75" y="1986184"/>
            <a:ext cx="444448" cy="4494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23" y="1988709"/>
            <a:ext cx="444448" cy="4444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71" y="1991207"/>
            <a:ext cx="444448" cy="43945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32" y="2475592"/>
            <a:ext cx="444448" cy="43945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80" y="2473095"/>
            <a:ext cx="444448" cy="4444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28" y="2470570"/>
            <a:ext cx="444448" cy="4494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3" y="2972726"/>
            <a:ext cx="444448" cy="4444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41" y="2970201"/>
            <a:ext cx="444448" cy="4494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89" y="2970201"/>
            <a:ext cx="444448" cy="4494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37" y="2972726"/>
            <a:ext cx="444448" cy="44444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41" y="2972726"/>
            <a:ext cx="444448" cy="44444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89" y="2970201"/>
            <a:ext cx="444448" cy="4494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37" y="2970201"/>
            <a:ext cx="444448" cy="44949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85" y="2970201"/>
            <a:ext cx="444448" cy="44949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5" y="2970201"/>
            <a:ext cx="444448" cy="44949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63" y="2972726"/>
            <a:ext cx="444448" cy="44444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11" y="2970201"/>
            <a:ext cx="444448" cy="44949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9" y="2972726"/>
            <a:ext cx="444448" cy="44444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3454585"/>
            <a:ext cx="444448" cy="44949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9" y="3457110"/>
            <a:ext cx="444448" cy="44444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47" y="3454585"/>
            <a:ext cx="444448" cy="4494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95" y="3457110"/>
            <a:ext cx="444448" cy="44444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41" y="3454585"/>
            <a:ext cx="444448" cy="4494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89" y="3457110"/>
            <a:ext cx="444448" cy="4444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37" y="3457110"/>
            <a:ext cx="444448" cy="4444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85" y="3457110"/>
            <a:ext cx="444448" cy="44444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5" y="3448189"/>
            <a:ext cx="444448" cy="44949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63" y="3448189"/>
            <a:ext cx="444448" cy="44949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11" y="3450714"/>
            <a:ext cx="444448" cy="4444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9" y="3450714"/>
            <a:ext cx="444448" cy="4444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16" y="2968828"/>
            <a:ext cx="444448" cy="4394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64" y="2963805"/>
            <a:ext cx="444448" cy="44949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12" y="2966330"/>
            <a:ext cx="444448" cy="4444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75" y="3450714"/>
            <a:ext cx="444448" cy="4444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23" y="3448189"/>
            <a:ext cx="444448" cy="44949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71" y="3448189"/>
            <a:ext cx="444448" cy="44949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5" y="3957406"/>
            <a:ext cx="444448" cy="44949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3" y="3957406"/>
            <a:ext cx="444448" cy="44949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31" y="3957406"/>
            <a:ext cx="444448" cy="44949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9" y="3957406"/>
            <a:ext cx="444448" cy="44949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83" y="3959931"/>
            <a:ext cx="444448" cy="44444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31" y="3957406"/>
            <a:ext cx="444448" cy="449498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79" y="3957406"/>
            <a:ext cx="444448" cy="44949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7" y="3959931"/>
            <a:ext cx="444448" cy="44444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57" y="3962429"/>
            <a:ext cx="444448" cy="43945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05" y="3957406"/>
            <a:ext cx="444448" cy="44949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53" y="3957406"/>
            <a:ext cx="444448" cy="44949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01" y="3959931"/>
            <a:ext cx="444448" cy="44444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3" y="4441791"/>
            <a:ext cx="444448" cy="44949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41" y="4444316"/>
            <a:ext cx="444448" cy="44444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89" y="4441791"/>
            <a:ext cx="444448" cy="44949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37" y="4444316"/>
            <a:ext cx="444448" cy="44444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83" y="4441791"/>
            <a:ext cx="444448" cy="44949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31" y="4441791"/>
            <a:ext cx="444448" cy="44949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79" y="4441791"/>
            <a:ext cx="444448" cy="44949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7" y="4444316"/>
            <a:ext cx="444448" cy="44444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57" y="4435394"/>
            <a:ext cx="444448" cy="44949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05" y="4435394"/>
            <a:ext cx="444448" cy="44949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53" y="4437919"/>
            <a:ext cx="444448" cy="44444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01" y="4437919"/>
            <a:ext cx="444448" cy="44444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59" y="3953535"/>
            <a:ext cx="444448" cy="44444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 userDrawn="1"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7" y="3953535"/>
            <a:ext cx="444448" cy="44444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55" y="3956033"/>
            <a:ext cx="444448" cy="43945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 userDrawn="1"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16" y="4435394"/>
            <a:ext cx="444448" cy="44949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 userDrawn="1"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64" y="4435394"/>
            <a:ext cx="444448" cy="44949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 userDrawn="1"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12" y="4435394"/>
            <a:ext cx="444448" cy="44949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 userDrawn="1"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5" y="4926176"/>
            <a:ext cx="444448" cy="43945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 userDrawn="1"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5" y="4926176"/>
            <a:ext cx="444447" cy="43945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 userDrawn="1"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6" y="4947673"/>
            <a:ext cx="444447" cy="43945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 userDrawn="1"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4947674"/>
            <a:ext cx="444447" cy="439453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75" y="4932837"/>
            <a:ext cx="444447" cy="439451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 userDrawn="1"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71" y="4937336"/>
            <a:ext cx="444444" cy="4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9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28651" y="815395"/>
            <a:ext cx="7886700" cy="413617"/>
          </a:xfrm>
        </p:spPr>
        <p:txBody>
          <a:bodyPr>
            <a:noAutofit/>
          </a:bodyPr>
          <a:lstStyle>
            <a:lvl1pPr>
              <a:defRPr sz="24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636208" y="1183670"/>
            <a:ext cx="7886699" cy="383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0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3" y="1992580"/>
            <a:ext cx="444447" cy="4494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01" y="1997603"/>
            <a:ext cx="444447" cy="4394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4" y="1997603"/>
            <a:ext cx="439453" cy="4394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95" y="1995105"/>
            <a:ext cx="444448" cy="4444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01" y="1992580"/>
            <a:ext cx="444447" cy="4494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47" y="1995105"/>
            <a:ext cx="444448" cy="4444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97" y="1992580"/>
            <a:ext cx="444447" cy="4494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43" y="1995105"/>
            <a:ext cx="444448" cy="4444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73" y="1995105"/>
            <a:ext cx="444448" cy="4444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21" y="1995105"/>
            <a:ext cx="444448" cy="4444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9" y="1995105"/>
            <a:ext cx="444448" cy="4444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18" y="1992580"/>
            <a:ext cx="444447" cy="4494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9" y="2479491"/>
            <a:ext cx="444448" cy="4444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58" y="2476966"/>
            <a:ext cx="444447" cy="4494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5" y="2479491"/>
            <a:ext cx="444448" cy="4444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54" y="2476966"/>
            <a:ext cx="444447" cy="4494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01" y="2476966"/>
            <a:ext cx="444447" cy="449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49" y="2476966"/>
            <a:ext cx="444447" cy="4494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97" y="2476966"/>
            <a:ext cx="444447" cy="4494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43" y="2479491"/>
            <a:ext cx="444448" cy="4444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73" y="2473095"/>
            <a:ext cx="444448" cy="4444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21" y="2473095"/>
            <a:ext cx="444448" cy="44444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9" y="2473095"/>
            <a:ext cx="444448" cy="4444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18" y="2470570"/>
            <a:ext cx="444447" cy="4494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75" y="1986184"/>
            <a:ext cx="444447" cy="4494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23" y="1988709"/>
            <a:ext cx="444448" cy="4444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71" y="1991207"/>
            <a:ext cx="444447" cy="43945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34" y="2475592"/>
            <a:ext cx="444447" cy="43945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80" y="2473095"/>
            <a:ext cx="444448" cy="4444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30" y="2470570"/>
            <a:ext cx="444447" cy="4494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3" y="2972726"/>
            <a:ext cx="444448" cy="4444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42" y="2970201"/>
            <a:ext cx="444447" cy="4494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0" y="2970201"/>
            <a:ext cx="444447" cy="4494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37" y="2972726"/>
            <a:ext cx="444448" cy="44444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41" y="2972726"/>
            <a:ext cx="444448" cy="44444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90" y="2970201"/>
            <a:ext cx="444447" cy="4494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38" y="2970201"/>
            <a:ext cx="444447" cy="44949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86" y="2970201"/>
            <a:ext cx="444447" cy="44949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7" y="2970201"/>
            <a:ext cx="444447" cy="44949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60" y="2972726"/>
            <a:ext cx="439453" cy="44444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13" y="2970201"/>
            <a:ext cx="444447" cy="44949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9" y="2972726"/>
            <a:ext cx="444448" cy="44444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3" y="3454585"/>
            <a:ext cx="444447" cy="44949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9" y="3457110"/>
            <a:ext cx="444448" cy="44444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49" y="3454585"/>
            <a:ext cx="444447" cy="4494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95" y="3457110"/>
            <a:ext cx="444448" cy="44444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42" y="3454585"/>
            <a:ext cx="444447" cy="4494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89" y="3457110"/>
            <a:ext cx="444448" cy="4444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37" y="3457110"/>
            <a:ext cx="444448" cy="4444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85" y="3457110"/>
            <a:ext cx="444448" cy="44444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7" y="3448189"/>
            <a:ext cx="444447" cy="44949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65" y="3448189"/>
            <a:ext cx="444447" cy="44949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11" y="3450714"/>
            <a:ext cx="444448" cy="4444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9" y="3450714"/>
            <a:ext cx="444448" cy="4444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18" y="2968828"/>
            <a:ext cx="444447" cy="4394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66" y="2963805"/>
            <a:ext cx="444447" cy="44949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12" y="2966330"/>
            <a:ext cx="444448" cy="4444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75" y="3450714"/>
            <a:ext cx="444448" cy="4444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23" y="3448189"/>
            <a:ext cx="444447" cy="44949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71" y="3448189"/>
            <a:ext cx="444447" cy="44949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5" y="3959931"/>
            <a:ext cx="444448" cy="44444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5" y="3957406"/>
            <a:ext cx="444447" cy="44949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31" y="3962428"/>
            <a:ext cx="444448" cy="43945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3957406"/>
            <a:ext cx="444447" cy="44949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83" y="3959931"/>
            <a:ext cx="444448" cy="44444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33" y="3957406"/>
            <a:ext cx="444447" cy="449498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81" y="3957406"/>
            <a:ext cx="444447" cy="44949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7" y="3959931"/>
            <a:ext cx="444448" cy="44444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58" y="3962429"/>
            <a:ext cx="444447" cy="43945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06" y="3957406"/>
            <a:ext cx="444447" cy="44949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54" y="3957406"/>
            <a:ext cx="444447" cy="44949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01" y="3959931"/>
            <a:ext cx="444448" cy="44444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4" y="4441791"/>
            <a:ext cx="444447" cy="44949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41" y="4444316"/>
            <a:ext cx="444448" cy="44444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0" y="4441791"/>
            <a:ext cx="444447" cy="44949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37" y="4444316"/>
            <a:ext cx="444448" cy="44444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85" y="4441791"/>
            <a:ext cx="444447" cy="44949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33" y="4441791"/>
            <a:ext cx="444447" cy="44949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81" y="4441791"/>
            <a:ext cx="444447" cy="44949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7" y="4444316"/>
            <a:ext cx="444448" cy="44444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58" y="4435394"/>
            <a:ext cx="444447" cy="44949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06" y="4435394"/>
            <a:ext cx="444447" cy="44949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53" y="4437919"/>
            <a:ext cx="444448" cy="44444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01" y="4437919"/>
            <a:ext cx="444448" cy="44444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59" y="3953535"/>
            <a:ext cx="444448" cy="44444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 userDrawn="1"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7" y="3953535"/>
            <a:ext cx="444448" cy="44444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55" y="3956033"/>
            <a:ext cx="444447" cy="43945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 userDrawn="1"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18" y="4435394"/>
            <a:ext cx="444447" cy="44949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 userDrawn="1"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66" y="4435394"/>
            <a:ext cx="444447" cy="44949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 userDrawn="1"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12" y="4440417"/>
            <a:ext cx="444448" cy="43945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 userDrawn="1"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7" y="4926176"/>
            <a:ext cx="444447" cy="43945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 userDrawn="1"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5" y="4926175"/>
            <a:ext cx="444447" cy="43945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 userDrawn="1"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6" y="4947672"/>
            <a:ext cx="444447" cy="43945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 userDrawn="1"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4947673"/>
            <a:ext cx="444447" cy="43945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75" y="4932837"/>
            <a:ext cx="444447" cy="439451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 userDrawn="1"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71" y="4937336"/>
            <a:ext cx="444444" cy="4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6094" y="1745674"/>
            <a:ext cx="8373183" cy="3818417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28651" y="815395"/>
            <a:ext cx="7886700" cy="413617"/>
          </a:xfrm>
        </p:spPr>
        <p:txBody>
          <a:bodyPr>
            <a:noAutofit/>
          </a:bodyPr>
          <a:lstStyle>
            <a:lvl1pPr>
              <a:defRPr sz="24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636208" y="1183670"/>
            <a:ext cx="7886699" cy="383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0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3" y="1992581"/>
            <a:ext cx="444447" cy="449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01" y="1997602"/>
            <a:ext cx="444447" cy="439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4" y="1997603"/>
            <a:ext cx="439453" cy="4394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95" y="1995105"/>
            <a:ext cx="444448" cy="4444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01" y="1992581"/>
            <a:ext cx="444447" cy="449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47" y="1995105"/>
            <a:ext cx="444448" cy="4444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97" y="1992581"/>
            <a:ext cx="444447" cy="4494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43" y="1995105"/>
            <a:ext cx="444448" cy="4444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73" y="1995105"/>
            <a:ext cx="444448" cy="4444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21" y="1995105"/>
            <a:ext cx="444448" cy="4444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9" y="1995105"/>
            <a:ext cx="444448" cy="4444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18" y="1995106"/>
            <a:ext cx="444447" cy="4444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9" y="2479491"/>
            <a:ext cx="444448" cy="4444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58" y="2481988"/>
            <a:ext cx="444447" cy="4394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5" y="2479491"/>
            <a:ext cx="444448" cy="4444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54" y="2476966"/>
            <a:ext cx="444447" cy="4494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01" y="2476966"/>
            <a:ext cx="444447" cy="44949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49" y="2476966"/>
            <a:ext cx="444447" cy="4494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97" y="2476966"/>
            <a:ext cx="444447" cy="4494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43" y="2479491"/>
            <a:ext cx="444448" cy="4444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73" y="2473095"/>
            <a:ext cx="444448" cy="4444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21" y="2473095"/>
            <a:ext cx="444448" cy="44444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9" y="2473095"/>
            <a:ext cx="444448" cy="4444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18" y="2470570"/>
            <a:ext cx="444447" cy="4494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75" y="1986185"/>
            <a:ext cx="444447" cy="4494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23" y="1988709"/>
            <a:ext cx="444448" cy="4444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71" y="1991206"/>
            <a:ext cx="444447" cy="4394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34" y="2475591"/>
            <a:ext cx="444447" cy="4394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80" y="2473095"/>
            <a:ext cx="444448" cy="4444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30" y="2470570"/>
            <a:ext cx="444447" cy="4494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3" y="2972726"/>
            <a:ext cx="444448" cy="4444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42" y="2970201"/>
            <a:ext cx="444447" cy="4494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0" y="2970201"/>
            <a:ext cx="444447" cy="4494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37" y="2972726"/>
            <a:ext cx="444448" cy="44444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41" y="2972726"/>
            <a:ext cx="444448" cy="44444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90" y="2970201"/>
            <a:ext cx="444447" cy="4494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38" y="2970201"/>
            <a:ext cx="444447" cy="4494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86" y="2970201"/>
            <a:ext cx="444447" cy="44949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7" y="2970201"/>
            <a:ext cx="444447" cy="4494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60" y="2972726"/>
            <a:ext cx="439453" cy="44444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13" y="2970201"/>
            <a:ext cx="444447" cy="4494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9" y="2972726"/>
            <a:ext cx="444448" cy="44444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3" y="3454586"/>
            <a:ext cx="444447" cy="4494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9" y="3457110"/>
            <a:ext cx="444448" cy="44444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49" y="3454586"/>
            <a:ext cx="444447" cy="4494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95" y="3457110"/>
            <a:ext cx="444448" cy="44444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42" y="3454586"/>
            <a:ext cx="444447" cy="4494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89" y="3457110"/>
            <a:ext cx="444448" cy="4444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37" y="3457110"/>
            <a:ext cx="444448" cy="4444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85" y="3457110"/>
            <a:ext cx="444448" cy="44444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7" y="3448190"/>
            <a:ext cx="444447" cy="4494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65" y="3448190"/>
            <a:ext cx="444447" cy="4494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11" y="3450714"/>
            <a:ext cx="444448" cy="4444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9" y="3450714"/>
            <a:ext cx="444448" cy="4444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18" y="2968827"/>
            <a:ext cx="444447" cy="43945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66" y="2963805"/>
            <a:ext cx="444447" cy="4494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12" y="2966330"/>
            <a:ext cx="444448" cy="4444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75" y="3450714"/>
            <a:ext cx="444448" cy="4444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23" y="3448190"/>
            <a:ext cx="444447" cy="4494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71" y="3448190"/>
            <a:ext cx="444447" cy="4494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5" y="3959931"/>
            <a:ext cx="444448" cy="44444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5" y="3957406"/>
            <a:ext cx="444447" cy="4494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33" y="3962428"/>
            <a:ext cx="444447" cy="43945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3957406"/>
            <a:ext cx="444447" cy="4494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83" y="3959931"/>
            <a:ext cx="444448" cy="44444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33" y="3957406"/>
            <a:ext cx="444447" cy="4494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81" y="3957406"/>
            <a:ext cx="444447" cy="4494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7" y="3959931"/>
            <a:ext cx="444448" cy="44444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58" y="3962428"/>
            <a:ext cx="444447" cy="43945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06" y="3957406"/>
            <a:ext cx="444447" cy="4494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54" y="3957406"/>
            <a:ext cx="444447" cy="4494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01" y="3959931"/>
            <a:ext cx="444448" cy="44444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4" y="4441791"/>
            <a:ext cx="444447" cy="4494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41" y="4444316"/>
            <a:ext cx="444448" cy="44444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0" y="4441791"/>
            <a:ext cx="444447" cy="4494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37" y="4444316"/>
            <a:ext cx="444448" cy="44444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85" y="4441791"/>
            <a:ext cx="444447" cy="4494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33" y="4441791"/>
            <a:ext cx="444447" cy="4494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81" y="4441791"/>
            <a:ext cx="444447" cy="4494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7" y="4444316"/>
            <a:ext cx="444448" cy="44444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58" y="4435395"/>
            <a:ext cx="444447" cy="4494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06" y="4435395"/>
            <a:ext cx="444447" cy="4494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53" y="4437919"/>
            <a:ext cx="444448" cy="44444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01" y="4437919"/>
            <a:ext cx="444448" cy="44444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59" y="3953535"/>
            <a:ext cx="444448" cy="44444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7" y="3953535"/>
            <a:ext cx="444448" cy="44444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55" y="3956032"/>
            <a:ext cx="444447" cy="43945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18" y="4435395"/>
            <a:ext cx="444447" cy="44949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 userDrawn="1"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66" y="4435395"/>
            <a:ext cx="444447" cy="44949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 userDrawn="1"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14" y="4440417"/>
            <a:ext cx="444447" cy="43945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 userDrawn="1"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7" y="4926176"/>
            <a:ext cx="444447" cy="43945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 userDrawn="1"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5" y="4926175"/>
            <a:ext cx="444447" cy="43945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 userDrawn="1"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6" y="4947672"/>
            <a:ext cx="444447" cy="43945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 userDrawn="1"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4947673"/>
            <a:ext cx="444447" cy="43945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75" y="4932836"/>
            <a:ext cx="444447" cy="43945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 userDrawn="1"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71" y="4937336"/>
            <a:ext cx="444444" cy="4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635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9BD8-DAAE-4032-B461-DB55994C376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F786-C922-4A30-8D06-606BA3B14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51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85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272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592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681164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709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9043240" y="2"/>
            <a:ext cx="10076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37" name="Rectangle 36"/>
          <p:cNvSpPr/>
          <p:nvPr userDrawn="1"/>
        </p:nvSpPr>
        <p:spPr>
          <a:xfrm flipV="1">
            <a:off x="1" y="1"/>
            <a:ext cx="9141481" cy="98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2" name="Subtitle 1"/>
          <p:cNvSpPr>
            <a:spLocks noGrp="1"/>
          </p:cNvSpPr>
          <p:nvPr>
            <p:ph type="subTitle" idx="1"/>
          </p:nvPr>
        </p:nvSpPr>
        <p:spPr>
          <a:xfrm>
            <a:off x="1452209" y="3765191"/>
            <a:ext cx="6249003" cy="413259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1452208" y="3289899"/>
            <a:ext cx="6237064" cy="37644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1751" y="5998304"/>
            <a:ext cx="6244620" cy="54705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231750" y="5720074"/>
            <a:ext cx="62565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>
                <a:solidFill>
                  <a:schemeClr val="bg1"/>
                </a:solidFill>
                <a:latin typeface="Calibri bold" panose="020F0702030404030204" pitchFamily="34" charset="0"/>
              </a:rPr>
              <a:t>PRESENTED/PREPARED BY: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15" y="109918"/>
            <a:ext cx="8858251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59" y="5998305"/>
            <a:ext cx="594407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6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88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762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3008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9284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35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69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815395"/>
            <a:ext cx="7886700" cy="413617"/>
          </a:xfrm>
        </p:spPr>
        <p:txBody>
          <a:bodyPr>
            <a:noAutofit/>
          </a:bodyPr>
          <a:lstStyle>
            <a:lvl1pPr>
              <a:defRPr sz="24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08" y="1183670"/>
            <a:ext cx="7886699" cy="383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0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9"/>
          </p:nvPr>
        </p:nvSpPr>
        <p:spPr>
          <a:xfrm>
            <a:off x="621725" y="1995056"/>
            <a:ext cx="7893625" cy="3678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54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815395"/>
            <a:ext cx="7886700" cy="413617"/>
          </a:xfrm>
        </p:spPr>
        <p:txBody>
          <a:bodyPr>
            <a:noAutofit/>
          </a:bodyPr>
          <a:lstStyle>
            <a:lvl1pPr>
              <a:defRPr sz="24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08" y="1183670"/>
            <a:ext cx="7886699" cy="383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0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73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>
            <a:off x="4578927" y="2244725"/>
            <a:ext cx="0" cy="3241675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Content Placeholder 2"/>
          <p:cNvSpPr>
            <a:spLocks noGrp="1"/>
          </p:cNvSpPr>
          <p:nvPr>
            <p:ph idx="19"/>
          </p:nvPr>
        </p:nvSpPr>
        <p:spPr>
          <a:xfrm>
            <a:off x="621724" y="1995056"/>
            <a:ext cx="3666259" cy="3678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849091" y="1995056"/>
            <a:ext cx="3666259" cy="3678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1" y="815395"/>
            <a:ext cx="7886700" cy="413617"/>
          </a:xfrm>
        </p:spPr>
        <p:txBody>
          <a:bodyPr>
            <a:noAutofit/>
          </a:bodyPr>
          <a:lstStyle>
            <a:lvl1pPr>
              <a:defRPr sz="24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36208" y="1183670"/>
            <a:ext cx="7886699" cy="383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0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206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arrow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/>
          <p:cNvSpPr>
            <a:spLocks noGrp="1"/>
          </p:cNvSpPr>
          <p:nvPr>
            <p:ph idx="18"/>
          </p:nvPr>
        </p:nvSpPr>
        <p:spPr>
          <a:xfrm>
            <a:off x="3517325" y="1995055"/>
            <a:ext cx="5005583" cy="36783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9"/>
          </p:nvPr>
        </p:nvSpPr>
        <p:spPr>
          <a:xfrm>
            <a:off x="621726" y="1995056"/>
            <a:ext cx="2115127" cy="3678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3131125" y="2258579"/>
            <a:ext cx="0" cy="3241675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28651" y="815395"/>
            <a:ext cx="7886700" cy="413617"/>
          </a:xfrm>
        </p:spPr>
        <p:txBody>
          <a:bodyPr>
            <a:noAutofit/>
          </a:bodyPr>
          <a:lstStyle>
            <a:lvl1pPr>
              <a:defRPr sz="24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636208" y="1183670"/>
            <a:ext cx="7886699" cy="383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0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31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rge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/>
          <p:cNvSpPr>
            <a:spLocks noGrp="1"/>
          </p:cNvSpPr>
          <p:nvPr>
            <p:ph idx="18"/>
          </p:nvPr>
        </p:nvSpPr>
        <p:spPr>
          <a:xfrm>
            <a:off x="613066" y="1995055"/>
            <a:ext cx="5005583" cy="36783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6033967" y="2213407"/>
            <a:ext cx="0" cy="3241675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28651" y="815395"/>
            <a:ext cx="7886700" cy="413617"/>
          </a:xfrm>
        </p:spPr>
        <p:txBody>
          <a:bodyPr>
            <a:noAutofit/>
          </a:bodyPr>
          <a:lstStyle>
            <a:lvl1pPr>
              <a:defRPr sz="24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636208" y="1183670"/>
            <a:ext cx="7886699" cy="383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0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6400225" y="1995056"/>
            <a:ext cx="2115127" cy="3678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9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/>
          <p:cNvSpPr>
            <a:spLocks noGrp="1"/>
          </p:cNvSpPr>
          <p:nvPr>
            <p:ph idx="17"/>
          </p:nvPr>
        </p:nvSpPr>
        <p:spPr>
          <a:xfrm>
            <a:off x="6400222" y="1995055"/>
            <a:ext cx="2115127" cy="36783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8"/>
          </p:nvPr>
        </p:nvSpPr>
        <p:spPr>
          <a:xfrm>
            <a:off x="3517325" y="1995055"/>
            <a:ext cx="2115127" cy="36783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9"/>
          </p:nvPr>
        </p:nvSpPr>
        <p:spPr>
          <a:xfrm>
            <a:off x="621726" y="1995056"/>
            <a:ext cx="2115127" cy="3678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3131125" y="2258579"/>
            <a:ext cx="0" cy="3241675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6026725" y="2258579"/>
            <a:ext cx="0" cy="3241675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28651" y="815395"/>
            <a:ext cx="7886700" cy="413617"/>
          </a:xfrm>
        </p:spPr>
        <p:txBody>
          <a:bodyPr>
            <a:noAutofit/>
          </a:bodyPr>
          <a:lstStyle>
            <a:lvl1pPr>
              <a:defRPr sz="24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636208" y="1183670"/>
            <a:ext cx="7886699" cy="383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0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296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>
            <p:ph idx="19"/>
          </p:nvPr>
        </p:nvSpPr>
        <p:spPr>
          <a:xfrm>
            <a:off x="621726" y="1995056"/>
            <a:ext cx="2115127" cy="18495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3131125" y="2258579"/>
            <a:ext cx="0" cy="3241675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6026725" y="2258579"/>
            <a:ext cx="0" cy="3241675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28651" y="815395"/>
            <a:ext cx="7886700" cy="413617"/>
          </a:xfrm>
        </p:spPr>
        <p:txBody>
          <a:bodyPr>
            <a:noAutofit/>
          </a:bodyPr>
          <a:lstStyle>
            <a:lvl1pPr>
              <a:defRPr sz="24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636208" y="1183670"/>
            <a:ext cx="7886699" cy="383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00"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21725" y="3969328"/>
            <a:ext cx="2115127" cy="18495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1"/>
          </p:nvPr>
        </p:nvSpPr>
        <p:spPr>
          <a:xfrm>
            <a:off x="3521363" y="1995056"/>
            <a:ext cx="2115127" cy="18495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3521362" y="3969328"/>
            <a:ext cx="2115127" cy="18495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/>
          </p:nvPr>
        </p:nvSpPr>
        <p:spPr>
          <a:xfrm>
            <a:off x="6400225" y="1995056"/>
            <a:ext cx="2115127" cy="18495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/>
          </p:nvPr>
        </p:nvSpPr>
        <p:spPr>
          <a:xfrm>
            <a:off x="6400223" y="3969328"/>
            <a:ext cx="2115127" cy="18495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cap="none" baseline="0"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19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224516" y="6439477"/>
            <a:ext cx="663917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866" y="6439477"/>
            <a:ext cx="3086100" cy="217634"/>
          </a:xfrm>
          <a:prstGeom prst="rect">
            <a:avLst/>
          </a:prstGeom>
        </p:spPr>
        <p:txBody>
          <a:bodyPr/>
          <a:lstStyle>
            <a:lvl1pPr algn="r">
              <a:defRPr sz="700" b="1" i="0" cap="all" baseline="0">
                <a:solidFill>
                  <a:srgbClr val="464646"/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983" y="6439479"/>
            <a:ext cx="417368" cy="21763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rgbClr val="464646"/>
                </a:solidFill>
              </a:defRPr>
            </a:lvl1pPr>
          </a:lstStyle>
          <a:p>
            <a:fld id="{68E06CF8-CA0C-418B-AA81-5379FC86FBC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30" y="176213"/>
            <a:ext cx="844935" cy="9206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" y="1"/>
            <a:ext cx="16478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6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77" r:id="rId4"/>
    <p:sldLayoutId id="2147483662" r:id="rId5"/>
    <p:sldLayoutId id="2147483675" r:id="rId6"/>
    <p:sldLayoutId id="2147483676" r:id="rId7"/>
    <p:sldLayoutId id="2147483661" r:id="rId8"/>
    <p:sldLayoutId id="2147483664" r:id="rId9"/>
    <p:sldLayoutId id="2147483672" r:id="rId10"/>
    <p:sldLayoutId id="2147483673" r:id="rId11"/>
    <p:sldLayoutId id="2147483674" r:id="rId12"/>
    <p:sldLayoutId id="2147483655" r:id="rId13"/>
    <p:sldLayoutId id="2147483690" r:id="rId14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rgbClr val="0070C0"/>
          </a:solidFill>
          <a:latin typeface="Calibri bold" panose="020F070203040403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002060"/>
        </a:buClr>
        <a:buFont typeface="Arial" panose="020B0604020202020204" pitchFamily="34" charset="0"/>
        <a:buChar char="•"/>
        <a:defRPr sz="2100" kern="1200" cap="all" baseline="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002060"/>
        </a:buClr>
        <a:buFont typeface="Arial" panose="020B0604020202020204" pitchFamily="34" charset="0"/>
        <a:buChar char="•"/>
        <a:defRPr sz="1800" kern="1200" cap="all" baseline="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002060"/>
        </a:buClr>
        <a:buFont typeface="Arial" panose="020B0604020202020204" pitchFamily="34" charset="0"/>
        <a:buChar char="•"/>
        <a:defRPr sz="1500" kern="1200" cap="all" baseline="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002060"/>
        </a:buClr>
        <a:buFont typeface="Arial" panose="020B0604020202020204" pitchFamily="34" charset="0"/>
        <a:buChar char="•"/>
        <a:defRPr sz="1350" kern="1200" cap="all" baseline="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002060"/>
        </a:buClr>
        <a:buFont typeface="Arial" panose="020B0604020202020204" pitchFamily="34" charset="0"/>
        <a:buChar char="•"/>
        <a:defRPr sz="1350" kern="1200" cap="all" baseline="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2A6E-2012-406F-89B5-B3CF23077AC8}" type="datetimeFigureOut">
              <a:rPr lang="sv-SE" smtClean="0"/>
              <a:t>2018-04-30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931C-08E4-4DA1-8398-BE3D607BA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73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image" Target="../media/image29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p.se/mob/boot_mobclass_groups.php?Cup=31660&amp;lang=SVE&amp;wd=www.procup.se&amp;Klass=GU12B-8" TargetMode="External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p.se/mob/boot_mobclass_groups.php?Cup=31660&amp;lang=SVE&amp;wd=www.procup.se&amp;Klass=GU12B-8" TargetMode="External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jpg"/><Relationship Id="rId13" Type="http://schemas.openxmlformats.org/officeDocument/2006/relationships/image" Target="../media/image312.jpg"/><Relationship Id="rId18" Type="http://schemas.openxmlformats.org/officeDocument/2006/relationships/image" Target="../media/image317.jpg"/><Relationship Id="rId3" Type="http://schemas.openxmlformats.org/officeDocument/2006/relationships/image" Target="../media/image302.jpg"/><Relationship Id="rId21" Type="http://schemas.openxmlformats.org/officeDocument/2006/relationships/image" Target="../media/image320.jpg"/><Relationship Id="rId7" Type="http://schemas.openxmlformats.org/officeDocument/2006/relationships/image" Target="../media/image306.jpg"/><Relationship Id="rId12" Type="http://schemas.openxmlformats.org/officeDocument/2006/relationships/image" Target="../media/image311.jpg"/><Relationship Id="rId17" Type="http://schemas.openxmlformats.org/officeDocument/2006/relationships/image" Target="../media/image316.jpg"/><Relationship Id="rId2" Type="http://schemas.openxmlformats.org/officeDocument/2006/relationships/image" Target="../media/image301.jpg"/><Relationship Id="rId16" Type="http://schemas.openxmlformats.org/officeDocument/2006/relationships/image" Target="../media/image315.jpg"/><Relationship Id="rId20" Type="http://schemas.openxmlformats.org/officeDocument/2006/relationships/image" Target="../media/image3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5.jpg"/><Relationship Id="rId11" Type="http://schemas.openxmlformats.org/officeDocument/2006/relationships/image" Target="../media/image310.jpg"/><Relationship Id="rId5" Type="http://schemas.openxmlformats.org/officeDocument/2006/relationships/image" Target="../media/image304.jpg"/><Relationship Id="rId15" Type="http://schemas.openxmlformats.org/officeDocument/2006/relationships/image" Target="../media/image314.jpg"/><Relationship Id="rId10" Type="http://schemas.openxmlformats.org/officeDocument/2006/relationships/image" Target="../media/image309.jpg"/><Relationship Id="rId19" Type="http://schemas.openxmlformats.org/officeDocument/2006/relationships/image" Target="../media/image318.jpg"/><Relationship Id="rId4" Type="http://schemas.openxmlformats.org/officeDocument/2006/relationships/image" Target="../media/image303.jpg"/><Relationship Id="rId9" Type="http://schemas.openxmlformats.org/officeDocument/2006/relationships/image" Target="../media/image308.jpg"/><Relationship Id="rId14" Type="http://schemas.openxmlformats.org/officeDocument/2006/relationships/image" Target="../media/image313.jpg"/><Relationship Id="rId22" Type="http://schemas.openxmlformats.org/officeDocument/2006/relationships/image" Target="../media/image3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apple.com/?address=Idr%C3%A6tsvej%2011,%209440%20Aabybro,%20Denmark&amp;auid=2991140628845270610&amp;ll=57.147110,9.810150&amp;lsp=9902&amp;q=Biersted%20Skole&amp;_ext=ChkKBAgEEHAKBAgFEAMKBQgGEN8BCgQIChAAEiQp6hKCELeSTEAxAN1M7/KdI0A5Nte87/GSTEBB6I3eBqWfI0A%3D&amp;t=h" TargetMode="External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aps.apple.com/?address=Viaduktvej%2028B,%209440%20Aabybro,%20Danmark&amp;ll=57.161273,9.719889&amp;q=Viaduktvej%2028B&amp;_ext=EiQpanLnaRGUTEAx+BkupVdsI0A56EcNxjeVTEBBLubQ79J0I0A%3D&amp;t=h" TargetMode="External"/><Relationship Id="rId4" Type="http://schemas.openxmlformats.org/officeDocument/2006/relationships/hyperlink" Target="https://maps.apple.com/?address=Gustav%20Zimmersvej%2027,%209430%20Vadum,%20Danmark&amp;ll=57.149829,9.880893&amp;q=Gustav%20Zimmersvej%2027&amp;_ext=EiQpR5SsapqSTEAxYE/tGMe+I0A5xWnSxsCTTEBBkMqbt0HHI0A%3D&amp;t=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752575" y="6439477"/>
            <a:ext cx="663917" cy="217634"/>
          </a:xfrm>
        </p:spPr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56925" y="6439477"/>
            <a:ext cx="3086100" cy="217634"/>
          </a:xfrm>
        </p:spPr>
        <p:txBody>
          <a:bodyPr/>
          <a:lstStyle/>
          <a:p>
            <a:r>
              <a:rPr lang="sv-SE" dirty="0"/>
              <a:t>Föräldramöte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26042" y="6439479"/>
            <a:ext cx="417368" cy="217634"/>
          </a:xfrm>
        </p:spPr>
        <p:txBody>
          <a:bodyPr/>
          <a:lstStyle/>
          <a:p>
            <a:fld id="{68E06CF8-CA0C-418B-AA81-5379FC86FBCD}" type="slidenum">
              <a:rPr lang="sv-SE" smtClean="0"/>
              <a:pPr/>
              <a:t>1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21" y="1375901"/>
            <a:ext cx="6038850" cy="4533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9" y="848339"/>
            <a:ext cx="527562" cy="52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71" y="848339"/>
            <a:ext cx="527562" cy="527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71" y="5850807"/>
            <a:ext cx="527562" cy="5275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9" y="5850807"/>
            <a:ext cx="527562" cy="5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03558" y="1455583"/>
            <a:ext cx="35479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9min bilväg mellan boende och spelplan för F06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78" y="1807369"/>
            <a:ext cx="5379244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4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DDE9B-292E-48DB-805E-8C9C236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Reseplanering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2BD3B0-1808-482E-80FD-629D329F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SPELSCHEMA – TEAM 1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04EFE8-B6BC-4E56-850C-8FA8BFAF4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7564D3-10F2-4C20-988C-8148CC0A2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F96F99-59EE-40F2-BEB1-D38D38E57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1026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8" y="4053317"/>
            <a:ext cx="8603597" cy="206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28866" y="2289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http://www.procup.se/mob/boot_mobclass_groups.php?Cup=31660&amp;lang=SVE&amp;wd=www.procup.se&amp;Klass=GU12B-8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7026" y="1597287"/>
            <a:ext cx="1843548" cy="23083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Nr	Namn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----------------------------------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18	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Linn 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 	Linnea H 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17 	Nanna 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24 	Alma 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	Ebba 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23 	Elsa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14 	Ellen  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11 	Emilia  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 	Linnea B  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?? 	Selma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95230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DDE9B-292E-48DB-805E-8C9C236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Reseplanering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2BD3B0-1808-482E-80FD-629D329F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SPELSCHEMA – team 2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04EFE8-B6BC-4E56-850C-8FA8BFAF4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7564D3-10F2-4C20-988C-8148CC0A2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F96F99-59EE-40F2-BEB1-D38D38E57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7" y="3909529"/>
            <a:ext cx="8793434" cy="219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54981" y="22665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http://www.procup.se/mob/boot_mobclass_groups.php?Cup=31660&amp;lang=SVE&amp;wd=www.procup.se&amp;Klass=GU12B-8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69948" y="1601205"/>
            <a:ext cx="1807435" cy="23083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Nr	Namn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------------------------------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25 	Tindra 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14 	Felicia     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22 	Wilma     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16 	Jossan     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21 	Emelie     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33 	Leah         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20 	Kajsa        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13 	Siri            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7 	Alice         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?? 	Klara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351048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942109" y="2021985"/>
            <a:ext cx="7259782" cy="319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Tx/>
              <a:buNone/>
              <a:defRPr sz="2300" kern="1200" cap="all" baseline="0">
                <a:solidFill>
                  <a:srgbClr val="464646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CUP i DANMARK</a:t>
            </a:r>
          </a:p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rgbClr val="0070C0"/>
                </a:solidFill>
                <a:latin typeface="+mn-lt"/>
              </a:rPr>
              <a:t>Lagföräldrar</a:t>
            </a:r>
          </a:p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Övrigt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831"/>
            <a:ext cx="7886700" cy="413617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0070C0"/>
                </a:solidFill>
              </a:rPr>
              <a:t>agenda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Föräldramöte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945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DDE9B-292E-48DB-805E-8C9C236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föräldramöte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2BD3B0-1808-482E-80FD-629D329F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 föräldrar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04EFE8-B6BC-4E56-850C-8FA8BFAF4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7564D3-10F2-4C20-988C-8148CC0A2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F96F99-59EE-40F2-BEB1-D38D38E57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11" name="Platshållare för innehåll 3">
            <a:extLst/>
          </p:cNvPr>
          <p:cNvSpPr>
            <a:spLocks noGrp="1"/>
          </p:cNvSpPr>
          <p:nvPr>
            <p:ph idx="19"/>
          </p:nvPr>
        </p:nvSpPr>
        <p:spPr>
          <a:xfrm>
            <a:off x="621725" y="1995056"/>
            <a:ext cx="7893625" cy="367837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000" b="1" dirty="0">
                <a:solidFill>
                  <a:srgbClr val="0070C0"/>
                </a:solidFill>
              </a:rPr>
              <a:t>Ola</a:t>
            </a:r>
            <a:r>
              <a:rPr lang="sv-SE" sz="2000" b="1" dirty="0"/>
              <a:t> (Tindra), </a:t>
            </a:r>
            <a:r>
              <a:rPr lang="sv-SE" sz="2000" b="1" dirty="0">
                <a:solidFill>
                  <a:srgbClr val="0070C0"/>
                </a:solidFill>
              </a:rPr>
              <a:t>Jocke</a:t>
            </a:r>
            <a:r>
              <a:rPr lang="sv-SE" sz="2000" b="1" dirty="0"/>
              <a:t> (</a:t>
            </a:r>
            <a:r>
              <a:rPr lang="sv-SE" sz="2000" b="1" dirty="0" err="1"/>
              <a:t>Jossan</a:t>
            </a:r>
            <a:r>
              <a:rPr lang="sv-SE" sz="2000" b="1" dirty="0"/>
              <a:t>) och </a:t>
            </a:r>
            <a:r>
              <a:rPr lang="sv-SE" sz="2000" b="1" dirty="0">
                <a:solidFill>
                  <a:srgbClr val="0070C0"/>
                </a:solidFill>
              </a:rPr>
              <a:t>Anders</a:t>
            </a:r>
            <a:r>
              <a:rPr lang="sv-SE" sz="2000" b="1" dirty="0"/>
              <a:t> (Leah) har vart lagföräldrar i år. De erbjuder sig att köra ett år till. Ok? </a:t>
            </a:r>
            <a:r>
              <a:rPr lang="sv-SE" sz="2000" b="1" dirty="0">
                <a:solidFill>
                  <a:srgbClr val="00B050"/>
                </a:solidFill>
              </a:rPr>
              <a:t>Beslut: Ja</a:t>
            </a:r>
          </a:p>
          <a:p>
            <a:pPr marL="857237" lvl="1" indent="-342900">
              <a:buFont typeface="Wingdings" panose="05000000000000000000" pitchFamily="2" charset="2"/>
              <a:buChar char="q"/>
            </a:pPr>
            <a:r>
              <a:rPr lang="sv-SE" sz="2000" b="1" cap="none" dirty="0"/>
              <a:t>Kioskansvarig (slutet av Maj, början av Juni) </a:t>
            </a:r>
          </a:p>
          <a:p>
            <a:pPr marL="857237" lvl="1" indent="-342900">
              <a:buFont typeface="Wingdings" panose="05000000000000000000" pitchFamily="2" charset="2"/>
              <a:buChar char="q"/>
            </a:pPr>
            <a:r>
              <a:rPr lang="sv-SE" sz="2000" b="1" cap="none" dirty="0"/>
              <a:t>Jul blommor</a:t>
            </a:r>
          </a:p>
          <a:p>
            <a:pPr marL="857237" lvl="1" indent="-342900">
              <a:buFont typeface="Wingdings" panose="05000000000000000000" pitchFamily="2" charset="2"/>
              <a:buChar char="q"/>
            </a:pPr>
            <a:r>
              <a:rPr lang="sv-SE" sz="2000" b="1" cap="none" dirty="0"/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205658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942109" y="2021985"/>
            <a:ext cx="7259782" cy="319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Tx/>
              <a:buNone/>
              <a:defRPr sz="2300" kern="1200" cap="all" baseline="0">
                <a:solidFill>
                  <a:srgbClr val="464646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CUP i DANMARK</a:t>
            </a:r>
          </a:p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Lag</a:t>
            </a:r>
            <a:r>
              <a:rPr lang="sv-SE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sv-SE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föräldrar</a:t>
            </a:r>
          </a:p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rgbClr val="0070C0"/>
                </a:solidFill>
                <a:latin typeface="+mn-lt"/>
              </a:rPr>
              <a:t>Övrigt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831"/>
            <a:ext cx="7886700" cy="413617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0070C0"/>
                </a:solidFill>
              </a:rPr>
              <a:t>agenda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Föräldramöte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0653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DDE9B-292E-48DB-805E-8C9C236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föräldramöte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2BD3B0-1808-482E-80FD-629D329F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04EFE8-B6BC-4E56-850C-8FA8BFAF4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7564D3-10F2-4C20-988C-8148CC0A2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F96F99-59EE-40F2-BEB1-D38D38E57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11" name="Platshållare för innehåll 3">
            <a:extLst/>
          </p:cNvPr>
          <p:cNvSpPr>
            <a:spLocks noGrp="1"/>
          </p:cNvSpPr>
          <p:nvPr>
            <p:ph idx="19"/>
          </p:nvPr>
        </p:nvSpPr>
        <p:spPr>
          <a:xfrm>
            <a:off x="621725" y="1995056"/>
            <a:ext cx="7893625" cy="367837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000" b="1" dirty="0"/>
              <a:t>Seriespel- ett lag i 9-manna GBG och ett lag 7-manna VG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000" b="1" dirty="0"/>
              <a:t>Hemmamatcher – ALLA tjejer är med i omklädningsrummet efter matchen för att få igång den gemenskapen. Musik och omklädningsrums snack.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000" b="1" dirty="0"/>
              <a:t>Efter </a:t>
            </a:r>
            <a:r>
              <a:rPr lang="sv-SE" sz="2000" b="1" dirty="0" err="1"/>
              <a:t>Nörhalne</a:t>
            </a:r>
            <a:r>
              <a:rPr lang="sv-SE" sz="2000" b="1" dirty="0"/>
              <a:t> är kassan tömd.</a:t>
            </a:r>
          </a:p>
          <a:p>
            <a:pPr marL="857237" lvl="1" indent="-342900">
              <a:buFont typeface="Wingdings" panose="05000000000000000000" pitchFamily="2" charset="2"/>
              <a:buChar char="q"/>
            </a:pPr>
            <a:r>
              <a:rPr lang="sv-SE" sz="2000" b="1" cap="none" dirty="0"/>
              <a:t>Förslag!</a:t>
            </a:r>
          </a:p>
          <a:p>
            <a:endParaRPr lang="sv-SE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5787">
            <a:off x="4512180" y="3275176"/>
            <a:ext cx="3908499" cy="26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6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1748" y="3006677"/>
            <a:ext cx="6237064" cy="37644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dirty="0"/>
              <a:t>TACK ALLA</a:t>
            </a:r>
            <a:br>
              <a:rPr lang="sv-SE" sz="4000" dirty="0"/>
            </a:br>
            <a:r>
              <a:rPr lang="sv-SE" sz="4000" dirty="0"/>
              <a:t>ENGAGERADE </a:t>
            </a:r>
            <a:br>
              <a:rPr lang="sv-SE" sz="4000" dirty="0"/>
            </a:br>
            <a:r>
              <a:rPr lang="sv-SE" sz="4000" dirty="0"/>
              <a:t>FÖRÄLDRAR!!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Fredrik fihn | linda helgesson | anders NÄS | ANNA JoHANSSON| mikael bergeby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3" y="188903"/>
            <a:ext cx="11430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1" y="1823978"/>
            <a:ext cx="1143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1" y="2546466"/>
            <a:ext cx="1143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30" y="2487410"/>
            <a:ext cx="11430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51" y="2024283"/>
            <a:ext cx="11430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35" y="294928"/>
            <a:ext cx="1143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43" y="173080"/>
            <a:ext cx="1143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89" y="289476"/>
            <a:ext cx="11430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97" y="151348"/>
            <a:ext cx="1143000" cy="1714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97" y="251152"/>
            <a:ext cx="1143000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25" y="4283666"/>
            <a:ext cx="1143000" cy="1714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0" y="4181541"/>
            <a:ext cx="1143000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32" y="4240372"/>
            <a:ext cx="1143000" cy="1714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53" y="4167408"/>
            <a:ext cx="1143000" cy="1714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67" y="4283804"/>
            <a:ext cx="1143000" cy="1714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53" y="4187222"/>
            <a:ext cx="1143000" cy="1714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81" y="4326554"/>
            <a:ext cx="1143000" cy="1714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97" y="4172728"/>
            <a:ext cx="1143000" cy="1714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14" y="2681228"/>
            <a:ext cx="1143000" cy="1714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97" y="207720"/>
            <a:ext cx="1143000" cy="1714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47" y="966728"/>
            <a:ext cx="1143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4000" dirty="0"/>
              <a:t>Föräldramöte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Fredrik fihn | linda helgesson | anders NÄS | ANNA JOHANSSON | mikael bergeby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SE" dirty="0"/>
              <a:t>2018-04-25</a:t>
            </a:r>
          </a:p>
        </p:txBody>
      </p:sp>
    </p:spTree>
    <p:extLst>
      <p:ext uri="{BB962C8B-B14F-4D97-AF65-F5344CB8AC3E}">
        <p14:creationId xmlns:p14="http://schemas.microsoft.com/office/powerpoint/2010/main" val="409247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942109" y="2021985"/>
            <a:ext cx="7259782" cy="319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Tx/>
              <a:buNone/>
              <a:defRPr sz="2300" kern="1200" cap="all" baseline="0">
                <a:solidFill>
                  <a:srgbClr val="464646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rgbClr val="0070C0"/>
                </a:solidFill>
                <a:latin typeface="+mn-lt"/>
              </a:rPr>
              <a:t>CUP i DANMARK</a:t>
            </a:r>
          </a:p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rgbClr val="0070C0"/>
                </a:solidFill>
                <a:latin typeface="+mn-lt"/>
              </a:rPr>
              <a:t>Lag föräldrar</a:t>
            </a:r>
          </a:p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rgbClr val="0070C0"/>
                </a:solidFill>
                <a:latin typeface="+mn-lt"/>
              </a:rPr>
              <a:t>Övrigt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831"/>
            <a:ext cx="7886700" cy="413617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0070C0"/>
                </a:solidFill>
              </a:rPr>
              <a:t>agenda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Föräldramöte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034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942109" y="2021985"/>
            <a:ext cx="7259782" cy="319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Tx/>
              <a:buNone/>
              <a:defRPr sz="2300" kern="1200" cap="all" baseline="0">
                <a:solidFill>
                  <a:srgbClr val="464646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rgbClr val="0070C0"/>
                </a:solidFill>
                <a:latin typeface="+mn-lt"/>
              </a:rPr>
              <a:t>CUP i DANMARK</a:t>
            </a:r>
          </a:p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Lag föräldrar</a:t>
            </a:r>
          </a:p>
          <a:p>
            <a:pPr marL="457189" indent="-457189">
              <a:buBlip>
                <a:blip r:embed="rId2"/>
              </a:buBlip>
            </a:pPr>
            <a:r>
              <a:rPr lang="sv-SE" sz="2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Övrigt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831"/>
            <a:ext cx="7886700" cy="413617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0070C0"/>
                </a:solidFill>
              </a:rPr>
              <a:t>agenda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Föräldramöte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410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 I DANMARK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Nörhalne</a:t>
            </a:r>
            <a:r>
              <a:rPr lang="sv-SE" dirty="0"/>
              <a:t> Cup  </a:t>
            </a:r>
          </a:p>
          <a:p>
            <a:r>
              <a:rPr lang="sv-SE" dirty="0"/>
              <a:t> </a:t>
            </a:r>
          </a:p>
          <a:p>
            <a:r>
              <a:rPr lang="sv-SE" b="1" dirty="0"/>
              <a:t>9-13 maj 2018 </a:t>
            </a:r>
          </a:p>
          <a:p>
            <a:r>
              <a:rPr lang="sv-SE" dirty="0"/>
              <a:t> 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r>
              <a:rPr lang="sv-SE" sz="1800" dirty="0"/>
              <a:t>2018 spelas </a:t>
            </a:r>
            <a:r>
              <a:rPr lang="sv-SE" sz="1800" dirty="0" err="1"/>
              <a:t>Nörhalne</a:t>
            </a:r>
            <a:r>
              <a:rPr lang="sv-SE" sz="1800" dirty="0"/>
              <a:t> Cup för 35:e gången i ordningen. Cupen spelas 1,5 mil norr om Ålborg på norra Jylland. Turneringen har vuxit enormt de senaste åren och är nu en av Danmarks absolut största ungdomsturneringar. </a:t>
            </a:r>
          </a:p>
          <a:p>
            <a:endParaRPr lang="sv-SE" sz="1800" dirty="0"/>
          </a:p>
          <a:p>
            <a:r>
              <a:rPr lang="sv-SE" sz="1800" dirty="0"/>
              <a:t>-Vi spelar i GU12 – födda efter 1/1 2006(åttamanna). Vi har Två lag. </a:t>
            </a:r>
          </a:p>
          <a:p>
            <a:r>
              <a:rPr lang="sv-SE" sz="1800" dirty="0"/>
              <a:t>-P-06 åker med två lag samt 4 ledare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AutoShape 2" descr="Bildresultat för ungdomsfotboll">
            <a:extLst>
              <a:ext uri="{FF2B5EF4-FFF2-40B4-BE49-F238E27FC236}">
                <a16:creationId xmlns:a16="http://schemas.microsoft.com/office/drawing/2014/main" id="{C4D60BB8-08A6-4D8D-B652-80AF467B6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4" descr="Bildresultat för ungdomsfotboll">
            <a:extLst>
              <a:ext uri="{FF2B5EF4-FFF2-40B4-BE49-F238E27FC236}">
                <a16:creationId xmlns:a16="http://schemas.microsoft.com/office/drawing/2014/main" id="{3BC9D71F-7ED3-498A-90B3-E0C96E4BCA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BF82C0D-0F03-4D9F-B947-F6ABCA8EA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95" y="1566692"/>
            <a:ext cx="3768837" cy="20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DDE9B-292E-48DB-805E-8C9C236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Reseplanering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2BD3B0-1808-482E-80FD-629D329F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C545AF-7A93-4073-824E-9D50B010861E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2000" b="1" dirty="0"/>
              <a:t>Onsdag 9 maj   </a:t>
            </a:r>
            <a:r>
              <a:rPr lang="sv-SE" sz="2000" b="1" dirty="0">
                <a:solidFill>
                  <a:srgbClr val="FF0000"/>
                </a:solidFill>
              </a:rPr>
              <a:t>Samling vid Stena Line </a:t>
            </a:r>
            <a:r>
              <a:rPr lang="sv-SE" sz="2000" b="1" dirty="0" err="1">
                <a:solidFill>
                  <a:srgbClr val="FF0000"/>
                </a:solidFill>
              </a:rPr>
              <a:t>kl</a:t>
            </a:r>
            <a:r>
              <a:rPr lang="sv-SE" sz="2000" b="1" dirty="0">
                <a:solidFill>
                  <a:srgbClr val="FF0000"/>
                </a:solidFill>
              </a:rPr>
              <a:t>: 15.15!</a:t>
            </a:r>
          </a:p>
          <a:p>
            <a:r>
              <a:rPr lang="sv-SE" sz="2000" b="1" dirty="0"/>
              <a:t>GBG-Fredrikshamn 16.00. Ankomst till </a:t>
            </a:r>
            <a:r>
              <a:rPr lang="sv-SE" sz="2000" b="1" dirty="0" err="1"/>
              <a:t>Nörhalne</a:t>
            </a:r>
            <a:r>
              <a:rPr lang="sv-SE" sz="2000" b="1" dirty="0"/>
              <a:t> på kvällen.  Incheckning. Invigning. </a:t>
            </a:r>
          </a:p>
          <a:p>
            <a:r>
              <a:rPr lang="sv-SE" sz="2000" b="1" dirty="0"/>
              <a:t>	</a:t>
            </a:r>
          </a:p>
          <a:p>
            <a:r>
              <a:rPr lang="sv-SE" sz="2000" b="1" dirty="0"/>
              <a:t>Torsdag 10 maj Frukost – lunchpaket – middag. Turneringen startar. </a:t>
            </a:r>
          </a:p>
          <a:p>
            <a:r>
              <a:rPr lang="sv-SE" sz="2000" b="1" dirty="0"/>
              <a:t> </a:t>
            </a:r>
          </a:p>
          <a:p>
            <a:r>
              <a:rPr lang="sv-SE" sz="2000" b="1" dirty="0"/>
              <a:t>Fredag 11 maj  Frukost – lunchpaket – middag. Turneringsspel. </a:t>
            </a:r>
            <a:r>
              <a:rPr lang="sv-SE" sz="2000" b="1" dirty="0" err="1"/>
              <a:t>Fårup</a:t>
            </a:r>
            <a:r>
              <a:rPr lang="sv-SE" sz="2000" b="1" dirty="0"/>
              <a:t> Sommarland</a:t>
            </a:r>
          </a:p>
          <a:p>
            <a:r>
              <a:rPr lang="sv-SE" sz="2000" b="1" dirty="0"/>
              <a:t> </a:t>
            </a:r>
          </a:p>
          <a:p>
            <a:r>
              <a:rPr lang="sv-SE" sz="2000" b="1" dirty="0"/>
              <a:t>Lördag 12 maj  Frukost – lunchpaket – middag. Turneringsspel. Slutspel. </a:t>
            </a:r>
          </a:p>
          <a:p>
            <a:r>
              <a:rPr lang="sv-SE" sz="2000" b="1" dirty="0"/>
              <a:t>	</a:t>
            </a:r>
            <a:r>
              <a:rPr lang="sv-SE" sz="2000" b="1" dirty="0">
                <a:solidFill>
                  <a:srgbClr val="FF0000"/>
                </a:solidFill>
              </a:rPr>
              <a:t>Alternativ hemresa – möt upp vid Stena Line </a:t>
            </a:r>
            <a:r>
              <a:rPr lang="sv-SE" sz="2000" b="1" dirty="0" err="1">
                <a:solidFill>
                  <a:srgbClr val="FF0000"/>
                </a:solidFill>
              </a:rPr>
              <a:t>kl</a:t>
            </a:r>
            <a:r>
              <a:rPr lang="sv-SE" sz="2000" b="1" dirty="0">
                <a:solidFill>
                  <a:srgbClr val="FF0000"/>
                </a:solidFill>
              </a:rPr>
              <a:t>: 23.40</a:t>
            </a:r>
          </a:p>
          <a:p>
            <a:r>
              <a:rPr lang="sv-SE" sz="2000" b="1" dirty="0"/>
              <a:t> </a:t>
            </a:r>
          </a:p>
          <a:p>
            <a:r>
              <a:rPr lang="sv-SE" sz="2000" b="1" dirty="0"/>
              <a:t>Söndag 13 maj Frukost. hemresa. Fredrikshamn-GBG 14.00</a:t>
            </a:r>
          </a:p>
          <a:p>
            <a:r>
              <a:rPr lang="sv-SE" sz="2000" b="1" dirty="0"/>
              <a:t>	</a:t>
            </a:r>
            <a:r>
              <a:rPr lang="sv-SE" sz="2000" b="1" dirty="0">
                <a:solidFill>
                  <a:srgbClr val="FF0000"/>
                </a:solidFill>
              </a:rPr>
              <a:t>Möt upp vid Stena Line kl:17.30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04EFE8-B6BC-4E56-850C-8FA8BFAF4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7564D3-10F2-4C20-988C-8148CC0A2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F96F99-59EE-40F2-BEB1-D38D38E57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1059678" y="5535669"/>
            <a:ext cx="671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Beslut</a:t>
            </a:r>
            <a:r>
              <a:rPr lang="en-US" dirty="0">
                <a:solidFill>
                  <a:srgbClr val="00B050"/>
                </a:solidFill>
              </a:rPr>
              <a:t>: Vi </a:t>
            </a:r>
            <a:r>
              <a:rPr lang="en-US" dirty="0" err="1">
                <a:solidFill>
                  <a:srgbClr val="00B050"/>
                </a:solidFill>
              </a:rPr>
              <a:t>åker</a:t>
            </a:r>
            <a:r>
              <a:rPr lang="en-US" dirty="0">
                <a:solidFill>
                  <a:srgbClr val="00B050"/>
                </a:solidFill>
              </a:rPr>
              <a:t> hem </a:t>
            </a:r>
            <a:r>
              <a:rPr lang="en-US" dirty="0" err="1">
                <a:solidFill>
                  <a:srgbClr val="00B050"/>
                </a:solidFill>
              </a:rPr>
              <a:t>Sön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>
                <a:solidFill>
                  <a:srgbClr val="00B050"/>
                </a:solidFill>
              </a:rPr>
              <a:t>Lördagsalternativet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nyttjas</a:t>
            </a:r>
            <a:r>
              <a:rPr lang="en-US" dirty="0">
                <a:solidFill>
                  <a:srgbClr val="00B050"/>
                </a:solidFill>
              </a:rPr>
              <a:t> bara I </a:t>
            </a:r>
            <a:r>
              <a:rPr lang="en-US" dirty="0" err="1">
                <a:solidFill>
                  <a:srgbClr val="00B050"/>
                </a:solidFill>
              </a:rPr>
              <a:t>nödfall</a:t>
            </a:r>
            <a:r>
              <a:rPr lang="en-US" dirty="0">
                <a:solidFill>
                  <a:srgbClr val="00B050"/>
                </a:solidFill>
              </a:rPr>
              <a:t> (</a:t>
            </a:r>
            <a:r>
              <a:rPr lang="en-US" dirty="0" err="1">
                <a:solidFill>
                  <a:srgbClr val="00B050"/>
                </a:solidFill>
              </a:rPr>
              <a:t>regnigt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kallt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gnäll</a:t>
            </a:r>
            <a:r>
              <a:rPr lang="en-US" dirty="0">
                <a:solidFill>
                  <a:srgbClr val="00B050"/>
                </a:solidFill>
              </a:rPr>
              <a:t>, mm ;-) )</a:t>
            </a:r>
          </a:p>
        </p:txBody>
      </p:sp>
    </p:spTree>
    <p:extLst>
      <p:ext uri="{BB962C8B-B14F-4D97-AF65-F5344CB8AC3E}">
        <p14:creationId xmlns:p14="http://schemas.microsoft.com/office/powerpoint/2010/main" val="87675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DDE9B-292E-48DB-805E-8C9C236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Reseplanering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2BD3B0-1808-482E-80FD-629D329F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praktiskt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C545AF-7A93-4073-824E-9D50B010861E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2000" b="1" dirty="0"/>
              <a:t>Pass – Vi samlar in passen/ID för Stena Line och Cupen</a:t>
            </a:r>
          </a:p>
          <a:p>
            <a:r>
              <a:rPr lang="sv-SE" sz="2000" b="1" dirty="0"/>
              <a:t>EU-kort sjukförsäkring behövs inte i norden</a:t>
            </a:r>
          </a:p>
          <a:p>
            <a:r>
              <a:rPr lang="sv-SE" sz="2000" b="1" dirty="0"/>
              <a:t>Matpengar/matsäck – Dit och hemresa</a:t>
            </a:r>
          </a:p>
          <a:p>
            <a:r>
              <a:rPr lang="sv-SE" sz="2000" b="1" dirty="0"/>
              <a:t>	</a:t>
            </a:r>
            <a:r>
              <a:rPr lang="sv-SE" sz="2000" b="1" dirty="0">
                <a:solidFill>
                  <a:srgbClr val="00B050"/>
                </a:solidFill>
              </a:rPr>
              <a:t>Beslut: </a:t>
            </a:r>
          </a:p>
          <a:p>
            <a:r>
              <a:rPr lang="sv-SE" sz="2000" b="1" dirty="0">
                <a:solidFill>
                  <a:srgbClr val="00B050"/>
                </a:solidFill>
              </a:rPr>
              <a:t>	</a:t>
            </a:r>
            <a:r>
              <a:rPr lang="sv-SE" sz="2000" dirty="0">
                <a:solidFill>
                  <a:srgbClr val="00B050"/>
                </a:solidFill>
              </a:rPr>
              <a:t>Medtag matsäck för ditresa. </a:t>
            </a:r>
            <a:r>
              <a:rPr lang="sv-SE" sz="1700" dirty="0">
                <a:solidFill>
                  <a:srgbClr val="00B050"/>
                </a:solidFill>
              </a:rPr>
              <a:t>(Helst inga burkar mm som skall hem igen.) </a:t>
            </a:r>
          </a:p>
          <a:p>
            <a:r>
              <a:rPr lang="sv-SE" sz="1700" dirty="0">
                <a:solidFill>
                  <a:srgbClr val="00B050"/>
                </a:solidFill>
              </a:rPr>
              <a:t>	</a:t>
            </a:r>
            <a:r>
              <a:rPr lang="sv-SE" sz="2000" dirty="0">
                <a:solidFill>
                  <a:srgbClr val="00B050"/>
                </a:solidFill>
              </a:rPr>
              <a:t>130kr per spelare skall sättas in på lagkontot för kvällsmat vid ankomst samt 	mat på båten hem.</a:t>
            </a:r>
          </a:p>
          <a:p>
            <a:r>
              <a:rPr lang="sv-SE" sz="2000" b="1" dirty="0"/>
              <a:t>Fickpengar – </a:t>
            </a:r>
            <a:r>
              <a:rPr lang="sv-SE" sz="2000" b="1" dirty="0">
                <a:solidFill>
                  <a:srgbClr val="00B050"/>
                </a:solidFill>
              </a:rPr>
              <a:t>300DKK </a:t>
            </a:r>
            <a:r>
              <a:rPr lang="sv-SE" sz="1900" dirty="0">
                <a:solidFill>
                  <a:srgbClr val="00B050"/>
                </a:solidFill>
              </a:rPr>
              <a:t>(varken mer eller mindre)</a:t>
            </a:r>
            <a:endParaRPr lang="sv-SE" sz="2000" dirty="0">
              <a:solidFill>
                <a:srgbClr val="00B050"/>
              </a:solidFill>
            </a:endParaRPr>
          </a:p>
          <a:p>
            <a:r>
              <a:rPr lang="sv-SE" sz="2000" b="1" dirty="0"/>
              <a:t>Godis regler – Endast båtresor, </a:t>
            </a:r>
            <a:r>
              <a:rPr lang="sv-SE" sz="2000" b="1" dirty="0" err="1"/>
              <a:t>Fårup</a:t>
            </a:r>
            <a:r>
              <a:rPr lang="sv-SE" sz="2000" b="1" dirty="0"/>
              <a:t> samt lördag kväll</a:t>
            </a:r>
          </a:p>
          <a:p>
            <a:r>
              <a:rPr lang="sv-SE" sz="2000" b="1" dirty="0"/>
              <a:t>Telefon regler – endast vissa tider (vi samlar eventuellt in telefonerna)</a:t>
            </a:r>
          </a:p>
          <a:p>
            <a:r>
              <a:rPr lang="sv-SE" sz="2000" b="1" dirty="0"/>
              <a:t>	- Vid behov på övriga tider, ta kontakt med någon ledare eller någon av de 	föräldrar som är på plats.</a:t>
            </a:r>
          </a:p>
          <a:p>
            <a:r>
              <a:rPr lang="sv-SE" sz="2000" b="1" dirty="0"/>
              <a:t>	- Vi skickar ut resultat/bilder på sms-tråden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04EFE8-B6BC-4E56-850C-8FA8BFAF4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7564D3-10F2-4C20-988C-8148CC0A2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F96F99-59EE-40F2-BEB1-D38D38E57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33B2801-245C-46C8-BF95-3CC091F9EF33}"/>
              </a:ext>
            </a:extLst>
          </p:cNvPr>
          <p:cNvSpPr/>
          <p:nvPr/>
        </p:nvSpPr>
        <p:spPr>
          <a:xfrm>
            <a:off x="242420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392F01D-632F-40E8-9640-D36591BF04EA}"/>
              </a:ext>
            </a:extLst>
          </p:cNvPr>
          <p:cNvSpPr/>
          <p:nvPr/>
        </p:nvSpPr>
        <p:spPr>
          <a:xfrm>
            <a:off x="242420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38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30821E-D8A0-45BA-98D1-3F5F0217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481077-9A44-4D33-AF78-7D5E45002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u="sng" dirty="0"/>
              <a:t>Packlista:</a:t>
            </a:r>
          </a:p>
          <a:p>
            <a:endParaRPr lang="sv-SE" dirty="0"/>
          </a:p>
          <a:p>
            <a:r>
              <a:rPr lang="sv-SE" dirty="0"/>
              <a:t>-          Luftmadrass (</a:t>
            </a:r>
            <a:r>
              <a:rPr lang="sv-SE" dirty="0">
                <a:solidFill>
                  <a:srgbClr val="FF0000"/>
                </a:solidFill>
              </a:rPr>
              <a:t>EJ vanlig madrass</a:t>
            </a:r>
            <a:r>
              <a:rPr lang="sv-SE" dirty="0"/>
              <a:t>) och Sängkläder</a:t>
            </a:r>
          </a:p>
          <a:p>
            <a:r>
              <a:rPr lang="sv-SE" dirty="0"/>
              <a:t>-          Matchdräkt, fotbollsskor, gympaskor, benskydd, 	 	 vattenflaska</a:t>
            </a:r>
          </a:p>
          <a:p>
            <a:r>
              <a:rPr lang="sv-SE" dirty="0"/>
              <a:t>-          gympapåse/liten väska, skor typ </a:t>
            </a:r>
            <a:r>
              <a:rPr lang="sv-SE" dirty="0" err="1"/>
              <a:t>foppa</a:t>
            </a:r>
            <a:r>
              <a:rPr lang="sv-SE" dirty="0"/>
              <a:t>/sandaler </a:t>
            </a:r>
          </a:p>
          <a:p>
            <a:r>
              <a:rPr lang="sv-SE" dirty="0"/>
              <a:t>-          handduk, duschgrejer, tandborste, tandkräm, </a:t>
            </a:r>
            <a:r>
              <a:rPr lang="sv-SE" dirty="0" err="1"/>
              <a:t>ev</a:t>
            </a:r>
            <a:r>
              <a:rPr lang="sv-SE" dirty="0"/>
              <a:t> 	          	 mediciner </a:t>
            </a:r>
          </a:p>
          <a:p>
            <a:r>
              <a:rPr lang="sv-SE" dirty="0"/>
              <a:t>-          </a:t>
            </a:r>
            <a:r>
              <a:rPr lang="sv-SE" dirty="0" err="1"/>
              <a:t>Myskläder</a:t>
            </a:r>
            <a:r>
              <a:rPr lang="sv-SE" dirty="0"/>
              <a:t>, kläder för fritid, badkläder samt          	 </a:t>
            </a:r>
            <a:r>
              <a:rPr lang="sv-SE" dirty="0">
                <a:solidFill>
                  <a:srgbClr val="FF0000"/>
                </a:solidFill>
              </a:rPr>
              <a:t>eventuellt regnkläder (kolla väderrapport innan)</a:t>
            </a:r>
          </a:p>
          <a:p>
            <a:endParaRPr lang="sv-SE" dirty="0">
              <a:solidFill>
                <a:srgbClr val="FF0000"/>
              </a:solidFill>
            </a:endParaRPr>
          </a:p>
          <a:p>
            <a:r>
              <a:rPr lang="sv-SE" dirty="0">
                <a:solidFill>
                  <a:srgbClr val="FF0000"/>
                </a:solidFill>
              </a:rPr>
              <a:t>PS. Packa så ert barn klarar att bära det själv en kortare bit. 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EF69E9-D625-4058-9354-6FB2A9DC29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72B521-99A5-4C3C-96B6-BB3F90283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8A8538-374B-49F8-B8EC-F20CDFAA8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717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DDE9B-292E-48DB-805E-8C9C236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Reseplanering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2BD3B0-1808-482E-80FD-629D329F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BOENDE / SPELPLANER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04EFE8-B6BC-4E56-850C-8FA8BFAF4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7F4132-7B74-4A97-AFAD-0F30C3B6C36F}" type="datetime1">
              <a:rPr lang="sv-SE" smtClean="0"/>
              <a:t>2018-04-30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7564D3-10F2-4C20-988C-8148CC0A2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F96F99-59EE-40F2-BEB1-D38D38E57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E06CF8-CA0C-418B-AA81-5379FC86FBCD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39" y="1731069"/>
            <a:ext cx="6956961" cy="51269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9842" y="240748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Här bor vi och P06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Biersted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</a:t>
            </a:r>
            <a:r>
              <a:rPr lang="en-US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Skole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Här spelar vi </a:t>
            </a:r>
          </a:p>
          <a:p>
            <a:pPr>
              <a:spcAft>
                <a:spcPts val="0"/>
              </a:spcAft>
            </a:pP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Gustav </a:t>
            </a:r>
            <a:r>
              <a:rPr lang="en-US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Zimmersvej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27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Här spelar P06</a:t>
            </a:r>
          </a:p>
          <a:p>
            <a:pPr>
              <a:spcAft>
                <a:spcPts val="0"/>
              </a:spcAft>
            </a:pPr>
            <a:r>
              <a:rPr lang="en-US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Viaduktvej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 28B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5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ana Colors">
      <a:dk1>
        <a:srgbClr val="464646"/>
      </a:dk1>
      <a:lt1>
        <a:srgbClr val="FFFFFF"/>
      </a:lt1>
      <a:dk2>
        <a:srgbClr val="464646"/>
      </a:dk2>
      <a:lt2>
        <a:srgbClr val="EBEBEB"/>
      </a:lt2>
      <a:accent1>
        <a:srgbClr val="64B446"/>
      </a:accent1>
      <a:accent2>
        <a:srgbClr val="464646"/>
      </a:accent2>
      <a:accent3>
        <a:srgbClr val="EBEBEB"/>
      </a:accent3>
      <a:accent4>
        <a:srgbClr val="006991"/>
      </a:accent4>
      <a:accent5>
        <a:srgbClr val="D27332"/>
      </a:accent5>
      <a:accent6>
        <a:srgbClr val="32146E"/>
      </a:accent6>
      <a:hlink>
        <a:srgbClr val="64B446"/>
      </a:hlink>
      <a:folHlink>
        <a:srgbClr val="64B44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d PowerPoint Capana template (2) [Read-Only]" id="{CA63471B-1A44-424B-B68D-0CC76DBF7B14}" vid="{8E24BA04-2446-4C57-9F64-0E260F68C64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6E8E37899194092F07ACE6E47A286" ma:contentTypeVersion="1" ma:contentTypeDescription="Create a new document." ma:contentTypeScope="" ma:versionID="6f452e3f2f263a3b954aaac430084e14">
  <xsd:schema xmlns:xsd="http://www.w3.org/2001/XMLSchema" xmlns:xs="http://www.w3.org/2001/XMLSchema" xmlns:p="http://schemas.microsoft.com/office/2006/metadata/properties" xmlns:ns3="eb3f7051-a16d-4a29-9626-1066c1f8e83a" targetNamespace="http://schemas.microsoft.com/office/2006/metadata/properties" ma:root="true" ma:fieldsID="95d47c2d8c20cfa2c957d7688674e73e" ns3:_="">
    <xsd:import namespace="eb3f7051-a16d-4a29-9626-1066c1f8e83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051-a16d-4a29-9626-1066c1f8e8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0FCCC4-01D5-4C4B-835D-4D1957CC2729}">
  <ds:schemaRefs>
    <ds:schemaRef ds:uri="http://purl.org/dc/elements/1.1/"/>
    <ds:schemaRef ds:uri="http://schemas.microsoft.com/office/2006/metadata/properties"/>
    <ds:schemaRef ds:uri="eb3f7051-a16d-4a29-9626-1066c1f8e83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27F763-6F3F-4BA3-B901-C88AA4A94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051-a16d-4a29-9626-1066c1f8e8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CF4DDD-A62C-43CE-8190-0873242730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Std PowerPoint Capana template_pa2</Template>
  <TotalTime>13678</TotalTime>
  <Words>457</Words>
  <Application>Microsoft Office PowerPoint</Application>
  <PresentationFormat>On-screen Show (4:3)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bold</vt:lpstr>
      <vt:lpstr>Calibri Light</vt:lpstr>
      <vt:lpstr>Wingdings</vt:lpstr>
      <vt:lpstr>Office Theme</vt:lpstr>
      <vt:lpstr>Custom Design</vt:lpstr>
      <vt:lpstr>PowerPoint Presentation</vt:lpstr>
      <vt:lpstr>Föräldramöte</vt:lpstr>
      <vt:lpstr>agenda</vt:lpstr>
      <vt:lpstr>agenda</vt:lpstr>
      <vt:lpstr>CUP I DANMARK</vt:lpstr>
      <vt:lpstr>Reseplanering</vt:lpstr>
      <vt:lpstr>Reseplanering</vt:lpstr>
      <vt:lpstr>PowerPoint Presentation</vt:lpstr>
      <vt:lpstr>Reseplanering</vt:lpstr>
      <vt:lpstr>PowerPoint Presentation</vt:lpstr>
      <vt:lpstr>Reseplanering</vt:lpstr>
      <vt:lpstr>Reseplanering</vt:lpstr>
      <vt:lpstr>agenda</vt:lpstr>
      <vt:lpstr>föräldramöte</vt:lpstr>
      <vt:lpstr>agenda</vt:lpstr>
      <vt:lpstr>föräldramöte</vt:lpstr>
      <vt:lpstr>TACK ALLA ENGAGERADE  FÖRÄLDRAR!!</vt:lpstr>
    </vt:vector>
  </TitlesOfParts>
  <Company>Capana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one of many title slides</dc:title>
  <dc:creator>Mikael Bergeby</dc:creator>
  <cp:lastModifiedBy>Mikael Bergeby</cp:lastModifiedBy>
  <cp:revision>108</cp:revision>
  <cp:lastPrinted>2018-04-30T13:18:04Z</cp:lastPrinted>
  <dcterms:created xsi:type="dcterms:W3CDTF">2015-02-17T07:51:01Z</dcterms:created>
  <dcterms:modified xsi:type="dcterms:W3CDTF">2018-04-30T13:20:24Z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0x0101009CA6E8E37899194092F07ACE6E47A286</vt:lpwstr>
  </property>
  <property fmtid="{D5CDD505-2E9C-101B-9397-08002B2CF9AE}" pid="3" name="IsMyDocuments">
    <vt:bool>true</vt:bool>
  </property>
</Properties>
</file>