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Lst>
  <p:notesMasterIdLst>
    <p:notesMasterId r:id="rId25"/>
  </p:notesMasterIdLst>
  <p:handoutMasterIdLst>
    <p:handoutMasterId r:id="rId26"/>
  </p:handoutMasterIdLst>
  <p:sldIdLst>
    <p:sldId id="274" r:id="rId6"/>
    <p:sldId id="269" r:id="rId7"/>
    <p:sldId id="304" r:id="rId8"/>
    <p:sldId id="313" r:id="rId9"/>
    <p:sldId id="321" r:id="rId10"/>
    <p:sldId id="314" r:id="rId11"/>
    <p:sldId id="310" r:id="rId12"/>
    <p:sldId id="315" r:id="rId13"/>
    <p:sldId id="286" r:id="rId14"/>
    <p:sldId id="295" r:id="rId15"/>
    <p:sldId id="298" r:id="rId16"/>
    <p:sldId id="322" r:id="rId17"/>
    <p:sldId id="318" r:id="rId18"/>
    <p:sldId id="308" r:id="rId19"/>
    <p:sldId id="309" r:id="rId20"/>
    <p:sldId id="317" r:id="rId21"/>
    <p:sldId id="312" r:id="rId22"/>
    <p:sldId id="324" r:id="rId23"/>
    <p:sldId id="294" r:id="rId2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3D3"/>
    <a:srgbClr val="A7D696"/>
    <a:srgbClr val="92CD7D"/>
    <a:srgbClr val="64B446"/>
    <a:srgbClr val="464646"/>
    <a:srgbClr val="C2C2C2"/>
    <a:srgbClr val="7BC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llanmörkt format 4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llanmörkt forma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72" d="100"/>
          <a:sy n="72" d="100"/>
        </p:scale>
        <p:origin x="1146" y="72"/>
      </p:cViewPr>
      <p:guideLst/>
    </p:cSldViewPr>
  </p:slideViewPr>
  <p:notesTextViewPr>
    <p:cViewPr>
      <p:scale>
        <a:sx n="3" d="2"/>
        <a:sy n="3" d="2"/>
      </p:scale>
      <p:origin x="0" y="0"/>
    </p:cViewPr>
  </p:notesTextViewPr>
  <p:notesViewPr>
    <p:cSldViewPr snapToGrid="0">
      <p:cViewPr varScale="1">
        <p:scale>
          <a:sx n="105" d="100"/>
          <a:sy n="105" d="100"/>
        </p:scale>
        <p:origin x="24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89484C-291B-41F8-8263-3A30DD467F86}" type="datetimeFigureOut">
              <a:rPr lang="sv-SE" smtClean="0"/>
              <a:t>2017-04-04</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37E8C4-6661-4783-9FB5-2117C88259AF}" type="slidenum">
              <a:rPr lang="sv-SE" smtClean="0"/>
              <a:t>‹#›</a:t>
            </a:fld>
            <a:endParaRPr lang="sv-SE" dirty="0"/>
          </a:p>
        </p:txBody>
      </p:sp>
    </p:spTree>
    <p:extLst>
      <p:ext uri="{BB962C8B-B14F-4D97-AF65-F5344CB8AC3E}">
        <p14:creationId xmlns:p14="http://schemas.microsoft.com/office/powerpoint/2010/main" val="244437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AFCC7-7CB0-4D30-ADFF-8AB05B130316}" type="datetimeFigureOut">
              <a:rPr lang="sv-SE" smtClean="0"/>
              <a:t>2017-04-04</a:t>
            </a:fld>
            <a:endParaRPr lang="sv-SE"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2FD58-358D-42F8-A26A-1805C884CE41}" type="slidenum">
              <a:rPr lang="sv-SE" smtClean="0"/>
              <a:t>‹#›</a:t>
            </a:fld>
            <a:endParaRPr lang="sv-SE" dirty="0"/>
          </a:p>
        </p:txBody>
      </p:sp>
    </p:spTree>
    <p:extLst>
      <p:ext uri="{BB962C8B-B14F-4D97-AF65-F5344CB8AC3E}">
        <p14:creationId xmlns:p14="http://schemas.microsoft.com/office/powerpoint/2010/main" val="428520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6" Type="http://schemas.openxmlformats.org/officeDocument/2006/relationships/image" Target="../media/image29.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47" Type="http://schemas.openxmlformats.org/officeDocument/2006/relationships/image" Target="../media/image50.png"/><Relationship Id="rId50" Type="http://schemas.openxmlformats.org/officeDocument/2006/relationships/image" Target="../media/image53.png"/><Relationship Id="rId55" Type="http://schemas.openxmlformats.org/officeDocument/2006/relationships/image" Target="../media/image58.png"/><Relationship Id="rId63" Type="http://schemas.openxmlformats.org/officeDocument/2006/relationships/image" Target="../media/image66.png"/><Relationship Id="rId68" Type="http://schemas.openxmlformats.org/officeDocument/2006/relationships/image" Target="../media/image71.png"/><Relationship Id="rId76" Type="http://schemas.openxmlformats.org/officeDocument/2006/relationships/image" Target="../media/image79.png"/><Relationship Id="rId84" Type="http://schemas.openxmlformats.org/officeDocument/2006/relationships/image" Target="../media/image87.png"/><Relationship Id="rId89" Type="http://schemas.openxmlformats.org/officeDocument/2006/relationships/image" Target="../media/image92.png"/><Relationship Id="rId97" Type="http://schemas.openxmlformats.org/officeDocument/2006/relationships/image" Target="../media/image100.png"/><Relationship Id="rId7" Type="http://schemas.openxmlformats.org/officeDocument/2006/relationships/image" Target="../media/image10.png"/><Relationship Id="rId71" Type="http://schemas.openxmlformats.org/officeDocument/2006/relationships/image" Target="../media/image74.png"/><Relationship Id="rId92" Type="http://schemas.openxmlformats.org/officeDocument/2006/relationships/image" Target="../media/image95.png"/><Relationship Id="rId2" Type="http://schemas.openxmlformats.org/officeDocument/2006/relationships/image" Target="../media/image5.png"/><Relationship Id="rId16" Type="http://schemas.openxmlformats.org/officeDocument/2006/relationships/image" Target="../media/image19.png"/><Relationship Id="rId29" Type="http://schemas.openxmlformats.org/officeDocument/2006/relationships/image" Target="../media/image32.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3" Type="http://schemas.openxmlformats.org/officeDocument/2006/relationships/image" Target="../media/image56.png"/><Relationship Id="rId58" Type="http://schemas.openxmlformats.org/officeDocument/2006/relationships/image" Target="../media/image61.png"/><Relationship Id="rId66" Type="http://schemas.openxmlformats.org/officeDocument/2006/relationships/image" Target="../media/image69.png"/><Relationship Id="rId74" Type="http://schemas.openxmlformats.org/officeDocument/2006/relationships/image" Target="../media/image77.png"/><Relationship Id="rId79" Type="http://schemas.openxmlformats.org/officeDocument/2006/relationships/image" Target="../media/image82.png"/><Relationship Id="rId87" Type="http://schemas.openxmlformats.org/officeDocument/2006/relationships/image" Target="../media/image90.png"/><Relationship Id="rId5" Type="http://schemas.openxmlformats.org/officeDocument/2006/relationships/image" Target="../media/image8.png"/><Relationship Id="rId61" Type="http://schemas.openxmlformats.org/officeDocument/2006/relationships/image" Target="../media/image64.png"/><Relationship Id="rId82" Type="http://schemas.openxmlformats.org/officeDocument/2006/relationships/image" Target="../media/image85.png"/><Relationship Id="rId90" Type="http://schemas.openxmlformats.org/officeDocument/2006/relationships/image" Target="../media/image93.png"/><Relationship Id="rId95" Type="http://schemas.openxmlformats.org/officeDocument/2006/relationships/image" Target="../media/image98.png"/><Relationship Id="rId19" Type="http://schemas.openxmlformats.org/officeDocument/2006/relationships/image" Target="../media/image2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png"/><Relationship Id="rId56" Type="http://schemas.openxmlformats.org/officeDocument/2006/relationships/image" Target="../media/image59.png"/><Relationship Id="rId64" Type="http://schemas.openxmlformats.org/officeDocument/2006/relationships/image" Target="../media/image67.png"/><Relationship Id="rId69" Type="http://schemas.openxmlformats.org/officeDocument/2006/relationships/image" Target="../media/image72.png"/><Relationship Id="rId77" Type="http://schemas.openxmlformats.org/officeDocument/2006/relationships/image" Target="../media/image80.png"/><Relationship Id="rId8" Type="http://schemas.openxmlformats.org/officeDocument/2006/relationships/image" Target="../media/image11.png"/><Relationship Id="rId51" Type="http://schemas.openxmlformats.org/officeDocument/2006/relationships/image" Target="../media/image54.png"/><Relationship Id="rId72" Type="http://schemas.openxmlformats.org/officeDocument/2006/relationships/image" Target="../media/image75.png"/><Relationship Id="rId80" Type="http://schemas.openxmlformats.org/officeDocument/2006/relationships/image" Target="../media/image83.png"/><Relationship Id="rId85" Type="http://schemas.openxmlformats.org/officeDocument/2006/relationships/image" Target="../media/image88.png"/><Relationship Id="rId93" Type="http://schemas.openxmlformats.org/officeDocument/2006/relationships/image" Target="../media/image96.pn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46" Type="http://schemas.openxmlformats.org/officeDocument/2006/relationships/image" Target="../media/image49.png"/><Relationship Id="rId59" Type="http://schemas.openxmlformats.org/officeDocument/2006/relationships/image" Target="../media/image62.png"/><Relationship Id="rId67" Type="http://schemas.openxmlformats.org/officeDocument/2006/relationships/image" Target="../media/image70.png"/><Relationship Id="rId20" Type="http://schemas.openxmlformats.org/officeDocument/2006/relationships/image" Target="../media/image23.png"/><Relationship Id="rId41" Type="http://schemas.openxmlformats.org/officeDocument/2006/relationships/image" Target="../media/image44.png"/><Relationship Id="rId54" Type="http://schemas.openxmlformats.org/officeDocument/2006/relationships/image" Target="../media/image57.png"/><Relationship Id="rId62" Type="http://schemas.openxmlformats.org/officeDocument/2006/relationships/image" Target="../media/image65.png"/><Relationship Id="rId70" Type="http://schemas.openxmlformats.org/officeDocument/2006/relationships/image" Target="../media/image73.png"/><Relationship Id="rId75" Type="http://schemas.openxmlformats.org/officeDocument/2006/relationships/image" Target="../media/image78.png"/><Relationship Id="rId83" Type="http://schemas.openxmlformats.org/officeDocument/2006/relationships/image" Target="../media/image86.png"/><Relationship Id="rId88" Type="http://schemas.openxmlformats.org/officeDocument/2006/relationships/image" Target="../media/image91.png"/><Relationship Id="rId91" Type="http://schemas.openxmlformats.org/officeDocument/2006/relationships/image" Target="../media/image94.png"/><Relationship Id="rId96" Type="http://schemas.openxmlformats.org/officeDocument/2006/relationships/image" Target="../media/image99.png"/><Relationship Id="rId1" Type="http://schemas.openxmlformats.org/officeDocument/2006/relationships/slideMaster" Target="../slideMasters/slideMaster1.xml"/><Relationship Id="rId6"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49" Type="http://schemas.openxmlformats.org/officeDocument/2006/relationships/image" Target="../media/image52.png"/><Relationship Id="rId57" Type="http://schemas.openxmlformats.org/officeDocument/2006/relationships/image" Target="../media/image60.png"/><Relationship Id="rId10" Type="http://schemas.openxmlformats.org/officeDocument/2006/relationships/image" Target="../media/image13.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60" Type="http://schemas.openxmlformats.org/officeDocument/2006/relationships/image" Target="../media/image63.png"/><Relationship Id="rId65" Type="http://schemas.openxmlformats.org/officeDocument/2006/relationships/image" Target="../media/image68.png"/><Relationship Id="rId73" Type="http://schemas.openxmlformats.org/officeDocument/2006/relationships/image" Target="../media/image76.png"/><Relationship Id="rId78" Type="http://schemas.openxmlformats.org/officeDocument/2006/relationships/image" Target="../media/image81.png"/><Relationship Id="rId81" Type="http://schemas.openxmlformats.org/officeDocument/2006/relationships/image" Target="../media/image84.png"/><Relationship Id="rId86" Type="http://schemas.openxmlformats.org/officeDocument/2006/relationships/image" Target="../media/image89.png"/><Relationship Id="rId94" Type="http://schemas.openxmlformats.org/officeDocument/2006/relationships/image" Target="../media/image97.png"/><Relationship Id="rId4" Type="http://schemas.openxmlformats.org/officeDocument/2006/relationships/image" Target="../media/image7.png"/><Relationship Id="rId9"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39" Type="http://schemas.openxmlformats.org/officeDocument/2006/relationships/image" Target="../media/image42.png"/></Relationships>
</file>

<file path=ppt/slideLayouts/_rels/slideLayout11.xml.rels><?xml version="1.0" encoding="UTF-8" standalone="yes"?>
<Relationships xmlns="http://schemas.openxmlformats.org/package/2006/relationships"><Relationship Id="rId26" Type="http://schemas.openxmlformats.org/officeDocument/2006/relationships/image" Target="../media/image125.png"/><Relationship Id="rId21" Type="http://schemas.openxmlformats.org/officeDocument/2006/relationships/image" Target="../media/image120.png"/><Relationship Id="rId34" Type="http://schemas.openxmlformats.org/officeDocument/2006/relationships/image" Target="../media/image133.png"/><Relationship Id="rId42" Type="http://schemas.openxmlformats.org/officeDocument/2006/relationships/image" Target="../media/image141.png"/><Relationship Id="rId47" Type="http://schemas.openxmlformats.org/officeDocument/2006/relationships/image" Target="../media/image146.png"/><Relationship Id="rId50" Type="http://schemas.openxmlformats.org/officeDocument/2006/relationships/image" Target="../media/image149.png"/><Relationship Id="rId55" Type="http://schemas.openxmlformats.org/officeDocument/2006/relationships/image" Target="../media/image154.png"/><Relationship Id="rId63" Type="http://schemas.openxmlformats.org/officeDocument/2006/relationships/image" Target="../media/image162.png"/><Relationship Id="rId68" Type="http://schemas.openxmlformats.org/officeDocument/2006/relationships/image" Target="../media/image167.png"/><Relationship Id="rId76" Type="http://schemas.openxmlformats.org/officeDocument/2006/relationships/image" Target="../media/image175.png"/><Relationship Id="rId84" Type="http://schemas.openxmlformats.org/officeDocument/2006/relationships/image" Target="../media/image183.png"/><Relationship Id="rId89" Type="http://schemas.openxmlformats.org/officeDocument/2006/relationships/image" Target="../media/image188.png"/><Relationship Id="rId97" Type="http://schemas.openxmlformats.org/officeDocument/2006/relationships/image" Target="../media/image196.png"/><Relationship Id="rId7" Type="http://schemas.openxmlformats.org/officeDocument/2006/relationships/image" Target="../media/image106.png"/><Relationship Id="rId71" Type="http://schemas.openxmlformats.org/officeDocument/2006/relationships/image" Target="../media/image170.png"/><Relationship Id="rId92" Type="http://schemas.openxmlformats.org/officeDocument/2006/relationships/image" Target="../media/image191.png"/><Relationship Id="rId2" Type="http://schemas.openxmlformats.org/officeDocument/2006/relationships/image" Target="../media/image101.png"/><Relationship Id="rId16" Type="http://schemas.openxmlformats.org/officeDocument/2006/relationships/image" Target="../media/image115.png"/><Relationship Id="rId29" Type="http://schemas.openxmlformats.org/officeDocument/2006/relationships/image" Target="../media/image128.png"/><Relationship Id="rId11" Type="http://schemas.openxmlformats.org/officeDocument/2006/relationships/image" Target="../media/image110.png"/><Relationship Id="rId24" Type="http://schemas.openxmlformats.org/officeDocument/2006/relationships/image" Target="../media/image123.png"/><Relationship Id="rId32" Type="http://schemas.openxmlformats.org/officeDocument/2006/relationships/image" Target="../media/image131.png"/><Relationship Id="rId37" Type="http://schemas.openxmlformats.org/officeDocument/2006/relationships/image" Target="../media/image136.png"/><Relationship Id="rId40" Type="http://schemas.openxmlformats.org/officeDocument/2006/relationships/image" Target="../media/image139.png"/><Relationship Id="rId45" Type="http://schemas.openxmlformats.org/officeDocument/2006/relationships/image" Target="../media/image144.png"/><Relationship Id="rId53" Type="http://schemas.openxmlformats.org/officeDocument/2006/relationships/image" Target="../media/image152.png"/><Relationship Id="rId58" Type="http://schemas.openxmlformats.org/officeDocument/2006/relationships/image" Target="../media/image157.png"/><Relationship Id="rId66" Type="http://schemas.openxmlformats.org/officeDocument/2006/relationships/image" Target="../media/image165.png"/><Relationship Id="rId74" Type="http://schemas.openxmlformats.org/officeDocument/2006/relationships/image" Target="../media/image173.png"/><Relationship Id="rId79" Type="http://schemas.openxmlformats.org/officeDocument/2006/relationships/image" Target="../media/image178.png"/><Relationship Id="rId87" Type="http://schemas.openxmlformats.org/officeDocument/2006/relationships/image" Target="../media/image186.png"/><Relationship Id="rId5" Type="http://schemas.openxmlformats.org/officeDocument/2006/relationships/image" Target="../media/image104.png"/><Relationship Id="rId61" Type="http://schemas.openxmlformats.org/officeDocument/2006/relationships/image" Target="../media/image160.png"/><Relationship Id="rId82" Type="http://schemas.openxmlformats.org/officeDocument/2006/relationships/image" Target="../media/image181.png"/><Relationship Id="rId90" Type="http://schemas.openxmlformats.org/officeDocument/2006/relationships/image" Target="../media/image189.png"/><Relationship Id="rId95" Type="http://schemas.openxmlformats.org/officeDocument/2006/relationships/image" Target="../media/image194.png"/><Relationship Id="rId19" Type="http://schemas.openxmlformats.org/officeDocument/2006/relationships/image" Target="../media/image118.png"/><Relationship Id="rId14" Type="http://schemas.openxmlformats.org/officeDocument/2006/relationships/image" Target="../media/image113.png"/><Relationship Id="rId22" Type="http://schemas.openxmlformats.org/officeDocument/2006/relationships/image" Target="../media/image121.png"/><Relationship Id="rId27" Type="http://schemas.openxmlformats.org/officeDocument/2006/relationships/image" Target="../media/image126.png"/><Relationship Id="rId30" Type="http://schemas.openxmlformats.org/officeDocument/2006/relationships/image" Target="../media/image129.png"/><Relationship Id="rId35" Type="http://schemas.openxmlformats.org/officeDocument/2006/relationships/image" Target="../media/image134.png"/><Relationship Id="rId43" Type="http://schemas.openxmlformats.org/officeDocument/2006/relationships/image" Target="../media/image142.png"/><Relationship Id="rId48" Type="http://schemas.openxmlformats.org/officeDocument/2006/relationships/image" Target="../media/image147.png"/><Relationship Id="rId56" Type="http://schemas.openxmlformats.org/officeDocument/2006/relationships/image" Target="../media/image155.png"/><Relationship Id="rId64" Type="http://schemas.openxmlformats.org/officeDocument/2006/relationships/image" Target="../media/image163.png"/><Relationship Id="rId69" Type="http://schemas.openxmlformats.org/officeDocument/2006/relationships/image" Target="../media/image168.png"/><Relationship Id="rId77" Type="http://schemas.openxmlformats.org/officeDocument/2006/relationships/image" Target="../media/image176.png"/><Relationship Id="rId8" Type="http://schemas.openxmlformats.org/officeDocument/2006/relationships/image" Target="../media/image107.png"/><Relationship Id="rId51" Type="http://schemas.openxmlformats.org/officeDocument/2006/relationships/image" Target="../media/image150.png"/><Relationship Id="rId72" Type="http://schemas.openxmlformats.org/officeDocument/2006/relationships/image" Target="../media/image171.png"/><Relationship Id="rId80" Type="http://schemas.openxmlformats.org/officeDocument/2006/relationships/image" Target="../media/image179.png"/><Relationship Id="rId85" Type="http://schemas.openxmlformats.org/officeDocument/2006/relationships/image" Target="../media/image184.png"/><Relationship Id="rId93" Type="http://schemas.openxmlformats.org/officeDocument/2006/relationships/image" Target="../media/image192.png"/><Relationship Id="rId3" Type="http://schemas.openxmlformats.org/officeDocument/2006/relationships/image" Target="../media/image102.png"/><Relationship Id="rId12" Type="http://schemas.openxmlformats.org/officeDocument/2006/relationships/image" Target="../media/image111.png"/><Relationship Id="rId17" Type="http://schemas.openxmlformats.org/officeDocument/2006/relationships/image" Target="../media/image116.png"/><Relationship Id="rId25" Type="http://schemas.openxmlformats.org/officeDocument/2006/relationships/image" Target="../media/image124.png"/><Relationship Id="rId33" Type="http://schemas.openxmlformats.org/officeDocument/2006/relationships/image" Target="../media/image132.png"/><Relationship Id="rId38" Type="http://schemas.openxmlformats.org/officeDocument/2006/relationships/image" Target="../media/image137.png"/><Relationship Id="rId46" Type="http://schemas.openxmlformats.org/officeDocument/2006/relationships/image" Target="../media/image145.png"/><Relationship Id="rId59" Type="http://schemas.openxmlformats.org/officeDocument/2006/relationships/image" Target="../media/image158.png"/><Relationship Id="rId67" Type="http://schemas.openxmlformats.org/officeDocument/2006/relationships/image" Target="../media/image166.png"/><Relationship Id="rId20" Type="http://schemas.openxmlformats.org/officeDocument/2006/relationships/image" Target="../media/image119.png"/><Relationship Id="rId41" Type="http://schemas.openxmlformats.org/officeDocument/2006/relationships/image" Target="../media/image140.png"/><Relationship Id="rId54" Type="http://schemas.openxmlformats.org/officeDocument/2006/relationships/image" Target="../media/image153.png"/><Relationship Id="rId62" Type="http://schemas.openxmlformats.org/officeDocument/2006/relationships/image" Target="../media/image161.png"/><Relationship Id="rId70" Type="http://schemas.openxmlformats.org/officeDocument/2006/relationships/image" Target="../media/image169.png"/><Relationship Id="rId75" Type="http://schemas.openxmlformats.org/officeDocument/2006/relationships/image" Target="../media/image174.png"/><Relationship Id="rId83" Type="http://schemas.openxmlformats.org/officeDocument/2006/relationships/image" Target="../media/image182.png"/><Relationship Id="rId88" Type="http://schemas.openxmlformats.org/officeDocument/2006/relationships/image" Target="../media/image187.png"/><Relationship Id="rId91" Type="http://schemas.openxmlformats.org/officeDocument/2006/relationships/image" Target="../media/image190.png"/><Relationship Id="rId96" Type="http://schemas.openxmlformats.org/officeDocument/2006/relationships/image" Target="../media/image195.png"/><Relationship Id="rId1" Type="http://schemas.openxmlformats.org/officeDocument/2006/relationships/slideMaster" Target="../slideMasters/slideMaster1.xml"/><Relationship Id="rId6" Type="http://schemas.openxmlformats.org/officeDocument/2006/relationships/image" Target="../media/image105.png"/><Relationship Id="rId15" Type="http://schemas.openxmlformats.org/officeDocument/2006/relationships/image" Target="../media/image114.png"/><Relationship Id="rId23" Type="http://schemas.openxmlformats.org/officeDocument/2006/relationships/image" Target="../media/image122.png"/><Relationship Id="rId28" Type="http://schemas.openxmlformats.org/officeDocument/2006/relationships/image" Target="../media/image127.png"/><Relationship Id="rId36" Type="http://schemas.openxmlformats.org/officeDocument/2006/relationships/image" Target="../media/image135.png"/><Relationship Id="rId49" Type="http://schemas.openxmlformats.org/officeDocument/2006/relationships/image" Target="../media/image148.png"/><Relationship Id="rId57" Type="http://schemas.openxmlformats.org/officeDocument/2006/relationships/image" Target="../media/image156.png"/><Relationship Id="rId10" Type="http://schemas.openxmlformats.org/officeDocument/2006/relationships/image" Target="../media/image109.png"/><Relationship Id="rId31" Type="http://schemas.openxmlformats.org/officeDocument/2006/relationships/image" Target="../media/image130.png"/><Relationship Id="rId44" Type="http://schemas.openxmlformats.org/officeDocument/2006/relationships/image" Target="../media/image143.png"/><Relationship Id="rId52" Type="http://schemas.openxmlformats.org/officeDocument/2006/relationships/image" Target="../media/image151.png"/><Relationship Id="rId60" Type="http://schemas.openxmlformats.org/officeDocument/2006/relationships/image" Target="../media/image159.png"/><Relationship Id="rId65" Type="http://schemas.openxmlformats.org/officeDocument/2006/relationships/image" Target="../media/image164.png"/><Relationship Id="rId73" Type="http://schemas.openxmlformats.org/officeDocument/2006/relationships/image" Target="../media/image172.png"/><Relationship Id="rId78" Type="http://schemas.openxmlformats.org/officeDocument/2006/relationships/image" Target="../media/image177.png"/><Relationship Id="rId81" Type="http://schemas.openxmlformats.org/officeDocument/2006/relationships/image" Target="../media/image180.png"/><Relationship Id="rId86" Type="http://schemas.openxmlformats.org/officeDocument/2006/relationships/image" Target="../media/image185.png"/><Relationship Id="rId94" Type="http://schemas.openxmlformats.org/officeDocument/2006/relationships/image" Target="../media/image193.png"/><Relationship Id="rId4" Type="http://schemas.openxmlformats.org/officeDocument/2006/relationships/image" Target="../media/image103.png"/><Relationship Id="rId9" Type="http://schemas.openxmlformats.org/officeDocument/2006/relationships/image" Target="../media/image108.png"/><Relationship Id="rId13" Type="http://schemas.openxmlformats.org/officeDocument/2006/relationships/image" Target="../media/image112.png"/><Relationship Id="rId18" Type="http://schemas.openxmlformats.org/officeDocument/2006/relationships/image" Target="../media/image117.png"/><Relationship Id="rId39" Type="http://schemas.openxmlformats.org/officeDocument/2006/relationships/image" Target="../media/image138.png"/></Relationships>
</file>

<file path=ppt/slideLayouts/_rels/slideLayout12.xml.rels><?xml version="1.0" encoding="UTF-8" standalone="yes"?>
<Relationships xmlns="http://schemas.openxmlformats.org/package/2006/relationships"><Relationship Id="rId13" Type="http://schemas.openxmlformats.org/officeDocument/2006/relationships/image" Target="../media/image208.png"/><Relationship Id="rId18" Type="http://schemas.openxmlformats.org/officeDocument/2006/relationships/image" Target="../media/image213.png"/><Relationship Id="rId26" Type="http://schemas.openxmlformats.org/officeDocument/2006/relationships/image" Target="../media/image221.png"/><Relationship Id="rId39" Type="http://schemas.openxmlformats.org/officeDocument/2006/relationships/image" Target="../media/image234.png"/><Relationship Id="rId21" Type="http://schemas.openxmlformats.org/officeDocument/2006/relationships/image" Target="../media/image216.png"/><Relationship Id="rId34" Type="http://schemas.openxmlformats.org/officeDocument/2006/relationships/image" Target="../media/image229.png"/><Relationship Id="rId42" Type="http://schemas.openxmlformats.org/officeDocument/2006/relationships/image" Target="../media/image237.png"/><Relationship Id="rId47" Type="http://schemas.openxmlformats.org/officeDocument/2006/relationships/image" Target="../media/image242.png"/><Relationship Id="rId50" Type="http://schemas.openxmlformats.org/officeDocument/2006/relationships/image" Target="../media/image245.png"/><Relationship Id="rId55" Type="http://schemas.openxmlformats.org/officeDocument/2006/relationships/image" Target="../media/image250.png"/><Relationship Id="rId63" Type="http://schemas.openxmlformats.org/officeDocument/2006/relationships/image" Target="../media/image258.png"/><Relationship Id="rId68" Type="http://schemas.openxmlformats.org/officeDocument/2006/relationships/image" Target="../media/image263.png"/><Relationship Id="rId76" Type="http://schemas.openxmlformats.org/officeDocument/2006/relationships/image" Target="../media/image271.png"/><Relationship Id="rId84" Type="http://schemas.openxmlformats.org/officeDocument/2006/relationships/image" Target="../media/image279.png"/><Relationship Id="rId89" Type="http://schemas.openxmlformats.org/officeDocument/2006/relationships/image" Target="../media/image284.png"/><Relationship Id="rId7" Type="http://schemas.openxmlformats.org/officeDocument/2006/relationships/image" Target="../media/image202.png"/><Relationship Id="rId71" Type="http://schemas.openxmlformats.org/officeDocument/2006/relationships/image" Target="../media/image266.png"/><Relationship Id="rId92" Type="http://schemas.openxmlformats.org/officeDocument/2006/relationships/image" Target="../media/image287.png"/><Relationship Id="rId2" Type="http://schemas.openxmlformats.org/officeDocument/2006/relationships/image" Target="../media/image197.png"/><Relationship Id="rId16" Type="http://schemas.openxmlformats.org/officeDocument/2006/relationships/image" Target="../media/image211.png"/><Relationship Id="rId29" Type="http://schemas.openxmlformats.org/officeDocument/2006/relationships/image" Target="../media/image224.png"/><Relationship Id="rId11" Type="http://schemas.openxmlformats.org/officeDocument/2006/relationships/image" Target="../media/image206.png"/><Relationship Id="rId24" Type="http://schemas.openxmlformats.org/officeDocument/2006/relationships/image" Target="../media/image219.png"/><Relationship Id="rId32" Type="http://schemas.openxmlformats.org/officeDocument/2006/relationships/image" Target="../media/image227.png"/><Relationship Id="rId37" Type="http://schemas.openxmlformats.org/officeDocument/2006/relationships/image" Target="../media/image232.png"/><Relationship Id="rId40" Type="http://schemas.openxmlformats.org/officeDocument/2006/relationships/image" Target="../media/image235.png"/><Relationship Id="rId45" Type="http://schemas.openxmlformats.org/officeDocument/2006/relationships/image" Target="../media/image240.png"/><Relationship Id="rId53" Type="http://schemas.openxmlformats.org/officeDocument/2006/relationships/image" Target="../media/image248.png"/><Relationship Id="rId58" Type="http://schemas.openxmlformats.org/officeDocument/2006/relationships/image" Target="../media/image253.png"/><Relationship Id="rId66" Type="http://schemas.openxmlformats.org/officeDocument/2006/relationships/image" Target="../media/image261.png"/><Relationship Id="rId74" Type="http://schemas.openxmlformats.org/officeDocument/2006/relationships/image" Target="../media/image269.png"/><Relationship Id="rId79" Type="http://schemas.openxmlformats.org/officeDocument/2006/relationships/image" Target="../media/image274.png"/><Relationship Id="rId87" Type="http://schemas.openxmlformats.org/officeDocument/2006/relationships/image" Target="../media/image282.png"/><Relationship Id="rId5" Type="http://schemas.openxmlformats.org/officeDocument/2006/relationships/image" Target="../media/image200.png"/><Relationship Id="rId61" Type="http://schemas.openxmlformats.org/officeDocument/2006/relationships/image" Target="../media/image256.png"/><Relationship Id="rId82" Type="http://schemas.openxmlformats.org/officeDocument/2006/relationships/image" Target="../media/image277.png"/><Relationship Id="rId90" Type="http://schemas.openxmlformats.org/officeDocument/2006/relationships/image" Target="../media/image285.png"/><Relationship Id="rId95" Type="http://schemas.openxmlformats.org/officeDocument/2006/relationships/image" Target="../media/image290.png"/><Relationship Id="rId19" Type="http://schemas.openxmlformats.org/officeDocument/2006/relationships/image" Target="../media/image214.png"/><Relationship Id="rId14" Type="http://schemas.openxmlformats.org/officeDocument/2006/relationships/image" Target="../media/image209.png"/><Relationship Id="rId22" Type="http://schemas.openxmlformats.org/officeDocument/2006/relationships/image" Target="../media/image217.png"/><Relationship Id="rId27" Type="http://schemas.openxmlformats.org/officeDocument/2006/relationships/image" Target="../media/image222.png"/><Relationship Id="rId30" Type="http://schemas.openxmlformats.org/officeDocument/2006/relationships/image" Target="../media/image225.png"/><Relationship Id="rId35" Type="http://schemas.openxmlformats.org/officeDocument/2006/relationships/image" Target="../media/image230.png"/><Relationship Id="rId43" Type="http://schemas.openxmlformats.org/officeDocument/2006/relationships/image" Target="../media/image238.png"/><Relationship Id="rId48" Type="http://schemas.openxmlformats.org/officeDocument/2006/relationships/image" Target="../media/image243.png"/><Relationship Id="rId56" Type="http://schemas.openxmlformats.org/officeDocument/2006/relationships/image" Target="../media/image251.png"/><Relationship Id="rId64" Type="http://schemas.openxmlformats.org/officeDocument/2006/relationships/image" Target="../media/image259.png"/><Relationship Id="rId69" Type="http://schemas.openxmlformats.org/officeDocument/2006/relationships/image" Target="../media/image264.png"/><Relationship Id="rId77" Type="http://schemas.openxmlformats.org/officeDocument/2006/relationships/image" Target="../media/image272.png"/><Relationship Id="rId8" Type="http://schemas.openxmlformats.org/officeDocument/2006/relationships/image" Target="../media/image203.png"/><Relationship Id="rId51" Type="http://schemas.openxmlformats.org/officeDocument/2006/relationships/image" Target="../media/image246.png"/><Relationship Id="rId72" Type="http://schemas.openxmlformats.org/officeDocument/2006/relationships/image" Target="../media/image267.png"/><Relationship Id="rId80" Type="http://schemas.openxmlformats.org/officeDocument/2006/relationships/image" Target="../media/image275.png"/><Relationship Id="rId85" Type="http://schemas.openxmlformats.org/officeDocument/2006/relationships/image" Target="../media/image280.png"/><Relationship Id="rId93" Type="http://schemas.openxmlformats.org/officeDocument/2006/relationships/image" Target="../media/image288.png"/><Relationship Id="rId3" Type="http://schemas.openxmlformats.org/officeDocument/2006/relationships/image" Target="../media/image198.png"/><Relationship Id="rId12" Type="http://schemas.openxmlformats.org/officeDocument/2006/relationships/image" Target="../media/image207.png"/><Relationship Id="rId17" Type="http://schemas.openxmlformats.org/officeDocument/2006/relationships/image" Target="../media/image212.png"/><Relationship Id="rId25" Type="http://schemas.openxmlformats.org/officeDocument/2006/relationships/image" Target="../media/image220.png"/><Relationship Id="rId33" Type="http://schemas.openxmlformats.org/officeDocument/2006/relationships/image" Target="../media/image228.png"/><Relationship Id="rId38" Type="http://schemas.openxmlformats.org/officeDocument/2006/relationships/image" Target="../media/image233.png"/><Relationship Id="rId46" Type="http://schemas.openxmlformats.org/officeDocument/2006/relationships/image" Target="../media/image241.png"/><Relationship Id="rId59" Type="http://schemas.openxmlformats.org/officeDocument/2006/relationships/image" Target="../media/image254.png"/><Relationship Id="rId67" Type="http://schemas.openxmlformats.org/officeDocument/2006/relationships/image" Target="../media/image262.png"/><Relationship Id="rId20" Type="http://schemas.openxmlformats.org/officeDocument/2006/relationships/image" Target="../media/image215.png"/><Relationship Id="rId41" Type="http://schemas.openxmlformats.org/officeDocument/2006/relationships/image" Target="../media/image236.png"/><Relationship Id="rId54" Type="http://schemas.openxmlformats.org/officeDocument/2006/relationships/image" Target="../media/image249.png"/><Relationship Id="rId62" Type="http://schemas.openxmlformats.org/officeDocument/2006/relationships/image" Target="../media/image257.png"/><Relationship Id="rId70" Type="http://schemas.openxmlformats.org/officeDocument/2006/relationships/image" Target="../media/image265.png"/><Relationship Id="rId75" Type="http://schemas.openxmlformats.org/officeDocument/2006/relationships/image" Target="../media/image270.png"/><Relationship Id="rId83" Type="http://schemas.openxmlformats.org/officeDocument/2006/relationships/image" Target="../media/image278.png"/><Relationship Id="rId88" Type="http://schemas.openxmlformats.org/officeDocument/2006/relationships/image" Target="../media/image283.png"/><Relationship Id="rId91" Type="http://schemas.openxmlformats.org/officeDocument/2006/relationships/image" Target="../media/image286.png"/><Relationship Id="rId96" Type="http://schemas.openxmlformats.org/officeDocument/2006/relationships/image" Target="../media/image291.png"/><Relationship Id="rId1" Type="http://schemas.openxmlformats.org/officeDocument/2006/relationships/slideMaster" Target="../slideMasters/slideMaster1.xml"/><Relationship Id="rId6" Type="http://schemas.openxmlformats.org/officeDocument/2006/relationships/image" Target="../media/image201.png"/><Relationship Id="rId15" Type="http://schemas.openxmlformats.org/officeDocument/2006/relationships/image" Target="../media/image210.png"/><Relationship Id="rId23" Type="http://schemas.openxmlformats.org/officeDocument/2006/relationships/image" Target="../media/image218.png"/><Relationship Id="rId28" Type="http://schemas.openxmlformats.org/officeDocument/2006/relationships/image" Target="../media/image223.png"/><Relationship Id="rId36" Type="http://schemas.openxmlformats.org/officeDocument/2006/relationships/image" Target="../media/image231.png"/><Relationship Id="rId49" Type="http://schemas.openxmlformats.org/officeDocument/2006/relationships/image" Target="../media/image244.png"/><Relationship Id="rId57" Type="http://schemas.openxmlformats.org/officeDocument/2006/relationships/image" Target="../media/image252.png"/><Relationship Id="rId10" Type="http://schemas.openxmlformats.org/officeDocument/2006/relationships/image" Target="../media/image205.png"/><Relationship Id="rId31" Type="http://schemas.openxmlformats.org/officeDocument/2006/relationships/image" Target="../media/image226.png"/><Relationship Id="rId44" Type="http://schemas.openxmlformats.org/officeDocument/2006/relationships/image" Target="../media/image239.png"/><Relationship Id="rId52" Type="http://schemas.openxmlformats.org/officeDocument/2006/relationships/image" Target="../media/image247.png"/><Relationship Id="rId60" Type="http://schemas.openxmlformats.org/officeDocument/2006/relationships/image" Target="../media/image255.png"/><Relationship Id="rId65" Type="http://schemas.openxmlformats.org/officeDocument/2006/relationships/image" Target="../media/image260.png"/><Relationship Id="rId73" Type="http://schemas.openxmlformats.org/officeDocument/2006/relationships/image" Target="../media/image268.png"/><Relationship Id="rId78" Type="http://schemas.openxmlformats.org/officeDocument/2006/relationships/image" Target="../media/image273.png"/><Relationship Id="rId81" Type="http://schemas.openxmlformats.org/officeDocument/2006/relationships/image" Target="../media/image276.png"/><Relationship Id="rId86" Type="http://schemas.openxmlformats.org/officeDocument/2006/relationships/image" Target="../media/image281.png"/><Relationship Id="rId94" Type="http://schemas.openxmlformats.org/officeDocument/2006/relationships/image" Target="../media/image289.png"/><Relationship Id="rId4" Type="http://schemas.openxmlformats.org/officeDocument/2006/relationships/image" Target="../media/image199.png"/><Relationship Id="rId9" Type="http://schemas.openxmlformats.org/officeDocument/2006/relationships/image" Target="../media/image20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37" name="Rectangle 36"/>
          <p:cNvSpPr/>
          <p:nvPr userDrawn="1"/>
        </p:nvSpPr>
        <p:spPr>
          <a:xfrm flipV="1">
            <a:off x="0" y="1"/>
            <a:ext cx="9141481" cy="9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8" name="Rectangle 37"/>
          <p:cNvSpPr/>
          <p:nvPr userDrawn="1"/>
        </p:nvSpPr>
        <p:spPr>
          <a:xfrm flipV="1">
            <a:off x="2519" y="6773470"/>
            <a:ext cx="9141481" cy="84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9" name="Rectangle 38"/>
          <p:cNvSpPr/>
          <p:nvPr userDrawn="1"/>
        </p:nvSpPr>
        <p:spPr>
          <a:xfrm>
            <a:off x="231238" y="4789076"/>
            <a:ext cx="8696326" cy="1890569"/>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0" name="Rectangle 39"/>
          <p:cNvSpPr/>
          <p:nvPr userDrawn="1"/>
        </p:nvSpPr>
        <p:spPr>
          <a:xfrm flipV="1">
            <a:off x="2519" y="4551401"/>
            <a:ext cx="9141481" cy="9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2" name="Subtitle 1"/>
          <p:cNvSpPr>
            <a:spLocks noGrp="1"/>
          </p:cNvSpPr>
          <p:nvPr>
            <p:ph type="subTitle" idx="1"/>
          </p:nvPr>
        </p:nvSpPr>
        <p:spPr>
          <a:xfrm>
            <a:off x="239306" y="5266210"/>
            <a:ext cx="6249003" cy="413259"/>
          </a:xfrm>
        </p:spPr>
        <p:txBody>
          <a:bodyPr>
            <a:noAutofit/>
          </a:bodyPr>
          <a:lstStyle>
            <a:lvl1pPr marL="0" indent="0">
              <a:buNone/>
              <a:defRPr sz="2600">
                <a:solidFill>
                  <a:schemeClr val="bg1"/>
                </a:solidFill>
                <a:latin typeface="+mj-lt"/>
              </a:defRPr>
            </a:lvl1pPr>
          </a:lstStyle>
          <a:p>
            <a:r>
              <a:rPr lang="en-US"/>
              <a:t>Click to edit Master subtitle style</a:t>
            </a:r>
            <a:endParaRPr lang="sv-SE" dirty="0"/>
          </a:p>
        </p:txBody>
      </p:sp>
      <p:sp>
        <p:nvSpPr>
          <p:cNvPr id="43" name="Title 2"/>
          <p:cNvSpPr>
            <a:spLocks noGrp="1"/>
          </p:cNvSpPr>
          <p:nvPr>
            <p:ph type="title"/>
          </p:nvPr>
        </p:nvSpPr>
        <p:spPr>
          <a:xfrm>
            <a:off x="239306" y="4878088"/>
            <a:ext cx="6237064" cy="376445"/>
          </a:xfrm>
        </p:spPr>
        <p:txBody>
          <a:bodyPr>
            <a:normAutofit/>
          </a:bodyPr>
          <a:lstStyle>
            <a:lvl1pPr>
              <a:defRPr sz="2800"/>
            </a:lvl1pPr>
          </a:lstStyle>
          <a:p>
            <a:r>
              <a:rPr lang="en-US" dirty="0"/>
              <a:t>Click to edit Master title style</a:t>
            </a:r>
            <a:endParaRPr lang="sv-SE" dirty="0"/>
          </a:p>
        </p:txBody>
      </p:sp>
      <p:sp>
        <p:nvSpPr>
          <p:cNvPr id="45" name="Text Placeholder 4"/>
          <p:cNvSpPr>
            <a:spLocks noGrp="1"/>
          </p:cNvSpPr>
          <p:nvPr>
            <p:ph type="body" sz="quarter" idx="13"/>
          </p:nvPr>
        </p:nvSpPr>
        <p:spPr>
          <a:xfrm>
            <a:off x="231750" y="6127776"/>
            <a:ext cx="6244620" cy="547053"/>
          </a:xfrm>
        </p:spPr>
        <p:txBody>
          <a:bodyPr>
            <a:normAutofit/>
          </a:bodyPr>
          <a:lstStyle>
            <a:lvl1pPr marL="0" indent="0">
              <a:buNone/>
              <a:defRPr sz="900">
                <a:solidFill>
                  <a:schemeClr val="bg1"/>
                </a:solidFill>
              </a:defRPr>
            </a:lvl1pPr>
          </a:lstStyle>
          <a:p>
            <a:pPr lvl="0"/>
            <a:r>
              <a:rPr lang="en-US"/>
              <a:t>Click to edit Master text styles</a:t>
            </a:r>
          </a:p>
        </p:txBody>
      </p:sp>
      <p:sp>
        <p:nvSpPr>
          <p:cNvPr id="49" name="Rectangle 48"/>
          <p:cNvSpPr/>
          <p:nvPr userDrawn="1"/>
        </p:nvSpPr>
        <p:spPr>
          <a:xfrm>
            <a:off x="231750" y="5849545"/>
            <a:ext cx="6256558" cy="261610"/>
          </a:xfrm>
          <a:prstGeom prst="rect">
            <a:avLst/>
          </a:prstGeom>
        </p:spPr>
        <p:txBody>
          <a:bodyPr wrap="square">
            <a:spAutoFit/>
          </a:bodyPr>
          <a:lstStyle/>
          <a:p>
            <a:r>
              <a:rPr lang="sv-SE" sz="1050" dirty="0">
                <a:solidFill>
                  <a:schemeClr val="bg1"/>
                </a:solidFill>
                <a:latin typeface="Calibri bold" panose="020F0702030404030204" pitchFamily="34" charset="0"/>
              </a:rPr>
              <a:t>PRESENTED/PREPARED BY:</a:t>
            </a:r>
          </a:p>
        </p:txBody>
      </p:sp>
      <p:pic>
        <p:nvPicPr>
          <p:cNvPr id="15" name="Picture 14"/>
          <p:cNvPicPr>
            <a:picLocks noChangeAspect="1"/>
          </p:cNvPicPr>
          <p:nvPr userDrawn="1"/>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87356" y="414828"/>
            <a:ext cx="844934" cy="920687"/>
          </a:xfrm>
          <a:prstGeom prst="rect">
            <a:avLst/>
          </a:prstGeom>
          <a:effectLst>
            <a:outerShdw blurRad="76200" dir="13500000" sy="23000" kx="1200000" algn="br" rotWithShape="0">
              <a:prstClr val="black">
                <a:alpha val="20000"/>
              </a:prstClr>
            </a:outerShdw>
          </a:effectLst>
        </p:spPr>
      </p:pic>
      <p:pic>
        <p:nvPicPr>
          <p:cNvPr id="3" name="Picture 2"/>
          <p:cNvPicPr>
            <a:picLocks noChangeAspect="1"/>
          </p:cNvPicPr>
          <p:nvPr userDrawn="1"/>
        </p:nvPicPr>
        <p:blipFill rotWithShape="1">
          <a:blip r:embed="rId3"/>
          <a:srcRect t="4302" b="5930"/>
          <a:stretch/>
        </p:blipFill>
        <p:spPr>
          <a:xfrm>
            <a:off x="231238" y="218485"/>
            <a:ext cx="8696325" cy="4377791"/>
          </a:xfrm>
          <a:prstGeom prst="rect">
            <a:avLst/>
          </a:prstGeom>
        </p:spPr>
      </p:pic>
    </p:spTree>
    <p:extLst>
      <p:ext uri="{BB962C8B-B14F-4D97-AF65-F5344CB8AC3E}">
        <p14:creationId xmlns:p14="http://schemas.microsoft.com/office/powerpoint/2010/main" val="304489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ix columns">
    <p:spTree>
      <p:nvGrpSpPr>
        <p:cNvPr id="1" name=""/>
        <p:cNvGrpSpPr/>
        <p:nvPr/>
      </p:nvGrpSpPr>
      <p:grpSpPr>
        <a:xfrm>
          <a:off x="0" y="0"/>
          <a:ext cx="0" cy="0"/>
          <a:chOff x="0" y="0"/>
          <a:chExt cx="0" cy="0"/>
        </a:xfrm>
      </p:grpSpPr>
      <p:sp>
        <p:nvSpPr>
          <p:cNvPr id="58" name="Title 1"/>
          <p:cNvSpPr>
            <a:spLocks noGrp="1"/>
          </p:cNvSpPr>
          <p:nvPr>
            <p:ph type="title"/>
          </p:nvPr>
        </p:nvSpPr>
        <p:spPr>
          <a:xfrm>
            <a:off x="628650" y="815394"/>
            <a:ext cx="7886700" cy="413617"/>
          </a:xfrm>
        </p:spPr>
        <p:txBody>
          <a:bodyPr>
            <a:noAutofit/>
          </a:bodyPr>
          <a:lstStyle>
            <a:lvl1pPr>
              <a:defRPr sz="2400">
                <a:solidFill>
                  <a:srgbClr val="464646"/>
                </a:solidFill>
              </a:defRPr>
            </a:lvl1pPr>
          </a:lstStyle>
          <a:p>
            <a:r>
              <a:rPr lang="en-US"/>
              <a:t>Click to edit Master title style</a:t>
            </a:r>
            <a:endParaRPr lang="sv-SE" dirty="0"/>
          </a:p>
        </p:txBody>
      </p:sp>
      <p:sp>
        <p:nvSpPr>
          <p:cNvPr id="59" name="Content Placeholder 2"/>
          <p:cNvSpPr>
            <a:spLocks noGrp="1"/>
          </p:cNvSpPr>
          <p:nvPr>
            <p:ph idx="1"/>
          </p:nvPr>
        </p:nvSpPr>
        <p:spPr>
          <a:xfrm>
            <a:off x="636207" y="1183669"/>
            <a:ext cx="7886699" cy="383021"/>
          </a:xfrm>
        </p:spPr>
        <p:txBody>
          <a:bodyPr>
            <a:noAutofit/>
          </a:bodyPr>
          <a:lstStyle>
            <a:lvl1pPr marL="0" indent="0">
              <a:buFontTx/>
              <a:buNone/>
              <a:defRPr sz="2300">
                <a:latin typeface="+mj-lt"/>
              </a:defRPr>
            </a:lvl1pPr>
            <a:lvl2pPr>
              <a:defRPr/>
            </a:lvl2pPr>
          </a:lstStyle>
          <a:p>
            <a:pPr lvl="0"/>
            <a:r>
              <a:rPr lang="en-US"/>
              <a:t>Click to edit Master text styles</a:t>
            </a:r>
          </a:p>
        </p:txBody>
      </p:sp>
      <p:sp>
        <p:nvSpPr>
          <p:cNvPr id="63" name="Date Placeholder 3"/>
          <p:cNvSpPr>
            <a:spLocks noGrp="1"/>
          </p:cNvSpPr>
          <p:nvPr>
            <p:ph type="dt" sz="half" idx="2"/>
          </p:nvPr>
        </p:nvSpPr>
        <p:spPr>
          <a:xfrm>
            <a:off x="7224515" y="6439477"/>
            <a:ext cx="663917" cy="217634"/>
          </a:xfrm>
          <a:prstGeom prst="rect">
            <a:avLst/>
          </a:prstGeom>
        </p:spPr>
        <p:txBody>
          <a:bodyPr/>
          <a:lstStyle>
            <a:lvl1pPr algn="r">
              <a:defRPr sz="700">
                <a:solidFill>
                  <a:srgbClr val="464646"/>
                </a:solidFill>
              </a:defRPr>
            </a:lvl1pPr>
          </a:lstStyle>
          <a:p>
            <a:fld id="{E27F4132-7B74-4A97-AFAD-0F30C3B6C36F}" type="datetime1">
              <a:rPr lang="sv-SE" smtClean="0"/>
              <a:t>2017-04-04</a:t>
            </a:fld>
            <a:endParaRPr lang="sv-SE" dirty="0"/>
          </a:p>
        </p:txBody>
      </p:sp>
      <p:sp>
        <p:nvSpPr>
          <p:cNvPr id="64" name="Footer Placeholder 4"/>
          <p:cNvSpPr>
            <a:spLocks noGrp="1"/>
          </p:cNvSpPr>
          <p:nvPr>
            <p:ph type="ftr" sz="quarter" idx="3"/>
          </p:nvPr>
        </p:nvSpPr>
        <p:spPr>
          <a:xfrm>
            <a:off x="3928865" y="6439477"/>
            <a:ext cx="3086100" cy="217634"/>
          </a:xfrm>
          <a:prstGeom prst="rect">
            <a:avLst/>
          </a:prstGeom>
        </p:spPr>
        <p:txBody>
          <a:bodyPr/>
          <a:lstStyle>
            <a:lvl1pPr algn="r">
              <a:defRPr sz="700" b="1" i="0" cap="all" baseline="0">
                <a:solidFill>
                  <a:srgbClr val="464646"/>
                </a:solidFill>
                <a:latin typeface="Calibri" panose="020F0502020204030204" pitchFamily="34" charset="0"/>
              </a:defRPr>
            </a:lvl1pPr>
          </a:lstStyle>
          <a:p>
            <a:endParaRPr lang="sv-SE" dirty="0"/>
          </a:p>
        </p:txBody>
      </p:sp>
      <p:sp>
        <p:nvSpPr>
          <p:cNvPr id="65" name="Slide Number Placeholder 5"/>
          <p:cNvSpPr>
            <a:spLocks noGrp="1"/>
          </p:cNvSpPr>
          <p:nvPr>
            <p:ph type="sldNum" sz="quarter" idx="4"/>
          </p:nvPr>
        </p:nvSpPr>
        <p:spPr>
          <a:xfrm>
            <a:off x="8097982" y="6439478"/>
            <a:ext cx="417368" cy="217634"/>
          </a:xfrm>
          <a:prstGeom prst="rect">
            <a:avLst/>
          </a:prstGeom>
        </p:spPr>
        <p:txBody>
          <a:bodyPr/>
          <a:lstStyle>
            <a:lvl1pPr algn="r">
              <a:defRPr sz="700">
                <a:solidFill>
                  <a:srgbClr val="464646"/>
                </a:solidFill>
              </a:defRPr>
            </a:lvl1pPr>
          </a:lstStyle>
          <a:p>
            <a:fld id="{68E06CF8-CA0C-418B-AA81-5379FC86FBCD}" type="slidenum">
              <a:rPr lang="sv-SE" smtClean="0"/>
              <a:pPr/>
              <a:t>‹#›</a:t>
            </a:fld>
            <a:endParaRPr lang="sv-SE"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1" y="1992580"/>
            <a:ext cx="444448" cy="449498"/>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7299" y="1997602"/>
            <a:ext cx="444448" cy="439453"/>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05947" y="1997602"/>
            <a:ext cx="444448" cy="439453"/>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44595" y="1995105"/>
            <a:ext cx="444448" cy="444448"/>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97099" y="1992580"/>
            <a:ext cx="444448" cy="449498"/>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35747" y="1992580"/>
            <a:ext cx="444448" cy="449498"/>
          </a:xfrm>
          <a:prstGeom prst="rect">
            <a:avLst/>
          </a:prstGeom>
        </p:spPr>
      </p:pic>
      <p:pic>
        <p:nvPicPr>
          <p:cNvPr id="23" name="Picture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874395" y="1992580"/>
            <a:ext cx="444448" cy="449498"/>
          </a:xfrm>
          <a:prstGeom prst="rect">
            <a:avLst/>
          </a:prstGeom>
        </p:spPr>
      </p:pic>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413043" y="1995105"/>
            <a:ext cx="444448" cy="444448"/>
          </a:xfrm>
          <a:prstGeom prst="rect">
            <a:avLst/>
          </a:prstGeom>
        </p:spPr>
      </p:pic>
      <p:pic>
        <p:nvPicPr>
          <p:cNvPr id="25" name="Picture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954573" y="1995105"/>
            <a:ext cx="444448" cy="444448"/>
          </a:xfrm>
          <a:prstGeom prst="rect">
            <a:avLst/>
          </a:prstGeom>
        </p:spPr>
      </p:pic>
      <p:pic>
        <p:nvPicPr>
          <p:cNvPr id="26" name="Picture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93221" y="1995105"/>
            <a:ext cx="444448" cy="444448"/>
          </a:xfrm>
          <a:prstGeom prst="rect">
            <a:avLst/>
          </a:prstGeom>
        </p:spPr>
      </p:pic>
      <p:pic>
        <p:nvPicPr>
          <p:cNvPr id="27" name="Picture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031869" y="1995105"/>
            <a:ext cx="444448" cy="444448"/>
          </a:xfrm>
          <a:prstGeom prst="rect">
            <a:avLst/>
          </a:prstGeom>
        </p:spPr>
      </p:pic>
      <p:pic>
        <p:nvPicPr>
          <p:cNvPr id="28" name="Picture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70517" y="1992580"/>
            <a:ext cx="444448" cy="449498"/>
          </a:xfrm>
          <a:prstGeom prst="rect">
            <a:avLst/>
          </a:prstGeom>
        </p:spPr>
      </p:pic>
      <p:pic>
        <p:nvPicPr>
          <p:cNvPr id="29" name="Picture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30809" y="2479490"/>
            <a:ext cx="444448" cy="444448"/>
          </a:xfrm>
          <a:prstGeom prst="rect">
            <a:avLst/>
          </a:prstGeom>
        </p:spPr>
      </p:pic>
      <p:pic>
        <p:nvPicPr>
          <p:cNvPr id="30" name="Picture 2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9457" y="2476965"/>
            <a:ext cx="444448" cy="449498"/>
          </a:xfrm>
          <a:prstGeom prst="rect">
            <a:avLst/>
          </a:prstGeom>
        </p:spPr>
      </p:pic>
      <p:pic>
        <p:nvPicPr>
          <p:cNvPr id="31" name="Picture 3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08105" y="2479490"/>
            <a:ext cx="444448" cy="444448"/>
          </a:xfrm>
          <a:prstGeom prst="rect">
            <a:avLst/>
          </a:prstGeom>
        </p:spPr>
      </p:pic>
      <p:pic>
        <p:nvPicPr>
          <p:cNvPr id="32" name="Picture 3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46753" y="2476965"/>
            <a:ext cx="444448" cy="449498"/>
          </a:xfrm>
          <a:prstGeom prst="rect">
            <a:avLst/>
          </a:prstGeom>
        </p:spPr>
      </p:pic>
      <p:pic>
        <p:nvPicPr>
          <p:cNvPr id="33" name="Picture 3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797099" y="2476965"/>
            <a:ext cx="444448" cy="449498"/>
          </a:xfrm>
          <a:prstGeom prst="rect">
            <a:avLst/>
          </a:prstGeom>
        </p:spPr>
      </p:pic>
      <p:pic>
        <p:nvPicPr>
          <p:cNvPr id="34" name="Picture 3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335747" y="2476965"/>
            <a:ext cx="444448" cy="449498"/>
          </a:xfrm>
          <a:prstGeom prst="rect">
            <a:avLst/>
          </a:prstGeom>
        </p:spPr>
      </p:pic>
      <p:pic>
        <p:nvPicPr>
          <p:cNvPr id="35" name="Picture 34"/>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874395" y="2476965"/>
            <a:ext cx="444448" cy="449498"/>
          </a:xfrm>
          <a:prstGeom prst="rect">
            <a:avLst/>
          </a:prstGeom>
        </p:spPr>
      </p:pic>
      <p:pic>
        <p:nvPicPr>
          <p:cNvPr id="36" name="Picture 35"/>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413043" y="2479490"/>
            <a:ext cx="444448" cy="444448"/>
          </a:xfrm>
          <a:prstGeom prst="rect">
            <a:avLst/>
          </a:prstGeom>
        </p:spPr>
      </p:pic>
      <p:pic>
        <p:nvPicPr>
          <p:cNvPr id="37" name="Picture 3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4954573" y="2473094"/>
            <a:ext cx="444448" cy="444448"/>
          </a:xfrm>
          <a:prstGeom prst="rect">
            <a:avLst/>
          </a:prstGeom>
        </p:spPr>
      </p:pic>
      <p:pic>
        <p:nvPicPr>
          <p:cNvPr id="38" name="Picture 37"/>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493221" y="2473094"/>
            <a:ext cx="444448" cy="444448"/>
          </a:xfrm>
          <a:prstGeom prst="rect">
            <a:avLst/>
          </a:prstGeom>
        </p:spPr>
      </p:pic>
      <p:pic>
        <p:nvPicPr>
          <p:cNvPr id="39" name="Picture 38"/>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6031869" y="2473094"/>
            <a:ext cx="444448" cy="444448"/>
          </a:xfrm>
          <a:prstGeom prst="rect">
            <a:avLst/>
          </a:prstGeom>
        </p:spPr>
      </p:pic>
      <p:pic>
        <p:nvPicPr>
          <p:cNvPr id="40" name="Picture 39"/>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6570517" y="2470569"/>
            <a:ext cx="444448" cy="449498"/>
          </a:xfrm>
          <a:prstGeom prst="rect">
            <a:avLst/>
          </a:prstGeom>
        </p:spPr>
      </p:pic>
      <p:pic>
        <p:nvPicPr>
          <p:cNvPr id="41" name="Picture 40"/>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7110974" y="1986184"/>
            <a:ext cx="444448" cy="449498"/>
          </a:xfrm>
          <a:prstGeom prst="rect">
            <a:avLst/>
          </a:prstGeom>
        </p:spPr>
      </p:pic>
      <p:pic>
        <p:nvPicPr>
          <p:cNvPr id="42" name="Picture 41"/>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7649622" y="1988709"/>
            <a:ext cx="444448" cy="444448"/>
          </a:xfrm>
          <a:prstGeom prst="rect">
            <a:avLst/>
          </a:prstGeom>
        </p:spPr>
      </p:pic>
      <p:pic>
        <p:nvPicPr>
          <p:cNvPr id="43" name="Picture 42"/>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8188270" y="1991206"/>
            <a:ext cx="444448" cy="439453"/>
          </a:xfrm>
          <a:prstGeom prst="rect">
            <a:avLst/>
          </a:prstGeom>
        </p:spPr>
      </p:pic>
      <p:pic>
        <p:nvPicPr>
          <p:cNvPr id="44" name="Picture 43"/>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7113132" y="2475591"/>
            <a:ext cx="444448" cy="439453"/>
          </a:xfrm>
          <a:prstGeom prst="rect">
            <a:avLst/>
          </a:prstGeom>
        </p:spPr>
      </p:pic>
      <p:pic>
        <p:nvPicPr>
          <p:cNvPr id="45" name="Picture 44"/>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7651780" y="2473094"/>
            <a:ext cx="444448" cy="444448"/>
          </a:xfrm>
          <a:prstGeom prst="rect">
            <a:avLst/>
          </a:prstGeom>
        </p:spPr>
      </p:pic>
      <p:pic>
        <p:nvPicPr>
          <p:cNvPr id="46" name="Picture 45"/>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8190428" y="2470569"/>
            <a:ext cx="444448" cy="449498"/>
          </a:xfrm>
          <a:prstGeom prst="rect">
            <a:avLst/>
          </a:prstGeom>
        </p:spPr>
      </p:pic>
      <p:pic>
        <p:nvPicPr>
          <p:cNvPr id="47" name="Picture 46"/>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626493" y="2972725"/>
            <a:ext cx="444448" cy="444448"/>
          </a:xfrm>
          <a:prstGeom prst="rect">
            <a:avLst/>
          </a:prstGeom>
        </p:spPr>
      </p:pic>
      <p:pic>
        <p:nvPicPr>
          <p:cNvPr id="48" name="Picture 47"/>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165141" y="2970200"/>
            <a:ext cx="444448" cy="449498"/>
          </a:xfrm>
          <a:prstGeom prst="rect">
            <a:avLst/>
          </a:prstGeom>
        </p:spPr>
      </p:pic>
      <p:pic>
        <p:nvPicPr>
          <p:cNvPr id="49" name="Picture 48"/>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703789" y="2970200"/>
            <a:ext cx="444448" cy="449498"/>
          </a:xfrm>
          <a:prstGeom prst="rect">
            <a:avLst/>
          </a:prstGeom>
        </p:spPr>
      </p:pic>
      <p:pic>
        <p:nvPicPr>
          <p:cNvPr id="50" name="Picture 49"/>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242437" y="2972725"/>
            <a:ext cx="444448" cy="444448"/>
          </a:xfrm>
          <a:prstGeom prst="rect">
            <a:avLst/>
          </a:prstGeom>
        </p:spPr>
      </p:pic>
      <p:pic>
        <p:nvPicPr>
          <p:cNvPr id="51" name="Picture 50"/>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2794941" y="2972725"/>
            <a:ext cx="444448" cy="444448"/>
          </a:xfrm>
          <a:prstGeom prst="rect">
            <a:avLst/>
          </a:prstGeom>
        </p:spPr>
      </p:pic>
      <p:pic>
        <p:nvPicPr>
          <p:cNvPr id="52" name="Picture 51"/>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3333589" y="2970200"/>
            <a:ext cx="444448" cy="449498"/>
          </a:xfrm>
          <a:prstGeom prst="rect">
            <a:avLst/>
          </a:prstGeom>
        </p:spPr>
      </p:pic>
      <p:pic>
        <p:nvPicPr>
          <p:cNvPr id="53" name="Picture 52"/>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3872237" y="2970200"/>
            <a:ext cx="444448" cy="449498"/>
          </a:xfrm>
          <a:prstGeom prst="rect">
            <a:avLst/>
          </a:prstGeom>
        </p:spPr>
      </p:pic>
      <p:pic>
        <p:nvPicPr>
          <p:cNvPr id="54" name="Picture 53"/>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4410885" y="2970200"/>
            <a:ext cx="444448" cy="449498"/>
          </a:xfrm>
          <a:prstGeom prst="rect">
            <a:avLst/>
          </a:prstGeom>
        </p:spPr>
      </p:pic>
      <p:pic>
        <p:nvPicPr>
          <p:cNvPr id="60" name="Picture 59"/>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4952415" y="2970200"/>
            <a:ext cx="444448" cy="449498"/>
          </a:xfrm>
          <a:prstGeom prst="rect">
            <a:avLst/>
          </a:prstGeom>
        </p:spPr>
      </p:pic>
      <p:pic>
        <p:nvPicPr>
          <p:cNvPr id="61" name="Picture 60"/>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5491063" y="2972725"/>
            <a:ext cx="444448" cy="444448"/>
          </a:xfrm>
          <a:prstGeom prst="rect">
            <a:avLst/>
          </a:prstGeom>
        </p:spPr>
      </p:pic>
      <p:pic>
        <p:nvPicPr>
          <p:cNvPr id="62" name="Picture 61"/>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6029711" y="2970200"/>
            <a:ext cx="444448" cy="449498"/>
          </a:xfrm>
          <a:prstGeom prst="rect">
            <a:avLst/>
          </a:prstGeom>
        </p:spPr>
      </p:pic>
      <p:pic>
        <p:nvPicPr>
          <p:cNvPr id="66" name="Picture 65"/>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6568359" y="2972725"/>
            <a:ext cx="444448" cy="444448"/>
          </a:xfrm>
          <a:prstGeom prst="rect">
            <a:avLst/>
          </a:prstGeom>
        </p:spPr>
      </p:pic>
      <p:pic>
        <p:nvPicPr>
          <p:cNvPr id="67" name="Picture 66"/>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628651" y="3454585"/>
            <a:ext cx="444448" cy="449498"/>
          </a:xfrm>
          <a:prstGeom prst="rect">
            <a:avLst/>
          </a:prstGeom>
        </p:spPr>
      </p:pic>
      <p:pic>
        <p:nvPicPr>
          <p:cNvPr id="68" name="Picture 67"/>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167299" y="3457110"/>
            <a:ext cx="444448" cy="444448"/>
          </a:xfrm>
          <a:prstGeom prst="rect">
            <a:avLst/>
          </a:prstGeom>
        </p:spPr>
      </p:pic>
      <p:pic>
        <p:nvPicPr>
          <p:cNvPr id="69" name="Picture 68"/>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1705947" y="3454585"/>
            <a:ext cx="444448" cy="449498"/>
          </a:xfrm>
          <a:prstGeom prst="rect">
            <a:avLst/>
          </a:prstGeom>
        </p:spPr>
      </p:pic>
      <p:pic>
        <p:nvPicPr>
          <p:cNvPr id="70" name="Picture 69"/>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2244595" y="3457110"/>
            <a:ext cx="444448" cy="444448"/>
          </a:xfrm>
          <a:prstGeom prst="rect">
            <a:avLst/>
          </a:prstGeom>
        </p:spPr>
      </p:pic>
      <p:pic>
        <p:nvPicPr>
          <p:cNvPr id="71" name="Picture 70"/>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2794941" y="3454585"/>
            <a:ext cx="444448" cy="449498"/>
          </a:xfrm>
          <a:prstGeom prst="rect">
            <a:avLst/>
          </a:prstGeom>
        </p:spPr>
      </p:pic>
      <p:pic>
        <p:nvPicPr>
          <p:cNvPr id="72" name="Picture 71"/>
          <p:cNvPicPr>
            <a:picLocks noChangeAspect="1"/>
          </p:cNvPicPr>
          <p:nvPr userDrawn="1"/>
        </p:nvPicPr>
        <p:blipFill>
          <a:blip r:embed="rId49">
            <a:extLst>
              <a:ext uri="{28A0092B-C50C-407E-A947-70E740481C1C}">
                <a14:useLocalDpi xmlns:a14="http://schemas.microsoft.com/office/drawing/2010/main" val="0"/>
              </a:ext>
            </a:extLst>
          </a:blip>
          <a:stretch>
            <a:fillRect/>
          </a:stretch>
        </p:blipFill>
        <p:spPr>
          <a:xfrm>
            <a:off x="3333589" y="3457110"/>
            <a:ext cx="444448" cy="444448"/>
          </a:xfrm>
          <a:prstGeom prst="rect">
            <a:avLst/>
          </a:prstGeom>
        </p:spPr>
      </p:pic>
      <p:pic>
        <p:nvPicPr>
          <p:cNvPr id="73" name="Picture 72"/>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3872237" y="3457110"/>
            <a:ext cx="444448" cy="444448"/>
          </a:xfrm>
          <a:prstGeom prst="rect">
            <a:avLst/>
          </a:prstGeom>
        </p:spPr>
      </p:pic>
      <p:pic>
        <p:nvPicPr>
          <p:cNvPr id="74" name="Picture 73"/>
          <p:cNvPicPr>
            <a:picLocks noChangeAspect="1"/>
          </p:cNvPicPr>
          <p:nvPr userDrawn="1"/>
        </p:nvPicPr>
        <p:blipFill>
          <a:blip r:embed="rId51">
            <a:extLst>
              <a:ext uri="{28A0092B-C50C-407E-A947-70E740481C1C}">
                <a14:useLocalDpi xmlns:a14="http://schemas.microsoft.com/office/drawing/2010/main" val="0"/>
              </a:ext>
            </a:extLst>
          </a:blip>
          <a:stretch>
            <a:fillRect/>
          </a:stretch>
        </p:blipFill>
        <p:spPr>
          <a:xfrm>
            <a:off x="4410885" y="3457110"/>
            <a:ext cx="444448" cy="444448"/>
          </a:xfrm>
          <a:prstGeom prst="rect">
            <a:avLst/>
          </a:prstGeom>
        </p:spPr>
      </p:pic>
      <p:pic>
        <p:nvPicPr>
          <p:cNvPr id="75" name="Picture 74"/>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4952415" y="3448189"/>
            <a:ext cx="444448" cy="449498"/>
          </a:xfrm>
          <a:prstGeom prst="rect">
            <a:avLst/>
          </a:prstGeom>
        </p:spPr>
      </p:pic>
      <p:pic>
        <p:nvPicPr>
          <p:cNvPr id="76" name="Picture 75"/>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a:off x="5491063" y="3448189"/>
            <a:ext cx="444448" cy="449498"/>
          </a:xfrm>
          <a:prstGeom prst="rect">
            <a:avLst/>
          </a:prstGeom>
        </p:spPr>
      </p:pic>
      <p:pic>
        <p:nvPicPr>
          <p:cNvPr id="77" name="Picture 76"/>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6029711" y="3450714"/>
            <a:ext cx="444448" cy="444448"/>
          </a:xfrm>
          <a:prstGeom prst="rect">
            <a:avLst/>
          </a:prstGeom>
        </p:spPr>
      </p:pic>
      <p:pic>
        <p:nvPicPr>
          <p:cNvPr id="78" name="Picture 77"/>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6568359" y="3450714"/>
            <a:ext cx="444448" cy="444448"/>
          </a:xfrm>
          <a:prstGeom prst="rect">
            <a:avLst/>
          </a:prstGeom>
        </p:spPr>
      </p:pic>
      <p:pic>
        <p:nvPicPr>
          <p:cNvPr id="79" name="Picture 78"/>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7108816" y="2968827"/>
            <a:ext cx="444448" cy="439453"/>
          </a:xfrm>
          <a:prstGeom prst="rect">
            <a:avLst/>
          </a:prstGeom>
        </p:spPr>
      </p:pic>
      <p:pic>
        <p:nvPicPr>
          <p:cNvPr id="80" name="Picture 79"/>
          <p:cNvPicPr>
            <a:picLocks noChangeAspect="1"/>
          </p:cNvPicPr>
          <p:nvPr userDrawn="1"/>
        </p:nvPicPr>
        <p:blipFill>
          <a:blip r:embed="rId57">
            <a:extLst>
              <a:ext uri="{28A0092B-C50C-407E-A947-70E740481C1C}">
                <a14:useLocalDpi xmlns:a14="http://schemas.microsoft.com/office/drawing/2010/main" val="0"/>
              </a:ext>
            </a:extLst>
          </a:blip>
          <a:stretch>
            <a:fillRect/>
          </a:stretch>
        </p:blipFill>
        <p:spPr>
          <a:xfrm>
            <a:off x="7647464" y="2963804"/>
            <a:ext cx="444448" cy="449498"/>
          </a:xfrm>
          <a:prstGeom prst="rect">
            <a:avLst/>
          </a:prstGeom>
        </p:spPr>
      </p:pic>
      <p:pic>
        <p:nvPicPr>
          <p:cNvPr id="81" name="Picture 80"/>
          <p:cNvPicPr>
            <a:picLocks noChangeAspect="1"/>
          </p:cNvPicPr>
          <p:nvPr userDrawn="1"/>
        </p:nvPicPr>
        <p:blipFill>
          <a:blip r:embed="rId58">
            <a:extLst>
              <a:ext uri="{28A0092B-C50C-407E-A947-70E740481C1C}">
                <a14:useLocalDpi xmlns:a14="http://schemas.microsoft.com/office/drawing/2010/main" val="0"/>
              </a:ext>
            </a:extLst>
          </a:blip>
          <a:stretch>
            <a:fillRect/>
          </a:stretch>
        </p:blipFill>
        <p:spPr>
          <a:xfrm>
            <a:off x="8186112" y="2966329"/>
            <a:ext cx="444448" cy="444448"/>
          </a:xfrm>
          <a:prstGeom prst="rect">
            <a:avLst/>
          </a:prstGeom>
        </p:spPr>
      </p:pic>
      <p:pic>
        <p:nvPicPr>
          <p:cNvPr id="82" name="Picture 81"/>
          <p:cNvPicPr>
            <a:picLocks noChangeAspect="1"/>
          </p:cNvPicPr>
          <p:nvPr userDrawn="1"/>
        </p:nvPicPr>
        <p:blipFill>
          <a:blip r:embed="rId59">
            <a:extLst>
              <a:ext uri="{28A0092B-C50C-407E-A947-70E740481C1C}">
                <a14:useLocalDpi xmlns:a14="http://schemas.microsoft.com/office/drawing/2010/main" val="0"/>
              </a:ext>
            </a:extLst>
          </a:blip>
          <a:stretch>
            <a:fillRect/>
          </a:stretch>
        </p:blipFill>
        <p:spPr>
          <a:xfrm>
            <a:off x="7110974" y="3450714"/>
            <a:ext cx="444448" cy="444448"/>
          </a:xfrm>
          <a:prstGeom prst="rect">
            <a:avLst/>
          </a:prstGeom>
        </p:spPr>
      </p:pic>
      <p:pic>
        <p:nvPicPr>
          <p:cNvPr id="83" name="Picture 82"/>
          <p:cNvPicPr>
            <a:picLocks noChangeAspect="1"/>
          </p:cNvPicPr>
          <p:nvPr userDrawn="1"/>
        </p:nvPicPr>
        <p:blipFill>
          <a:blip r:embed="rId60">
            <a:extLst>
              <a:ext uri="{28A0092B-C50C-407E-A947-70E740481C1C}">
                <a14:useLocalDpi xmlns:a14="http://schemas.microsoft.com/office/drawing/2010/main" val="0"/>
              </a:ext>
            </a:extLst>
          </a:blip>
          <a:stretch>
            <a:fillRect/>
          </a:stretch>
        </p:blipFill>
        <p:spPr>
          <a:xfrm>
            <a:off x="7649622" y="3448189"/>
            <a:ext cx="444448" cy="449498"/>
          </a:xfrm>
          <a:prstGeom prst="rect">
            <a:avLst/>
          </a:prstGeom>
        </p:spPr>
      </p:pic>
      <p:pic>
        <p:nvPicPr>
          <p:cNvPr id="84" name="Picture 83"/>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8188270" y="3448189"/>
            <a:ext cx="444448" cy="449498"/>
          </a:xfrm>
          <a:prstGeom prst="rect">
            <a:avLst/>
          </a:prstGeom>
        </p:spPr>
      </p:pic>
      <p:pic>
        <p:nvPicPr>
          <p:cNvPr id="85" name="Picture 84"/>
          <p:cNvPicPr>
            <a:picLocks noChangeAspect="1"/>
          </p:cNvPicPr>
          <p:nvPr userDrawn="1"/>
        </p:nvPicPr>
        <p:blipFill>
          <a:blip r:embed="rId62">
            <a:extLst>
              <a:ext uri="{28A0092B-C50C-407E-A947-70E740481C1C}">
                <a14:useLocalDpi xmlns:a14="http://schemas.microsoft.com/office/drawing/2010/main" val="0"/>
              </a:ext>
            </a:extLst>
          </a:blip>
          <a:stretch>
            <a:fillRect/>
          </a:stretch>
        </p:blipFill>
        <p:spPr>
          <a:xfrm>
            <a:off x="624335" y="3957405"/>
            <a:ext cx="444448" cy="449498"/>
          </a:xfrm>
          <a:prstGeom prst="rect">
            <a:avLst/>
          </a:prstGeom>
        </p:spPr>
      </p:pic>
      <p:pic>
        <p:nvPicPr>
          <p:cNvPr id="86" name="Picture 85"/>
          <p:cNvPicPr>
            <a:picLocks noChangeAspect="1"/>
          </p:cNvPicPr>
          <p:nvPr userDrawn="1"/>
        </p:nvPicPr>
        <p:blipFill>
          <a:blip r:embed="rId63">
            <a:extLst>
              <a:ext uri="{28A0092B-C50C-407E-A947-70E740481C1C}">
                <a14:useLocalDpi xmlns:a14="http://schemas.microsoft.com/office/drawing/2010/main" val="0"/>
              </a:ext>
            </a:extLst>
          </a:blip>
          <a:stretch>
            <a:fillRect/>
          </a:stretch>
        </p:blipFill>
        <p:spPr>
          <a:xfrm>
            <a:off x="1162983" y="3957405"/>
            <a:ext cx="444448" cy="449498"/>
          </a:xfrm>
          <a:prstGeom prst="rect">
            <a:avLst/>
          </a:prstGeom>
        </p:spPr>
      </p:pic>
      <p:pic>
        <p:nvPicPr>
          <p:cNvPr id="87" name="Picture 86"/>
          <p:cNvPicPr>
            <a:picLocks noChangeAspect="1"/>
          </p:cNvPicPr>
          <p:nvPr userDrawn="1"/>
        </p:nvPicPr>
        <p:blipFill>
          <a:blip r:embed="rId64">
            <a:extLst>
              <a:ext uri="{28A0092B-C50C-407E-A947-70E740481C1C}">
                <a14:useLocalDpi xmlns:a14="http://schemas.microsoft.com/office/drawing/2010/main" val="0"/>
              </a:ext>
            </a:extLst>
          </a:blip>
          <a:stretch>
            <a:fillRect/>
          </a:stretch>
        </p:blipFill>
        <p:spPr>
          <a:xfrm>
            <a:off x="1701631" y="3957405"/>
            <a:ext cx="444448" cy="449498"/>
          </a:xfrm>
          <a:prstGeom prst="rect">
            <a:avLst/>
          </a:prstGeom>
        </p:spPr>
      </p:pic>
      <p:pic>
        <p:nvPicPr>
          <p:cNvPr id="88" name="Picture 87"/>
          <p:cNvPicPr>
            <a:picLocks noChangeAspect="1"/>
          </p:cNvPicPr>
          <p:nvPr userDrawn="1"/>
        </p:nvPicPr>
        <p:blipFill>
          <a:blip r:embed="rId65">
            <a:extLst>
              <a:ext uri="{28A0092B-C50C-407E-A947-70E740481C1C}">
                <a14:useLocalDpi xmlns:a14="http://schemas.microsoft.com/office/drawing/2010/main" val="0"/>
              </a:ext>
            </a:extLst>
          </a:blip>
          <a:stretch>
            <a:fillRect/>
          </a:stretch>
        </p:blipFill>
        <p:spPr>
          <a:xfrm>
            <a:off x="2240279" y="3957405"/>
            <a:ext cx="444448" cy="449498"/>
          </a:xfrm>
          <a:prstGeom prst="rect">
            <a:avLst/>
          </a:prstGeom>
        </p:spPr>
      </p:pic>
      <p:pic>
        <p:nvPicPr>
          <p:cNvPr id="89" name="Picture 88"/>
          <p:cNvPicPr>
            <a:picLocks noChangeAspect="1"/>
          </p:cNvPicPr>
          <p:nvPr userDrawn="1"/>
        </p:nvPicPr>
        <p:blipFill>
          <a:blip r:embed="rId66">
            <a:extLst>
              <a:ext uri="{28A0092B-C50C-407E-A947-70E740481C1C}">
                <a14:useLocalDpi xmlns:a14="http://schemas.microsoft.com/office/drawing/2010/main" val="0"/>
              </a:ext>
            </a:extLst>
          </a:blip>
          <a:stretch>
            <a:fillRect/>
          </a:stretch>
        </p:blipFill>
        <p:spPr>
          <a:xfrm>
            <a:off x="2792783" y="3959930"/>
            <a:ext cx="444448" cy="444448"/>
          </a:xfrm>
          <a:prstGeom prst="rect">
            <a:avLst/>
          </a:prstGeom>
        </p:spPr>
      </p:pic>
      <p:pic>
        <p:nvPicPr>
          <p:cNvPr id="90" name="Picture 89"/>
          <p:cNvPicPr>
            <a:picLocks noChangeAspect="1"/>
          </p:cNvPicPr>
          <p:nvPr userDrawn="1"/>
        </p:nvPicPr>
        <p:blipFill>
          <a:blip r:embed="rId67">
            <a:extLst>
              <a:ext uri="{28A0092B-C50C-407E-A947-70E740481C1C}">
                <a14:useLocalDpi xmlns:a14="http://schemas.microsoft.com/office/drawing/2010/main" val="0"/>
              </a:ext>
            </a:extLst>
          </a:blip>
          <a:stretch>
            <a:fillRect/>
          </a:stretch>
        </p:blipFill>
        <p:spPr>
          <a:xfrm>
            <a:off x="3331431" y="3957405"/>
            <a:ext cx="444448" cy="449498"/>
          </a:xfrm>
          <a:prstGeom prst="rect">
            <a:avLst/>
          </a:prstGeom>
        </p:spPr>
      </p:pic>
      <p:pic>
        <p:nvPicPr>
          <p:cNvPr id="91" name="Picture 90"/>
          <p:cNvPicPr>
            <a:picLocks noChangeAspect="1"/>
          </p:cNvPicPr>
          <p:nvPr userDrawn="1"/>
        </p:nvPicPr>
        <p:blipFill>
          <a:blip r:embed="rId68">
            <a:extLst>
              <a:ext uri="{28A0092B-C50C-407E-A947-70E740481C1C}">
                <a14:useLocalDpi xmlns:a14="http://schemas.microsoft.com/office/drawing/2010/main" val="0"/>
              </a:ext>
            </a:extLst>
          </a:blip>
          <a:stretch>
            <a:fillRect/>
          </a:stretch>
        </p:blipFill>
        <p:spPr>
          <a:xfrm>
            <a:off x="3870079" y="3957405"/>
            <a:ext cx="444448" cy="449498"/>
          </a:xfrm>
          <a:prstGeom prst="rect">
            <a:avLst/>
          </a:prstGeom>
        </p:spPr>
      </p:pic>
      <p:pic>
        <p:nvPicPr>
          <p:cNvPr id="92" name="Picture 91"/>
          <p:cNvPicPr>
            <a:picLocks noChangeAspect="1"/>
          </p:cNvPicPr>
          <p:nvPr userDrawn="1"/>
        </p:nvPicPr>
        <p:blipFill>
          <a:blip r:embed="rId69">
            <a:extLst>
              <a:ext uri="{28A0092B-C50C-407E-A947-70E740481C1C}">
                <a14:useLocalDpi xmlns:a14="http://schemas.microsoft.com/office/drawing/2010/main" val="0"/>
              </a:ext>
            </a:extLst>
          </a:blip>
          <a:stretch>
            <a:fillRect/>
          </a:stretch>
        </p:blipFill>
        <p:spPr>
          <a:xfrm>
            <a:off x="4408727" y="3959930"/>
            <a:ext cx="444448" cy="444448"/>
          </a:xfrm>
          <a:prstGeom prst="rect">
            <a:avLst/>
          </a:prstGeom>
        </p:spPr>
      </p:pic>
      <p:pic>
        <p:nvPicPr>
          <p:cNvPr id="93" name="Picture 92"/>
          <p:cNvPicPr>
            <a:picLocks noChangeAspect="1"/>
          </p:cNvPicPr>
          <p:nvPr userDrawn="1"/>
        </p:nvPicPr>
        <p:blipFill>
          <a:blip r:embed="rId70">
            <a:extLst>
              <a:ext uri="{28A0092B-C50C-407E-A947-70E740481C1C}">
                <a14:useLocalDpi xmlns:a14="http://schemas.microsoft.com/office/drawing/2010/main" val="0"/>
              </a:ext>
            </a:extLst>
          </a:blip>
          <a:stretch>
            <a:fillRect/>
          </a:stretch>
        </p:blipFill>
        <p:spPr>
          <a:xfrm>
            <a:off x="4950257" y="3962428"/>
            <a:ext cx="444448" cy="439453"/>
          </a:xfrm>
          <a:prstGeom prst="rect">
            <a:avLst/>
          </a:prstGeom>
        </p:spPr>
      </p:pic>
      <p:pic>
        <p:nvPicPr>
          <p:cNvPr id="94" name="Picture 93"/>
          <p:cNvPicPr>
            <a:picLocks noChangeAspect="1"/>
          </p:cNvPicPr>
          <p:nvPr userDrawn="1"/>
        </p:nvPicPr>
        <p:blipFill>
          <a:blip r:embed="rId71">
            <a:extLst>
              <a:ext uri="{28A0092B-C50C-407E-A947-70E740481C1C}">
                <a14:useLocalDpi xmlns:a14="http://schemas.microsoft.com/office/drawing/2010/main" val="0"/>
              </a:ext>
            </a:extLst>
          </a:blip>
          <a:stretch>
            <a:fillRect/>
          </a:stretch>
        </p:blipFill>
        <p:spPr>
          <a:xfrm>
            <a:off x="5488905" y="3957405"/>
            <a:ext cx="444448" cy="449498"/>
          </a:xfrm>
          <a:prstGeom prst="rect">
            <a:avLst/>
          </a:prstGeom>
        </p:spPr>
      </p:pic>
      <p:pic>
        <p:nvPicPr>
          <p:cNvPr id="95" name="Picture 94"/>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a:off x="6027553" y="3957405"/>
            <a:ext cx="444448" cy="449498"/>
          </a:xfrm>
          <a:prstGeom prst="rect">
            <a:avLst/>
          </a:prstGeom>
        </p:spPr>
      </p:pic>
      <p:pic>
        <p:nvPicPr>
          <p:cNvPr id="96" name="Picture 95"/>
          <p:cNvPicPr>
            <a:picLocks noChangeAspect="1"/>
          </p:cNvPicPr>
          <p:nvPr userDrawn="1"/>
        </p:nvPicPr>
        <p:blipFill>
          <a:blip r:embed="rId73">
            <a:extLst>
              <a:ext uri="{28A0092B-C50C-407E-A947-70E740481C1C}">
                <a14:useLocalDpi xmlns:a14="http://schemas.microsoft.com/office/drawing/2010/main" val="0"/>
              </a:ext>
            </a:extLst>
          </a:blip>
          <a:stretch>
            <a:fillRect/>
          </a:stretch>
        </p:blipFill>
        <p:spPr>
          <a:xfrm>
            <a:off x="6566201" y="3959930"/>
            <a:ext cx="444448" cy="444448"/>
          </a:xfrm>
          <a:prstGeom prst="rect">
            <a:avLst/>
          </a:prstGeom>
        </p:spPr>
      </p:pic>
      <p:pic>
        <p:nvPicPr>
          <p:cNvPr id="97" name="Picture 96"/>
          <p:cNvPicPr>
            <a:picLocks noChangeAspect="1"/>
          </p:cNvPicPr>
          <p:nvPr userDrawn="1"/>
        </p:nvPicPr>
        <p:blipFill>
          <a:blip r:embed="rId74">
            <a:extLst>
              <a:ext uri="{28A0092B-C50C-407E-A947-70E740481C1C}">
                <a14:useLocalDpi xmlns:a14="http://schemas.microsoft.com/office/drawing/2010/main" val="0"/>
              </a:ext>
            </a:extLst>
          </a:blip>
          <a:stretch>
            <a:fillRect/>
          </a:stretch>
        </p:blipFill>
        <p:spPr>
          <a:xfrm>
            <a:off x="626493" y="4441790"/>
            <a:ext cx="444448" cy="449498"/>
          </a:xfrm>
          <a:prstGeom prst="rect">
            <a:avLst/>
          </a:prstGeom>
        </p:spPr>
      </p:pic>
      <p:pic>
        <p:nvPicPr>
          <p:cNvPr id="98" name="Picture 97"/>
          <p:cNvPicPr>
            <a:picLocks noChangeAspect="1"/>
          </p:cNvPicPr>
          <p:nvPr userDrawn="1"/>
        </p:nvPicPr>
        <p:blipFill>
          <a:blip r:embed="rId75">
            <a:extLst>
              <a:ext uri="{28A0092B-C50C-407E-A947-70E740481C1C}">
                <a14:useLocalDpi xmlns:a14="http://schemas.microsoft.com/office/drawing/2010/main" val="0"/>
              </a:ext>
            </a:extLst>
          </a:blip>
          <a:stretch>
            <a:fillRect/>
          </a:stretch>
        </p:blipFill>
        <p:spPr>
          <a:xfrm>
            <a:off x="1165141" y="4444315"/>
            <a:ext cx="444448" cy="444448"/>
          </a:xfrm>
          <a:prstGeom prst="rect">
            <a:avLst/>
          </a:prstGeom>
        </p:spPr>
      </p:pic>
      <p:pic>
        <p:nvPicPr>
          <p:cNvPr id="99" name="Picture 98"/>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a:off x="1703789" y="4441790"/>
            <a:ext cx="444448" cy="449498"/>
          </a:xfrm>
          <a:prstGeom prst="rect">
            <a:avLst/>
          </a:prstGeom>
        </p:spPr>
      </p:pic>
      <p:pic>
        <p:nvPicPr>
          <p:cNvPr id="100" name="Picture 99"/>
          <p:cNvPicPr>
            <a:picLocks noChangeAspect="1"/>
          </p:cNvPicPr>
          <p:nvPr userDrawn="1"/>
        </p:nvPicPr>
        <p:blipFill>
          <a:blip r:embed="rId77">
            <a:extLst>
              <a:ext uri="{28A0092B-C50C-407E-A947-70E740481C1C}">
                <a14:useLocalDpi xmlns:a14="http://schemas.microsoft.com/office/drawing/2010/main" val="0"/>
              </a:ext>
            </a:extLst>
          </a:blip>
          <a:stretch>
            <a:fillRect/>
          </a:stretch>
        </p:blipFill>
        <p:spPr>
          <a:xfrm>
            <a:off x="2242437" y="4444315"/>
            <a:ext cx="444448" cy="444448"/>
          </a:xfrm>
          <a:prstGeom prst="rect">
            <a:avLst/>
          </a:prstGeom>
        </p:spPr>
      </p:pic>
      <p:pic>
        <p:nvPicPr>
          <p:cNvPr id="101" name="Picture 100"/>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a:off x="2792783" y="4441790"/>
            <a:ext cx="444448" cy="449498"/>
          </a:xfrm>
          <a:prstGeom prst="rect">
            <a:avLst/>
          </a:prstGeom>
        </p:spPr>
      </p:pic>
      <p:pic>
        <p:nvPicPr>
          <p:cNvPr id="102" name="Picture 101"/>
          <p:cNvPicPr>
            <a:picLocks noChangeAspect="1"/>
          </p:cNvPicPr>
          <p:nvPr userDrawn="1"/>
        </p:nvPicPr>
        <p:blipFill>
          <a:blip r:embed="rId79">
            <a:extLst>
              <a:ext uri="{28A0092B-C50C-407E-A947-70E740481C1C}">
                <a14:useLocalDpi xmlns:a14="http://schemas.microsoft.com/office/drawing/2010/main" val="0"/>
              </a:ext>
            </a:extLst>
          </a:blip>
          <a:stretch>
            <a:fillRect/>
          </a:stretch>
        </p:blipFill>
        <p:spPr>
          <a:xfrm>
            <a:off x="3331431" y="4441790"/>
            <a:ext cx="444448" cy="449498"/>
          </a:xfrm>
          <a:prstGeom prst="rect">
            <a:avLst/>
          </a:prstGeom>
        </p:spPr>
      </p:pic>
      <p:pic>
        <p:nvPicPr>
          <p:cNvPr id="103" name="Picture 102"/>
          <p:cNvPicPr>
            <a:picLocks noChangeAspect="1"/>
          </p:cNvPicPr>
          <p:nvPr userDrawn="1"/>
        </p:nvPicPr>
        <p:blipFill>
          <a:blip r:embed="rId80">
            <a:extLst>
              <a:ext uri="{28A0092B-C50C-407E-A947-70E740481C1C}">
                <a14:useLocalDpi xmlns:a14="http://schemas.microsoft.com/office/drawing/2010/main" val="0"/>
              </a:ext>
            </a:extLst>
          </a:blip>
          <a:stretch>
            <a:fillRect/>
          </a:stretch>
        </p:blipFill>
        <p:spPr>
          <a:xfrm>
            <a:off x="3870079" y="4441790"/>
            <a:ext cx="444448" cy="449498"/>
          </a:xfrm>
          <a:prstGeom prst="rect">
            <a:avLst/>
          </a:prstGeom>
        </p:spPr>
      </p:pic>
      <p:pic>
        <p:nvPicPr>
          <p:cNvPr id="104" name="Picture 103"/>
          <p:cNvPicPr>
            <a:picLocks noChangeAspect="1"/>
          </p:cNvPicPr>
          <p:nvPr userDrawn="1"/>
        </p:nvPicPr>
        <p:blipFill>
          <a:blip r:embed="rId81">
            <a:extLst>
              <a:ext uri="{28A0092B-C50C-407E-A947-70E740481C1C}">
                <a14:useLocalDpi xmlns:a14="http://schemas.microsoft.com/office/drawing/2010/main" val="0"/>
              </a:ext>
            </a:extLst>
          </a:blip>
          <a:stretch>
            <a:fillRect/>
          </a:stretch>
        </p:blipFill>
        <p:spPr>
          <a:xfrm>
            <a:off x="4408727" y="4444315"/>
            <a:ext cx="444448" cy="444448"/>
          </a:xfrm>
          <a:prstGeom prst="rect">
            <a:avLst/>
          </a:prstGeom>
        </p:spPr>
      </p:pic>
      <p:pic>
        <p:nvPicPr>
          <p:cNvPr id="105" name="Picture 104"/>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4950257" y="4435394"/>
            <a:ext cx="444448" cy="449498"/>
          </a:xfrm>
          <a:prstGeom prst="rect">
            <a:avLst/>
          </a:prstGeom>
        </p:spPr>
      </p:pic>
      <p:pic>
        <p:nvPicPr>
          <p:cNvPr id="106" name="Picture 105"/>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5488905" y="4435394"/>
            <a:ext cx="444448" cy="449498"/>
          </a:xfrm>
          <a:prstGeom prst="rect">
            <a:avLst/>
          </a:prstGeom>
        </p:spPr>
      </p:pic>
      <p:pic>
        <p:nvPicPr>
          <p:cNvPr id="107" name="Picture 106"/>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6027553" y="4437919"/>
            <a:ext cx="444448" cy="444448"/>
          </a:xfrm>
          <a:prstGeom prst="rect">
            <a:avLst/>
          </a:prstGeom>
        </p:spPr>
      </p:pic>
      <p:pic>
        <p:nvPicPr>
          <p:cNvPr id="108" name="Picture 107"/>
          <p:cNvPicPr>
            <a:picLocks noChangeAspect="1"/>
          </p:cNvPicPr>
          <p:nvPr userDrawn="1"/>
        </p:nvPicPr>
        <p:blipFill>
          <a:blip r:embed="rId85">
            <a:extLst>
              <a:ext uri="{28A0092B-C50C-407E-A947-70E740481C1C}">
                <a14:useLocalDpi xmlns:a14="http://schemas.microsoft.com/office/drawing/2010/main" val="0"/>
              </a:ext>
            </a:extLst>
          </a:blip>
          <a:stretch>
            <a:fillRect/>
          </a:stretch>
        </p:blipFill>
        <p:spPr>
          <a:xfrm>
            <a:off x="6566201" y="4437919"/>
            <a:ext cx="444448" cy="444448"/>
          </a:xfrm>
          <a:prstGeom prst="rect">
            <a:avLst/>
          </a:prstGeom>
        </p:spPr>
      </p:pic>
      <p:pic>
        <p:nvPicPr>
          <p:cNvPr id="109" name="Picture 108"/>
          <p:cNvPicPr>
            <a:picLocks noChangeAspect="1"/>
          </p:cNvPicPr>
          <p:nvPr userDrawn="1"/>
        </p:nvPicPr>
        <p:blipFill>
          <a:blip r:embed="rId86">
            <a:extLst>
              <a:ext uri="{28A0092B-C50C-407E-A947-70E740481C1C}">
                <a14:useLocalDpi xmlns:a14="http://schemas.microsoft.com/office/drawing/2010/main" val="0"/>
              </a:ext>
            </a:extLst>
          </a:blip>
          <a:stretch>
            <a:fillRect/>
          </a:stretch>
        </p:blipFill>
        <p:spPr>
          <a:xfrm>
            <a:off x="7106658" y="3953534"/>
            <a:ext cx="444448" cy="444448"/>
          </a:xfrm>
          <a:prstGeom prst="rect">
            <a:avLst/>
          </a:prstGeom>
        </p:spPr>
      </p:pic>
      <p:pic>
        <p:nvPicPr>
          <p:cNvPr id="110" name="Picture 109"/>
          <p:cNvPicPr>
            <a:picLocks noChangeAspect="1"/>
          </p:cNvPicPr>
          <p:nvPr userDrawn="1"/>
        </p:nvPicPr>
        <p:blipFill>
          <a:blip r:embed="rId87">
            <a:extLst>
              <a:ext uri="{28A0092B-C50C-407E-A947-70E740481C1C}">
                <a14:useLocalDpi xmlns:a14="http://schemas.microsoft.com/office/drawing/2010/main" val="0"/>
              </a:ext>
            </a:extLst>
          </a:blip>
          <a:stretch>
            <a:fillRect/>
          </a:stretch>
        </p:blipFill>
        <p:spPr>
          <a:xfrm>
            <a:off x="7645306" y="3953534"/>
            <a:ext cx="444448" cy="444448"/>
          </a:xfrm>
          <a:prstGeom prst="rect">
            <a:avLst/>
          </a:prstGeom>
        </p:spPr>
      </p:pic>
      <p:pic>
        <p:nvPicPr>
          <p:cNvPr id="111" name="Picture 110"/>
          <p:cNvPicPr>
            <a:picLocks noChangeAspect="1"/>
          </p:cNvPicPr>
          <p:nvPr userDrawn="1"/>
        </p:nvPicPr>
        <p:blipFill>
          <a:blip r:embed="rId88">
            <a:extLst>
              <a:ext uri="{28A0092B-C50C-407E-A947-70E740481C1C}">
                <a14:useLocalDpi xmlns:a14="http://schemas.microsoft.com/office/drawing/2010/main" val="0"/>
              </a:ext>
            </a:extLst>
          </a:blip>
          <a:stretch>
            <a:fillRect/>
          </a:stretch>
        </p:blipFill>
        <p:spPr>
          <a:xfrm>
            <a:off x="8183954" y="3956032"/>
            <a:ext cx="444448" cy="439453"/>
          </a:xfrm>
          <a:prstGeom prst="rect">
            <a:avLst/>
          </a:prstGeom>
        </p:spPr>
      </p:pic>
      <p:pic>
        <p:nvPicPr>
          <p:cNvPr id="112" name="Picture 111"/>
          <p:cNvPicPr>
            <a:picLocks noChangeAspect="1"/>
          </p:cNvPicPr>
          <p:nvPr userDrawn="1"/>
        </p:nvPicPr>
        <p:blipFill>
          <a:blip r:embed="rId89">
            <a:extLst>
              <a:ext uri="{28A0092B-C50C-407E-A947-70E740481C1C}">
                <a14:useLocalDpi xmlns:a14="http://schemas.microsoft.com/office/drawing/2010/main" val="0"/>
              </a:ext>
            </a:extLst>
          </a:blip>
          <a:stretch>
            <a:fillRect/>
          </a:stretch>
        </p:blipFill>
        <p:spPr>
          <a:xfrm>
            <a:off x="7108816" y="4435394"/>
            <a:ext cx="444448" cy="449498"/>
          </a:xfrm>
          <a:prstGeom prst="rect">
            <a:avLst/>
          </a:prstGeom>
        </p:spPr>
      </p:pic>
      <p:pic>
        <p:nvPicPr>
          <p:cNvPr id="113" name="Picture 112"/>
          <p:cNvPicPr>
            <a:picLocks noChangeAspect="1"/>
          </p:cNvPicPr>
          <p:nvPr userDrawn="1"/>
        </p:nvPicPr>
        <p:blipFill>
          <a:blip r:embed="rId90">
            <a:extLst>
              <a:ext uri="{28A0092B-C50C-407E-A947-70E740481C1C}">
                <a14:useLocalDpi xmlns:a14="http://schemas.microsoft.com/office/drawing/2010/main" val="0"/>
              </a:ext>
            </a:extLst>
          </a:blip>
          <a:stretch>
            <a:fillRect/>
          </a:stretch>
        </p:blipFill>
        <p:spPr>
          <a:xfrm>
            <a:off x="7647464" y="4435394"/>
            <a:ext cx="444448" cy="449498"/>
          </a:xfrm>
          <a:prstGeom prst="rect">
            <a:avLst/>
          </a:prstGeom>
        </p:spPr>
      </p:pic>
      <p:pic>
        <p:nvPicPr>
          <p:cNvPr id="114" name="Picture 113"/>
          <p:cNvPicPr>
            <a:picLocks noChangeAspect="1"/>
          </p:cNvPicPr>
          <p:nvPr userDrawn="1"/>
        </p:nvPicPr>
        <p:blipFill>
          <a:blip r:embed="rId91">
            <a:extLst>
              <a:ext uri="{28A0092B-C50C-407E-A947-70E740481C1C}">
                <a14:useLocalDpi xmlns:a14="http://schemas.microsoft.com/office/drawing/2010/main" val="0"/>
              </a:ext>
            </a:extLst>
          </a:blip>
          <a:stretch>
            <a:fillRect/>
          </a:stretch>
        </p:blipFill>
        <p:spPr>
          <a:xfrm>
            <a:off x="8186112" y="4435394"/>
            <a:ext cx="444448" cy="449498"/>
          </a:xfrm>
          <a:prstGeom prst="rect">
            <a:avLst/>
          </a:prstGeom>
        </p:spPr>
      </p:pic>
      <p:pic>
        <p:nvPicPr>
          <p:cNvPr id="115" name="Picture 114"/>
          <p:cNvPicPr>
            <a:picLocks noChangeAspect="1"/>
          </p:cNvPicPr>
          <p:nvPr userDrawn="1"/>
        </p:nvPicPr>
        <p:blipFill>
          <a:blip r:embed="rId92">
            <a:extLst>
              <a:ext uri="{28A0092B-C50C-407E-A947-70E740481C1C}">
                <a14:useLocalDpi xmlns:a14="http://schemas.microsoft.com/office/drawing/2010/main" val="0"/>
              </a:ext>
            </a:extLst>
          </a:blip>
          <a:stretch>
            <a:fillRect/>
          </a:stretch>
        </p:blipFill>
        <p:spPr>
          <a:xfrm>
            <a:off x="624335" y="4926175"/>
            <a:ext cx="444448" cy="439453"/>
          </a:xfrm>
          <a:prstGeom prst="rect">
            <a:avLst/>
          </a:prstGeom>
        </p:spPr>
      </p:pic>
      <p:pic>
        <p:nvPicPr>
          <p:cNvPr id="116" name="Picture 115"/>
          <p:cNvPicPr>
            <a:picLocks noChangeAspect="1"/>
          </p:cNvPicPr>
          <p:nvPr userDrawn="1"/>
        </p:nvPicPr>
        <p:blipFill>
          <a:blip r:embed="rId93">
            <a:extLst>
              <a:ext uri="{28A0092B-C50C-407E-A947-70E740481C1C}">
                <a14:useLocalDpi xmlns:a14="http://schemas.microsoft.com/office/drawing/2010/main" val="0"/>
              </a:ext>
            </a:extLst>
          </a:blip>
          <a:stretch>
            <a:fillRect/>
          </a:stretch>
        </p:blipFill>
        <p:spPr>
          <a:xfrm>
            <a:off x="1162983" y="4926175"/>
            <a:ext cx="444447" cy="439453"/>
          </a:xfrm>
          <a:prstGeom prst="rect">
            <a:avLst/>
          </a:prstGeom>
        </p:spPr>
      </p:pic>
      <p:pic>
        <p:nvPicPr>
          <p:cNvPr id="117" name="Picture 116"/>
          <p:cNvPicPr>
            <a:picLocks noChangeAspect="1"/>
          </p:cNvPicPr>
          <p:nvPr userDrawn="1"/>
        </p:nvPicPr>
        <p:blipFill>
          <a:blip r:embed="rId94">
            <a:extLst>
              <a:ext uri="{28A0092B-C50C-407E-A947-70E740481C1C}">
                <a14:useLocalDpi xmlns:a14="http://schemas.microsoft.com/office/drawing/2010/main" val="0"/>
              </a:ext>
            </a:extLst>
          </a:blip>
          <a:stretch>
            <a:fillRect/>
          </a:stretch>
        </p:blipFill>
        <p:spPr>
          <a:xfrm>
            <a:off x="1708105" y="4947672"/>
            <a:ext cx="444447" cy="439453"/>
          </a:xfrm>
          <a:prstGeom prst="rect">
            <a:avLst/>
          </a:prstGeom>
        </p:spPr>
      </p:pic>
      <p:pic>
        <p:nvPicPr>
          <p:cNvPr id="118" name="Picture 117"/>
          <p:cNvPicPr>
            <a:picLocks noChangeAspect="1"/>
          </p:cNvPicPr>
          <p:nvPr userDrawn="1"/>
        </p:nvPicPr>
        <p:blipFill>
          <a:blip r:embed="rId95">
            <a:extLst>
              <a:ext uri="{28A0092B-C50C-407E-A947-70E740481C1C}">
                <a14:useLocalDpi xmlns:a14="http://schemas.microsoft.com/office/drawing/2010/main" val="0"/>
              </a:ext>
            </a:extLst>
          </a:blip>
          <a:stretch>
            <a:fillRect/>
          </a:stretch>
        </p:blipFill>
        <p:spPr>
          <a:xfrm>
            <a:off x="2240279" y="4947673"/>
            <a:ext cx="444447" cy="439453"/>
          </a:xfrm>
          <a:prstGeom prst="rect">
            <a:avLst/>
          </a:prstGeom>
        </p:spPr>
      </p:pic>
      <p:pic>
        <p:nvPicPr>
          <p:cNvPr id="119" name="Picture 118"/>
          <p:cNvPicPr>
            <a:picLocks noChangeAspect="1"/>
          </p:cNvPicPr>
          <p:nvPr userDrawn="1"/>
        </p:nvPicPr>
        <p:blipFill>
          <a:blip r:embed="rId96">
            <a:extLst>
              <a:ext uri="{28A0092B-C50C-407E-A947-70E740481C1C}">
                <a14:useLocalDpi xmlns:a14="http://schemas.microsoft.com/office/drawing/2010/main" val="0"/>
              </a:ext>
            </a:extLst>
          </a:blip>
          <a:stretch>
            <a:fillRect/>
          </a:stretch>
        </p:blipFill>
        <p:spPr>
          <a:xfrm>
            <a:off x="2791875" y="4932836"/>
            <a:ext cx="444446" cy="439451"/>
          </a:xfrm>
          <a:prstGeom prst="rect">
            <a:avLst/>
          </a:prstGeom>
        </p:spPr>
      </p:pic>
      <p:pic>
        <p:nvPicPr>
          <p:cNvPr id="120" name="Picture 119"/>
          <p:cNvPicPr>
            <a:picLocks noChangeAspect="1"/>
          </p:cNvPicPr>
          <p:nvPr userDrawn="1"/>
        </p:nvPicPr>
        <p:blipFill>
          <a:blip r:embed="rId97">
            <a:extLst>
              <a:ext uri="{28A0092B-C50C-407E-A947-70E740481C1C}">
                <a14:useLocalDpi xmlns:a14="http://schemas.microsoft.com/office/drawing/2010/main" val="0"/>
              </a:ext>
            </a:extLst>
          </a:blip>
          <a:stretch>
            <a:fillRect/>
          </a:stretch>
        </p:blipFill>
        <p:spPr>
          <a:xfrm>
            <a:off x="3343471" y="4937335"/>
            <a:ext cx="444444" cy="439451"/>
          </a:xfrm>
          <a:prstGeom prst="rect">
            <a:avLst/>
          </a:prstGeom>
        </p:spPr>
      </p:pic>
    </p:spTree>
    <p:extLst>
      <p:ext uri="{BB962C8B-B14F-4D97-AF65-F5344CB8AC3E}">
        <p14:creationId xmlns:p14="http://schemas.microsoft.com/office/powerpoint/2010/main" val="428819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ix columns">
    <p:spTree>
      <p:nvGrpSpPr>
        <p:cNvPr id="1" name=""/>
        <p:cNvGrpSpPr/>
        <p:nvPr/>
      </p:nvGrpSpPr>
      <p:grpSpPr>
        <a:xfrm>
          <a:off x="0" y="0"/>
          <a:ext cx="0" cy="0"/>
          <a:chOff x="0" y="0"/>
          <a:chExt cx="0" cy="0"/>
        </a:xfrm>
      </p:grpSpPr>
      <p:sp>
        <p:nvSpPr>
          <p:cNvPr id="58" name="Title 1"/>
          <p:cNvSpPr>
            <a:spLocks noGrp="1"/>
          </p:cNvSpPr>
          <p:nvPr>
            <p:ph type="title"/>
          </p:nvPr>
        </p:nvSpPr>
        <p:spPr>
          <a:xfrm>
            <a:off x="628650" y="815394"/>
            <a:ext cx="7886700" cy="413617"/>
          </a:xfrm>
        </p:spPr>
        <p:txBody>
          <a:bodyPr>
            <a:noAutofit/>
          </a:bodyPr>
          <a:lstStyle>
            <a:lvl1pPr>
              <a:defRPr sz="2400">
                <a:solidFill>
                  <a:srgbClr val="464646"/>
                </a:solidFill>
              </a:defRPr>
            </a:lvl1pPr>
          </a:lstStyle>
          <a:p>
            <a:r>
              <a:rPr lang="en-US"/>
              <a:t>Click to edit Master title style</a:t>
            </a:r>
            <a:endParaRPr lang="sv-SE" dirty="0"/>
          </a:p>
        </p:txBody>
      </p:sp>
      <p:sp>
        <p:nvSpPr>
          <p:cNvPr id="59" name="Content Placeholder 2"/>
          <p:cNvSpPr>
            <a:spLocks noGrp="1"/>
          </p:cNvSpPr>
          <p:nvPr>
            <p:ph idx="1"/>
          </p:nvPr>
        </p:nvSpPr>
        <p:spPr>
          <a:xfrm>
            <a:off x="636207" y="1183669"/>
            <a:ext cx="7886699" cy="383021"/>
          </a:xfrm>
        </p:spPr>
        <p:txBody>
          <a:bodyPr>
            <a:noAutofit/>
          </a:bodyPr>
          <a:lstStyle>
            <a:lvl1pPr marL="0" indent="0">
              <a:buFontTx/>
              <a:buNone/>
              <a:defRPr sz="2300">
                <a:latin typeface="+mj-lt"/>
              </a:defRPr>
            </a:lvl1pPr>
            <a:lvl2pPr>
              <a:defRPr/>
            </a:lvl2pPr>
          </a:lstStyle>
          <a:p>
            <a:pPr lvl="0"/>
            <a:r>
              <a:rPr lang="en-US"/>
              <a:t>Click to edit Master text styles</a:t>
            </a:r>
          </a:p>
        </p:txBody>
      </p:sp>
      <p:sp>
        <p:nvSpPr>
          <p:cNvPr id="63" name="Date Placeholder 3"/>
          <p:cNvSpPr>
            <a:spLocks noGrp="1"/>
          </p:cNvSpPr>
          <p:nvPr>
            <p:ph type="dt" sz="half" idx="2"/>
          </p:nvPr>
        </p:nvSpPr>
        <p:spPr>
          <a:xfrm>
            <a:off x="7224515" y="6439477"/>
            <a:ext cx="663917" cy="217634"/>
          </a:xfrm>
          <a:prstGeom prst="rect">
            <a:avLst/>
          </a:prstGeom>
        </p:spPr>
        <p:txBody>
          <a:bodyPr/>
          <a:lstStyle>
            <a:lvl1pPr algn="r">
              <a:defRPr sz="700">
                <a:solidFill>
                  <a:srgbClr val="464646"/>
                </a:solidFill>
              </a:defRPr>
            </a:lvl1pPr>
          </a:lstStyle>
          <a:p>
            <a:fld id="{E27F4132-7B74-4A97-AFAD-0F30C3B6C36F}" type="datetime1">
              <a:rPr lang="sv-SE" smtClean="0"/>
              <a:t>2017-04-04</a:t>
            </a:fld>
            <a:endParaRPr lang="sv-SE" dirty="0"/>
          </a:p>
        </p:txBody>
      </p:sp>
      <p:sp>
        <p:nvSpPr>
          <p:cNvPr id="64" name="Footer Placeholder 4"/>
          <p:cNvSpPr>
            <a:spLocks noGrp="1"/>
          </p:cNvSpPr>
          <p:nvPr>
            <p:ph type="ftr" sz="quarter" idx="3"/>
          </p:nvPr>
        </p:nvSpPr>
        <p:spPr>
          <a:xfrm>
            <a:off x="3928865" y="6439477"/>
            <a:ext cx="3086100" cy="217634"/>
          </a:xfrm>
          <a:prstGeom prst="rect">
            <a:avLst/>
          </a:prstGeom>
        </p:spPr>
        <p:txBody>
          <a:bodyPr/>
          <a:lstStyle>
            <a:lvl1pPr algn="r">
              <a:defRPr sz="700" b="1" i="0" cap="all" baseline="0">
                <a:solidFill>
                  <a:srgbClr val="464646"/>
                </a:solidFill>
                <a:latin typeface="Calibri" panose="020F0502020204030204" pitchFamily="34" charset="0"/>
              </a:defRPr>
            </a:lvl1pPr>
          </a:lstStyle>
          <a:p>
            <a:endParaRPr lang="sv-SE" dirty="0"/>
          </a:p>
        </p:txBody>
      </p:sp>
      <p:sp>
        <p:nvSpPr>
          <p:cNvPr id="65" name="Slide Number Placeholder 5"/>
          <p:cNvSpPr>
            <a:spLocks noGrp="1"/>
          </p:cNvSpPr>
          <p:nvPr>
            <p:ph type="sldNum" sz="quarter" idx="4"/>
          </p:nvPr>
        </p:nvSpPr>
        <p:spPr>
          <a:xfrm>
            <a:off x="8097982" y="6439478"/>
            <a:ext cx="417368" cy="217634"/>
          </a:xfrm>
          <a:prstGeom prst="rect">
            <a:avLst/>
          </a:prstGeom>
        </p:spPr>
        <p:txBody>
          <a:bodyPr/>
          <a:lstStyle>
            <a:lvl1pPr algn="r">
              <a:defRPr sz="700">
                <a:solidFill>
                  <a:srgbClr val="464646"/>
                </a:solidFill>
              </a:defRPr>
            </a:lvl1pPr>
          </a:lstStyle>
          <a:p>
            <a:fld id="{68E06CF8-CA0C-418B-AA81-5379FC86FBCD}" type="slidenum">
              <a:rPr lang="sv-SE" smtClean="0"/>
              <a:pPr/>
              <a:t>‹#›</a:t>
            </a:fld>
            <a:endParaRPr lang="sv-SE"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1" y="1992580"/>
            <a:ext cx="444447" cy="449498"/>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7299" y="1997602"/>
            <a:ext cx="444447" cy="439453"/>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08444" y="1997602"/>
            <a:ext cx="439453" cy="439453"/>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44595" y="1995105"/>
            <a:ext cx="444448" cy="444448"/>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97099" y="1992580"/>
            <a:ext cx="444447" cy="449498"/>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35747" y="1995105"/>
            <a:ext cx="444448" cy="444448"/>
          </a:xfrm>
          <a:prstGeom prst="rect">
            <a:avLst/>
          </a:prstGeom>
        </p:spPr>
      </p:pic>
      <p:pic>
        <p:nvPicPr>
          <p:cNvPr id="23" name="Picture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874395" y="1992580"/>
            <a:ext cx="444447" cy="449498"/>
          </a:xfrm>
          <a:prstGeom prst="rect">
            <a:avLst/>
          </a:prstGeom>
        </p:spPr>
      </p:pic>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413043" y="1995105"/>
            <a:ext cx="444448" cy="444448"/>
          </a:xfrm>
          <a:prstGeom prst="rect">
            <a:avLst/>
          </a:prstGeom>
        </p:spPr>
      </p:pic>
      <p:pic>
        <p:nvPicPr>
          <p:cNvPr id="25" name="Picture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954573" y="1995105"/>
            <a:ext cx="444448" cy="444448"/>
          </a:xfrm>
          <a:prstGeom prst="rect">
            <a:avLst/>
          </a:prstGeom>
        </p:spPr>
      </p:pic>
      <p:pic>
        <p:nvPicPr>
          <p:cNvPr id="26" name="Picture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93221" y="1995105"/>
            <a:ext cx="444448" cy="444448"/>
          </a:xfrm>
          <a:prstGeom prst="rect">
            <a:avLst/>
          </a:prstGeom>
        </p:spPr>
      </p:pic>
      <p:pic>
        <p:nvPicPr>
          <p:cNvPr id="27" name="Picture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031869" y="1995105"/>
            <a:ext cx="444448" cy="444448"/>
          </a:xfrm>
          <a:prstGeom prst="rect">
            <a:avLst/>
          </a:prstGeom>
        </p:spPr>
      </p:pic>
      <p:pic>
        <p:nvPicPr>
          <p:cNvPr id="28" name="Picture 2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70517" y="1992580"/>
            <a:ext cx="444447" cy="449498"/>
          </a:xfrm>
          <a:prstGeom prst="rect">
            <a:avLst/>
          </a:prstGeom>
        </p:spPr>
      </p:pic>
      <p:pic>
        <p:nvPicPr>
          <p:cNvPr id="29" name="Picture 2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30809" y="2479490"/>
            <a:ext cx="444448" cy="444448"/>
          </a:xfrm>
          <a:prstGeom prst="rect">
            <a:avLst/>
          </a:prstGeom>
        </p:spPr>
      </p:pic>
      <p:pic>
        <p:nvPicPr>
          <p:cNvPr id="30" name="Picture 2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9457" y="2476965"/>
            <a:ext cx="444447" cy="449498"/>
          </a:xfrm>
          <a:prstGeom prst="rect">
            <a:avLst/>
          </a:prstGeom>
        </p:spPr>
      </p:pic>
      <p:pic>
        <p:nvPicPr>
          <p:cNvPr id="31" name="Picture 3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08105" y="2479490"/>
            <a:ext cx="444448" cy="444448"/>
          </a:xfrm>
          <a:prstGeom prst="rect">
            <a:avLst/>
          </a:prstGeom>
        </p:spPr>
      </p:pic>
      <p:pic>
        <p:nvPicPr>
          <p:cNvPr id="32" name="Picture 3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46753" y="2476965"/>
            <a:ext cx="444447" cy="449498"/>
          </a:xfrm>
          <a:prstGeom prst="rect">
            <a:avLst/>
          </a:prstGeom>
        </p:spPr>
      </p:pic>
      <p:pic>
        <p:nvPicPr>
          <p:cNvPr id="33" name="Picture 3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797099" y="2476965"/>
            <a:ext cx="444447" cy="449498"/>
          </a:xfrm>
          <a:prstGeom prst="rect">
            <a:avLst/>
          </a:prstGeom>
        </p:spPr>
      </p:pic>
      <p:pic>
        <p:nvPicPr>
          <p:cNvPr id="34" name="Picture 3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335747" y="2476965"/>
            <a:ext cx="444447" cy="449498"/>
          </a:xfrm>
          <a:prstGeom prst="rect">
            <a:avLst/>
          </a:prstGeom>
        </p:spPr>
      </p:pic>
      <p:pic>
        <p:nvPicPr>
          <p:cNvPr id="35" name="Picture 34"/>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874395" y="2476965"/>
            <a:ext cx="444447" cy="449498"/>
          </a:xfrm>
          <a:prstGeom prst="rect">
            <a:avLst/>
          </a:prstGeom>
        </p:spPr>
      </p:pic>
      <p:pic>
        <p:nvPicPr>
          <p:cNvPr id="36" name="Picture 35"/>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413043" y="2479490"/>
            <a:ext cx="444448" cy="444448"/>
          </a:xfrm>
          <a:prstGeom prst="rect">
            <a:avLst/>
          </a:prstGeom>
        </p:spPr>
      </p:pic>
      <p:pic>
        <p:nvPicPr>
          <p:cNvPr id="37" name="Picture 3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4954573" y="2473094"/>
            <a:ext cx="444448" cy="444448"/>
          </a:xfrm>
          <a:prstGeom prst="rect">
            <a:avLst/>
          </a:prstGeom>
        </p:spPr>
      </p:pic>
      <p:pic>
        <p:nvPicPr>
          <p:cNvPr id="38" name="Picture 37"/>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493221" y="2473094"/>
            <a:ext cx="444448" cy="444448"/>
          </a:xfrm>
          <a:prstGeom prst="rect">
            <a:avLst/>
          </a:prstGeom>
        </p:spPr>
      </p:pic>
      <p:pic>
        <p:nvPicPr>
          <p:cNvPr id="39" name="Picture 38"/>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6031869" y="2473094"/>
            <a:ext cx="444448" cy="444448"/>
          </a:xfrm>
          <a:prstGeom prst="rect">
            <a:avLst/>
          </a:prstGeom>
        </p:spPr>
      </p:pic>
      <p:pic>
        <p:nvPicPr>
          <p:cNvPr id="40" name="Picture 39"/>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6570517" y="2470569"/>
            <a:ext cx="444447" cy="449498"/>
          </a:xfrm>
          <a:prstGeom prst="rect">
            <a:avLst/>
          </a:prstGeom>
        </p:spPr>
      </p:pic>
      <p:pic>
        <p:nvPicPr>
          <p:cNvPr id="41" name="Picture 40"/>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7110974" y="1986184"/>
            <a:ext cx="444447" cy="449498"/>
          </a:xfrm>
          <a:prstGeom prst="rect">
            <a:avLst/>
          </a:prstGeom>
        </p:spPr>
      </p:pic>
      <p:pic>
        <p:nvPicPr>
          <p:cNvPr id="42" name="Picture 41"/>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7649622" y="1988709"/>
            <a:ext cx="444448" cy="444448"/>
          </a:xfrm>
          <a:prstGeom prst="rect">
            <a:avLst/>
          </a:prstGeom>
        </p:spPr>
      </p:pic>
      <p:pic>
        <p:nvPicPr>
          <p:cNvPr id="43" name="Picture 42"/>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8188270" y="1991206"/>
            <a:ext cx="444447" cy="439453"/>
          </a:xfrm>
          <a:prstGeom prst="rect">
            <a:avLst/>
          </a:prstGeom>
        </p:spPr>
      </p:pic>
      <p:pic>
        <p:nvPicPr>
          <p:cNvPr id="44" name="Picture 43"/>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7113132" y="2475591"/>
            <a:ext cx="444447" cy="439453"/>
          </a:xfrm>
          <a:prstGeom prst="rect">
            <a:avLst/>
          </a:prstGeom>
        </p:spPr>
      </p:pic>
      <p:pic>
        <p:nvPicPr>
          <p:cNvPr id="45" name="Picture 44"/>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7651780" y="2473094"/>
            <a:ext cx="444448" cy="444448"/>
          </a:xfrm>
          <a:prstGeom prst="rect">
            <a:avLst/>
          </a:prstGeom>
        </p:spPr>
      </p:pic>
      <p:pic>
        <p:nvPicPr>
          <p:cNvPr id="46" name="Picture 45"/>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8190428" y="2470569"/>
            <a:ext cx="444447" cy="449498"/>
          </a:xfrm>
          <a:prstGeom prst="rect">
            <a:avLst/>
          </a:prstGeom>
        </p:spPr>
      </p:pic>
      <p:pic>
        <p:nvPicPr>
          <p:cNvPr id="47" name="Picture 46"/>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626493" y="2972725"/>
            <a:ext cx="444448" cy="444448"/>
          </a:xfrm>
          <a:prstGeom prst="rect">
            <a:avLst/>
          </a:prstGeom>
        </p:spPr>
      </p:pic>
      <p:pic>
        <p:nvPicPr>
          <p:cNvPr id="48" name="Picture 47"/>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165141" y="2970200"/>
            <a:ext cx="444447" cy="449498"/>
          </a:xfrm>
          <a:prstGeom prst="rect">
            <a:avLst/>
          </a:prstGeom>
        </p:spPr>
      </p:pic>
      <p:pic>
        <p:nvPicPr>
          <p:cNvPr id="49" name="Picture 48"/>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703789" y="2970200"/>
            <a:ext cx="444447" cy="449498"/>
          </a:xfrm>
          <a:prstGeom prst="rect">
            <a:avLst/>
          </a:prstGeom>
        </p:spPr>
      </p:pic>
      <p:pic>
        <p:nvPicPr>
          <p:cNvPr id="50" name="Picture 49"/>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242437" y="2972725"/>
            <a:ext cx="444448" cy="444448"/>
          </a:xfrm>
          <a:prstGeom prst="rect">
            <a:avLst/>
          </a:prstGeom>
        </p:spPr>
      </p:pic>
      <p:pic>
        <p:nvPicPr>
          <p:cNvPr id="51" name="Picture 50"/>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2794941" y="2972725"/>
            <a:ext cx="444448" cy="444448"/>
          </a:xfrm>
          <a:prstGeom prst="rect">
            <a:avLst/>
          </a:prstGeom>
        </p:spPr>
      </p:pic>
      <p:pic>
        <p:nvPicPr>
          <p:cNvPr id="52" name="Picture 51"/>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3333589" y="2970200"/>
            <a:ext cx="444447" cy="449498"/>
          </a:xfrm>
          <a:prstGeom prst="rect">
            <a:avLst/>
          </a:prstGeom>
        </p:spPr>
      </p:pic>
      <p:pic>
        <p:nvPicPr>
          <p:cNvPr id="53" name="Picture 52"/>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3872237" y="2970200"/>
            <a:ext cx="444447" cy="449498"/>
          </a:xfrm>
          <a:prstGeom prst="rect">
            <a:avLst/>
          </a:prstGeom>
        </p:spPr>
      </p:pic>
      <p:pic>
        <p:nvPicPr>
          <p:cNvPr id="54" name="Picture 53"/>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4410885" y="2970200"/>
            <a:ext cx="444447" cy="449498"/>
          </a:xfrm>
          <a:prstGeom prst="rect">
            <a:avLst/>
          </a:prstGeom>
        </p:spPr>
      </p:pic>
      <p:pic>
        <p:nvPicPr>
          <p:cNvPr id="60" name="Picture 59"/>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4952415" y="2970200"/>
            <a:ext cx="444447" cy="449498"/>
          </a:xfrm>
          <a:prstGeom prst="rect">
            <a:avLst/>
          </a:prstGeom>
        </p:spPr>
      </p:pic>
      <p:pic>
        <p:nvPicPr>
          <p:cNvPr id="61" name="Picture 60"/>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5493560" y="2972725"/>
            <a:ext cx="439453" cy="444448"/>
          </a:xfrm>
          <a:prstGeom prst="rect">
            <a:avLst/>
          </a:prstGeom>
        </p:spPr>
      </p:pic>
      <p:pic>
        <p:nvPicPr>
          <p:cNvPr id="62" name="Picture 61"/>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6029711" y="2970200"/>
            <a:ext cx="444447" cy="449498"/>
          </a:xfrm>
          <a:prstGeom prst="rect">
            <a:avLst/>
          </a:prstGeom>
        </p:spPr>
      </p:pic>
      <p:pic>
        <p:nvPicPr>
          <p:cNvPr id="66" name="Picture 65"/>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6568359" y="2972725"/>
            <a:ext cx="444448" cy="444448"/>
          </a:xfrm>
          <a:prstGeom prst="rect">
            <a:avLst/>
          </a:prstGeom>
        </p:spPr>
      </p:pic>
      <p:pic>
        <p:nvPicPr>
          <p:cNvPr id="67" name="Picture 66"/>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628651" y="3454585"/>
            <a:ext cx="444447" cy="449498"/>
          </a:xfrm>
          <a:prstGeom prst="rect">
            <a:avLst/>
          </a:prstGeom>
        </p:spPr>
      </p:pic>
      <p:pic>
        <p:nvPicPr>
          <p:cNvPr id="68" name="Picture 67"/>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167299" y="3457110"/>
            <a:ext cx="444448" cy="444448"/>
          </a:xfrm>
          <a:prstGeom prst="rect">
            <a:avLst/>
          </a:prstGeom>
        </p:spPr>
      </p:pic>
      <p:pic>
        <p:nvPicPr>
          <p:cNvPr id="69" name="Picture 68"/>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1705947" y="3454585"/>
            <a:ext cx="444447" cy="449498"/>
          </a:xfrm>
          <a:prstGeom prst="rect">
            <a:avLst/>
          </a:prstGeom>
        </p:spPr>
      </p:pic>
      <p:pic>
        <p:nvPicPr>
          <p:cNvPr id="70" name="Picture 69"/>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2244595" y="3457110"/>
            <a:ext cx="444448" cy="444448"/>
          </a:xfrm>
          <a:prstGeom prst="rect">
            <a:avLst/>
          </a:prstGeom>
        </p:spPr>
      </p:pic>
      <p:pic>
        <p:nvPicPr>
          <p:cNvPr id="71" name="Picture 70"/>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2794941" y="3454585"/>
            <a:ext cx="444447" cy="449498"/>
          </a:xfrm>
          <a:prstGeom prst="rect">
            <a:avLst/>
          </a:prstGeom>
        </p:spPr>
      </p:pic>
      <p:pic>
        <p:nvPicPr>
          <p:cNvPr id="72" name="Picture 71"/>
          <p:cNvPicPr>
            <a:picLocks noChangeAspect="1"/>
          </p:cNvPicPr>
          <p:nvPr userDrawn="1"/>
        </p:nvPicPr>
        <p:blipFill>
          <a:blip r:embed="rId49">
            <a:extLst>
              <a:ext uri="{28A0092B-C50C-407E-A947-70E740481C1C}">
                <a14:useLocalDpi xmlns:a14="http://schemas.microsoft.com/office/drawing/2010/main" val="0"/>
              </a:ext>
            </a:extLst>
          </a:blip>
          <a:stretch>
            <a:fillRect/>
          </a:stretch>
        </p:blipFill>
        <p:spPr>
          <a:xfrm>
            <a:off x="3333589" y="3457110"/>
            <a:ext cx="444448" cy="444448"/>
          </a:xfrm>
          <a:prstGeom prst="rect">
            <a:avLst/>
          </a:prstGeom>
        </p:spPr>
      </p:pic>
      <p:pic>
        <p:nvPicPr>
          <p:cNvPr id="73" name="Picture 72"/>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3872237" y="3457110"/>
            <a:ext cx="444448" cy="444448"/>
          </a:xfrm>
          <a:prstGeom prst="rect">
            <a:avLst/>
          </a:prstGeom>
        </p:spPr>
      </p:pic>
      <p:pic>
        <p:nvPicPr>
          <p:cNvPr id="74" name="Picture 73"/>
          <p:cNvPicPr>
            <a:picLocks noChangeAspect="1"/>
          </p:cNvPicPr>
          <p:nvPr userDrawn="1"/>
        </p:nvPicPr>
        <p:blipFill>
          <a:blip r:embed="rId51">
            <a:extLst>
              <a:ext uri="{28A0092B-C50C-407E-A947-70E740481C1C}">
                <a14:useLocalDpi xmlns:a14="http://schemas.microsoft.com/office/drawing/2010/main" val="0"/>
              </a:ext>
            </a:extLst>
          </a:blip>
          <a:stretch>
            <a:fillRect/>
          </a:stretch>
        </p:blipFill>
        <p:spPr>
          <a:xfrm>
            <a:off x="4410885" y="3457110"/>
            <a:ext cx="444448" cy="444448"/>
          </a:xfrm>
          <a:prstGeom prst="rect">
            <a:avLst/>
          </a:prstGeom>
        </p:spPr>
      </p:pic>
      <p:pic>
        <p:nvPicPr>
          <p:cNvPr id="75" name="Picture 74"/>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4952415" y="3448189"/>
            <a:ext cx="444447" cy="449498"/>
          </a:xfrm>
          <a:prstGeom prst="rect">
            <a:avLst/>
          </a:prstGeom>
        </p:spPr>
      </p:pic>
      <p:pic>
        <p:nvPicPr>
          <p:cNvPr id="76" name="Picture 75"/>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a:off x="5491063" y="3448189"/>
            <a:ext cx="444447" cy="449498"/>
          </a:xfrm>
          <a:prstGeom prst="rect">
            <a:avLst/>
          </a:prstGeom>
        </p:spPr>
      </p:pic>
      <p:pic>
        <p:nvPicPr>
          <p:cNvPr id="77" name="Picture 76"/>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6029711" y="3450714"/>
            <a:ext cx="444448" cy="444448"/>
          </a:xfrm>
          <a:prstGeom prst="rect">
            <a:avLst/>
          </a:prstGeom>
        </p:spPr>
      </p:pic>
      <p:pic>
        <p:nvPicPr>
          <p:cNvPr id="78" name="Picture 77"/>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6568359" y="3450714"/>
            <a:ext cx="444448" cy="444448"/>
          </a:xfrm>
          <a:prstGeom prst="rect">
            <a:avLst/>
          </a:prstGeom>
        </p:spPr>
      </p:pic>
      <p:pic>
        <p:nvPicPr>
          <p:cNvPr id="79" name="Picture 78"/>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7108816" y="2968827"/>
            <a:ext cx="444447" cy="439453"/>
          </a:xfrm>
          <a:prstGeom prst="rect">
            <a:avLst/>
          </a:prstGeom>
        </p:spPr>
      </p:pic>
      <p:pic>
        <p:nvPicPr>
          <p:cNvPr id="80" name="Picture 79"/>
          <p:cNvPicPr>
            <a:picLocks noChangeAspect="1"/>
          </p:cNvPicPr>
          <p:nvPr userDrawn="1"/>
        </p:nvPicPr>
        <p:blipFill>
          <a:blip r:embed="rId57">
            <a:extLst>
              <a:ext uri="{28A0092B-C50C-407E-A947-70E740481C1C}">
                <a14:useLocalDpi xmlns:a14="http://schemas.microsoft.com/office/drawing/2010/main" val="0"/>
              </a:ext>
            </a:extLst>
          </a:blip>
          <a:stretch>
            <a:fillRect/>
          </a:stretch>
        </p:blipFill>
        <p:spPr>
          <a:xfrm>
            <a:off x="7647464" y="2963804"/>
            <a:ext cx="444447" cy="449498"/>
          </a:xfrm>
          <a:prstGeom prst="rect">
            <a:avLst/>
          </a:prstGeom>
        </p:spPr>
      </p:pic>
      <p:pic>
        <p:nvPicPr>
          <p:cNvPr id="81" name="Picture 80"/>
          <p:cNvPicPr>
            <a:picLocks noChangeAspect="1"/>
          </p:cNvPicPr>
          <p:nvPr userDrawn="1"/>
        </p:nvPicPr>
        <p:blipFill>
          <a:blip r:embed="rId58">
            <a:extLst>
              <a:ext uri="{28A0092B-C50C-407E-A947-70E740481C1C}">
                <a14:useLocalDpi xmlns:a14="http://schemas.microsoft.com/office/drawing/2010/main" val="0"/>
              </a:ext>
            </a:extLst>
          </a:blip>
          <a:stretch>
            <a:fillRect/>
          </a:stretch>
        </p:blipFill>
        <p:spPr>
          <a:xfrm>
            <a:off x="8186112" y="2966329"/>
            <a:ext cx="444448" cy="444448"/>
          </a:xfrm>
          <a:prstGeom prst="rect">
            <a:avLst/>
          </a:prstGeom>
        </p:spPr>
      </p:pic>
      <p:pic>
        <p:nvPicPr>
          <p:cNvPr id="82" name="Picture 81"/>
          <p:cNvPicPr>
            <a:picLocks noChangeAspect="1"/>
          </p:cNvPicPr>
          <p:nvPr userDrawn="1"/>
        </p:nvPicPr>
        <p:blipFill>
          <a:blip r:embed="rId59">
            <a:extLst>
              <a:ext uri="{28A0092B-C50C-407E-A947-70E740481C1C}">
                <a14:useLocalDpi xmlns:a14="http://schemas.microsoft.com/office/drawing/2010/main" val="0"/>
              </a:ext>
            </a:extLst>
          </a:blip>
          <a:stretch>
            <a:fillRect/>
          </a:stretch>
        </p:blipFill>
        <p:spPr>
          <a:xfrm>
            <a:off x="7110974" y="3450714"/>
            <a:ext cx="444448" cy="444448"/>
          </a:xfrm>
          <a:prstGeom prst="rect">
            <a:avLst/>
          </a:prstGeom>
        </p:spPr>
      </p:pic>
      <p:pic>
        <p:nvPicPr>
          <p:cNvPr id="83" name="Picture 82"/>
          <p:cNvPicPr>
            <a:picLocks noChangeAspect="1"/>
          </p:cNvPicPr>
          <p:nvPr userDrawn="1"/>
        </p:nvPicPr>
        <p:blipFill>
          <a:blip r:embed="rId60">
            <a:extLst>
              <a:ext uri="{28A0092B-C50C-407E-A947-70E740481C1C}">
                <a14:useLocalDpi xmlns:a14="http://schemas.microsoft.com/office/drawing/2010/main" val="0"/>
              </a:ext>
            </a:extLst>
          </a:blip>
          <a:stretch>
            <a:fillRect/>
          </a:stretch>
        </p:blipFill>
        <p:spPr>
          <a:xfrm>
            <a:off x="7649622" y="3448189"/>
            <a:ext cx="444447" cy="449498"/>
          </a:xfrm>
          <a:prstGeom prst="rect">
            <a:avLst/>
          </a:prstGeom>
        </p:spPr>
      </p:pic>
      <p:pic>
        <p:nvPicPr>
          <p:cNvPr id="84" name="Picture 83"/>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8188270" y="3448189"/>
            <a:ext cx="444447" cy="449498"/>
          </a:xfrm>
          <a:prstGeom prst="rect">
            <a:avLst/>
          </a:prstGeom>
        </p:spPr>
      </p:pic>
      <p:pic>
        <p:nvPicPr>
          <p:cNvPr id="85" name="Picture 84"/>
          <p:cNvPicPr>
            <a:picLocks noChangeAspect="1"/>
          </p:cNvPicPr>
          <p:nvPr userDrawn="1"/>
        </p:nvPicPr>
        <p:blipFill>
          <a:blip r:embed="rId62">
            <a:extLst>
              <a:ext uri="{28A0092B-C50C-407E-A947-70E740481C1C}">
                <a14:useLocalDpi xmlns:a14="http://schemas.microsoft.com/office/drawing/2010/main" val="0"/>
              </a:ext>
            </a:extLst>
          </a:blip>
          <a:stretch>
            <a:fillRect/>
          </a:stretch>
        </p:blipFill>
        <p:spPr>
          <a:xfrm>
            <a:off x="624335" y="3959930"/>
            <a:ext cx="444448" cy="444448"/>
          </a:xfrm>
          <a:prstGeom prst="rect">
            <a:avLst/>
          </a:prstGeom>
        </p:spPr>
      </p:pic>
      <p:pic>
        <p:nvPicPr>
          <p:cNvPr id="86" name="Picture 85"/>
          <p:cNvPicPr>
            <a:picLocks noChangeAspect="1"/>
          </p:cNvPicPr>
          <p:nvPr userDrawn="1"/>
        </p:nvPicPr>
        <p:blipFill>
          <a:blip r:embed="rId63">
            <a:extLst>
              <a:ext uri="{28A0092B-C50C-407E-A947-70E740481C1C}">
                <a14:useLocalDpi xmlns:a14="http://schemas.microsoft.com/office/drawing/2010/main" val="0"/>
              </a:ext>
            </a:extLst>
          </a:blip>
          <a:stretch>
            <a:fillRect/>
          </a:stretch>
        </p:blipFill>
        <p:spPr>
          <a:xfrm>
            <a:off x="1162983" y="3957405"/>
            <a:ext cx="444447" cy="449498"/>
          </a:xfrm>
          <a:prstGeom prst="rect">
            <a:avLst/>
          </a:prstGeom>
        </p:spPr>
      </p:pic>
      <p:pic>
        <p:nvPicPr>
          <p:cNvPr id="87" name="Picture 86"/>
          <p:cNvPicPr>
            <a:picLocks noChangeAspect="1"/>
          </p:cNvPicPr>
          <p:nvPr userDrawn="1"/>
        </p:nvPicPr>
        <p:blipFill>
          <a:blip r:embed="rId64">
            <a:extLst>
              <a:ext uri="{28A0092B-C50C-407E-A947-70E740481C1C}">
                <a14:useLocalDpi xmlns:a14="http://schemas.microsoft.com/office/drawing/2010/main" val="0"/>
              </a:ext>
            </a:extLst>
          </a:blip>
          <a:stretch>
            <a:fillRect/>
          </a:stretch>
        </p:blipFill>
        <p:spPr>
          <a:xfrm>
            <a:off x="1701631" y="3962427"/>
            <a:ext cx="444448" cy="439453"/>
          </a:xfrm>
          <a:prstGeom prst="rect">
            <a:avLst/>
          </a:prstGeom>
        </p:spPr>
      </p:pic>
      <p:pic>
        <p:nvPicPr>
          <p:cNvPr id="88" name="Picture 87"/>
          <p:cNvPicPr>
            <a:picLocks noChangeAspect="1"/>
          </p:cNvPicPr>
          <p:nvPr userDrawn="1"/>
        </p:nvPicPr>
        <p:blipFill>
          <a:blip r:embed="rId65">
            <a:extLst>
              <a:ext uri="{28A0092B-C50C-407E-A947-70E740481C1C}">
                <a14:useLocalDpi xmlns:a14="http://schemas.microsoft.com/office/drawing/2010/main" val="0"/>
              </a:ext>
            </a:extLst>
          </a:blip>
          <a:stretch>
            <a:fillRect/>
          </a:stretch>
        </p:blipFill>
        <p:spPr>
          <a:xfrm>
            <a:off x="2240279" y="3957405"/>
            <a:ext cx="444447" cy="449498"/>
          </a:xfrm>
          <a:prstGeom prst="rect">
            <a:avLst/>
          </a:prstGeom>
        </p:spPr>
      </p:pic>
      <p:pic>
        <p:nvPicPr>
          <p:cNvPr id="89" name="Picture 88"/>
          <p:cNvPicPr>
            <a:picLocks noChangeAspect="1"/>
          </p:cNvPicPr>
          <p:nvPr userDrawn="1"/>
        </p:nvPicPr>
        <p:blipFill>
          <a:blip r:embed="rId66">
            <a:extLst>
              <a:ext uri="{28A0092B-C50C-407E-A947-70E740481C1C}">
                <a14:useLocalDpi xmlns:a14="http://schemas.microsoft.com/office/drawing/2010/main" val="0"/>
              </a:ext>
            </a:extLst>
          </a:blip>
          <a:stretch>
            <a:fillRect/>
          </a:stretch>
        </p:blipFill>
        <p:spPr>
          <a:xfrm>
            <a:off x="2792783" y="3959930"/>
            <a:ext cx="444448" cy="444448"/>
          </a:xfrm>
          <a:prstGeom prst="rect">
            <a:avLst/>
          </a:prstGeom>
        </p:spPr>
      </p:pic>
      <p:pic>
        <p:nvPicPr>
          <p:cNvPr id="90" name="Picture 89"/>
          <p:cNvPicPr>
            <a:picLocks noChangeAspect="1"/>
          </p:cNvPicPr>
          <p:nvPr userDrawn="1"/>
        </p:nvPicPr>
        <p:blipFill>
          <a:blip r:embed="rId67">
            <a:extLst>
              <a:ext uri="{28A0092B-C50C-407E-A947-70E740481C1C}">
                <a14:useLocalDpi xmlns:a14="http://schemas.microsoft.com/office/drawing/2010/main" val="0"/>
              </a:ext>
            </a:extLst>
          </a:blip>
          <a:stretch>
            <a:fillRect/>
          </a:stretch>
        </p:blipFill>
        <p:spPr>
          <a:xfrm>
            <a:off x="3331431" y="3957405"/>
            <a:ext cx="444447" cy="449498"/>
          </a:xfrm>
          <a:prstGeom prst="rect">
            <a:avLst/>
          </a:prstGeom>
        </p:spPr>
      </p:pic>
      <p:pic>
        <p:nvPicPr>
          <p:cNvPr id="91" name="Picture 90"/>
          <p:cNvPicPr>
            <a:picLocks noChangeAspect="1"/>
          </p:cNvPicPr>
          <p:nvPr userDrawn="1"/>
        </p:nvPicPr>
        <p:blipFill>
          <a:blip r:embed="rId68">
            <a:extLst>
              <a:ext uri="{28A0092B-C50C-407E-A947-70E740481C1C}">
                <a14:useLocalDpi xmlns:a14="http://schemas.microsoft.com/office/drawing/2010/main" val="0"/>
              </a:ext>
            </a:extLst>
          </a:blip>
          <a:stretch>
            <a:fillRect/>
          </a:stretch>
        </p:blipFill>
        <p:spPr>
          <a:xfrm>
            <a:off x="3870079" y="3957405"/>
            <a:ext cx="444447" cy="449498"/>
          </a:xfrm>
          <a:prstGeom prst="rect">
            <a:avLst/>
          </a:prstGeom>
        </p:spPr>
      </p:pic>
      <p:pic>
        <p:nvPicPr>
          <p:cNvPr id="92" name="Picture 91"/>
          <p:cNvPicPr>
            <a:picLocks noChangeAspect="1"/>
          </p:cNvPicPr>
          <p:nvPr userDrawn="1"/>
        </p:nvPicPr>
        <p:blipFill>
          <a:blip r:embed="rId69">
            <a:extLst>
              <a:ext uri="{28A0092B-C50C-407E-A947-70E740481C1C}">
                <a14:useLocalDpi xmlns:a14="http://schemas.microsoft.com/office/drawing/2010/main" val="0"/>
              </a:ext>
            </a:extLst>
          </a:blip>
          <a:stretch>
            <a:fillRect/>
          </a:stretch>
        </p:blipFill>
        <p:spPr>
          <a:xfrm>
            <a:off x="4408727" y="3959930"/>
            <a:ext cx="444448" cy="444448"/>
          </a:xfrm>
          <a:prstGeom prst="rect">
            <a:avLst/>
          </a:prstGeom>
        </p:spPr>
      </p:pic>
      <p:pic>
        <p:nvPicPr>
          <p:cNvPr id="93" name="Picture 92"/>
          <p:cNvPicPr>
            <a:picLocks noChangeAspect="1"/>
          </p:cNvPicPr>
          <p:nvPr userDrawn="1"/>
        </p:nvPicPr>
        <p:blipFill>
          <a:blip r:embed="rId70">
            <a:extLst>
              <a:ext uri="{28A0092B-C50C-407E-A947-70E740481C1C}">
                <a14:useLocalDpi xmlns:a14="http://schemas.microsoft.com/office/drawing/2010/main" val="0"/>
              </a:ext>
            </a:extLst>
          </a:blip>
          <a:stretch>
            <a:fillRect/>
          </a:stretch>
        </p:blipFill>
        <p:spPr>
          <a:xfrm>
            <a:off x="4950257" y="3962428"/>
            <a:ext cx="444447" cy="439453"/>
          </a:xfrm>
          <a:prstGeom prst="rect">
            <a:avLst/>
          </a:prstGeom>
        </p:spPr>
      </p:pic>
      <p:pic>
        <p:nvPicPr>
          <p:cNvPr id="94" name="Picture 93"/>
          <p:cNvPicPr>
            <a:picLocks noChangeAspect="1"/>
          </p:cNvPicPr>
          <p:nvPr userDrawn="1"/>
        </p:nvPicPr>
        <p:blipFill>
          <a:blip r:embed="rId71">
            <a:extLst>
              <a:ext uri="{28A0092B-C50C-407E-A947-70E740481C1C}">
                <a14:useLocalDpi xmlns:a14="http://schemas.microsoft.com/office/drawing/2010/main" val="0"/>
              </a:ext>
            </a:extLst>
          </a:blip>
          <a:stretch>
            <a:fillRect/>
          </a:stretch>
        </p:blipFill>
        <p:spPr>
          <a:xfrm>
            <a:off x="5488905" y="3957405"/>
            <a:ext cx="444447" cy="449498"/>
          </a:xfrm>
          <a:prstGeom prst="rect">
            <a:avLst/>
          </a:prstGeom>
        </p:spPr>
      </p:pic>
      <p:pic>
        <p:nvPicPr>
          <p:cNvPr id="95" name="Picture 94"/>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a:off x="6027553" y="3957405"/>
            <a:ext cx="444447" cy="449498"/>
          </a:xfrm>
          <a:prstGeom prst="rect">
            <a:avLst/>
          </a:prstGeom>
        </p:spPr>
      </p:pic>
      <p:pic>
        <p:nvPicPr>
          <p:cNvPr id="96" name="Picture 95"/>
          <p:cNvPicPr>
            <a:picLocks noChangeAspect="1"/>
          </p:cNvPicPr>
          <p:nvPr userDrawn="1"/>
        </p:nvPicPr>
        <p:blipFill>
          <a:blip r:embed="rId73">
            <a:extLst>
              <a:ext uri="{28A0092B-C50C-407E-A947-70E740481C1C}">
                <a14:useLocalDpi xmlns:a14="http://schemas.microsoft.com/office/drawing/2010/main" val="0"/>
              </a:ext>
            </a:extLst>
          </a:blip>
          <a:stretch>
            <a:fillRect/>
          </a:stretch>
        </p:blipFill>
        <p:spPr>
          <a:xfrm>
            <a:off x="6566201" y="3959930"/>
            <a:ext cx="444448" cy="444448"/>
          </a:xfrm>
          <a:prstGeom prst="rect">
            <a:avLst/>
          </a:prstGeom>
        </p:spPr>
      </p:pic>
      <p:pic>
        <p:nvPicPr>
          <p:cNvPr id="97" name="Picture 96"/>
          <p:cNvPicPr>
            <a:picLocks noChangeAspect="1"/>
          </p:cNvPicPr>
          <p:nvPr userDrawn="1"/>
        </p:nvPicPr>
        <p:blipFill>
          <a:blip r:embed="rId74">
            <a:extLst>
              <a:ext uri="{28A0092B-C50C-407E-A947-70E740481C1C}">
                <a14:useLocalDpi xmlns:a14="http://schemas.microsoft.com/office/drawing/2010/main" val="0"/>
              </a:ext>
            </a:extLst>
          </a:blip>
          <a:stretch>
            <a:fillRect/>
          </a:stretch>
        </p:blipFill>
        <p:spPr>
          <a:xfrm>
            <a:off x="626493" y="4441790"/>
            <a:ext cx="444447" cy="449498"/>
          </a:xfrm>
          <a:prstGeom prst="rect">
            <a:avLst/>
          </a:prstGeom>
        </p:spPr>
      </p:pic>
      <p:pic>
        <p:nvPicPr>
          <p:cNvPr id="98" name="Picture 97"/>
          <p:cNvPicPr>
            <a:picLocks noChangeAspect="1"/>
          </p:cNvPicPr>
          <p:nvPr userDrawn="1"/>
        </p:nvPicPr>
        <p:blipFill>
          <a:blip r:embed="rId75">
            <a:extLst>
              <a:ext uri="{28A0092B-C50C-407E-A947-70E740481C1C}">
                <a14:useLocalDpi xmlns:a14="http://schemas.microsoft.com/office/drawing/2010/main" val="0"/>
              </a:ext>
            </a:extLst>
          </a:blip>
          <a:stretch>
            <a:fillRect/>
          </a:stretch>
        </p:blipFill>
        <p:spPr>
          <a:xfrm>
            <a:off x="1165141" y="4444315"/>
            <a:ext cx="444448" cy="444448"/>
          </a:xfrm>
          <a:prstGeom prst="rect">
            <a:avLst/>
          </a:prstGeom>
        </p:spPr>
      </p:pic>
      <p:pic>
        <p:nvPicPr>
          <p:cNvPr id="99" name="Picture 98"/>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a:off x="1703789" y="4441790"/>
            <a:ext cx="444447" cy="449498"/>
          </a:xfrm>
          <a:prstGeom prst="rect">
            <a:avLst/>
          </a:prstGeom>
        </p:spPr>
      </p:pic>
      <p:pic>
        <p:nvPicPr>
          <p:cNvPr id="100" name="Picture 99"/>
          <p:cNvPicPr>
            <a:picLocks noChangeAspect="1"/>
          </p:cNvPicPr>
          <p:nvPr userDrawn="1"/>
        </p:nvPicPr>
        <p:blipFill>
          <a:blip r:embed="rId77">
            <a:extLst>
              <a:ext uri="{28A0092B-C50C-407E-A947-70E740481C1C}">
                <a14:useLocalDpi xmlns:a14="http://schemas.microsoft.com/office/drawing/2010/main" val="0"/>
              </a:ext>
            </a:extLst>
          </a:blip>
          <a:stretch>
            <a:fillRect/>
          </a:stretch>
        </p:blipFill>
        <p:spPr>
          <a:xfrm>
            <a:off x="2242437" y="4444315"/>
            <a:ext cx="444448" cy="444448"/>
          </a:xfrm>
          <a:prstGeom prst="rect">
            <a:avLst/>
          </a:prstGeom>
        </p:spPr>
      </p:pic>
      <p:pic>
        <p:nvPicPr>
          <p:cNvPr id="101" name="Picture 100"/>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a:off x="2792783" y="4441790"/>
            <a:ext cx="444447" cy="449498"/>
          </a:xfrm>
          <a:prstGeom prst="rect">
            <a:avLst/>
          </a:prstGeom>
        </p:spPr>
      </p:pic>
      <p:pic>
        <p:nvPicPr>
          <p:cNvPr id="102" name="Picture 101"/>
          <p:cNvPicPr>
            <a:picLocks noChangeAspect="1"/>
          </p:cNvPicPr>
          <p:nvPr userDrawn="1"/>
        </p:nvPicPr>
        <p:blipFill>
          <a:blip r:embed="rId79">
            <a:extLst>
              <a:ext uri="{28A0092B-C50C-407E-A947-70E740481C1C}">
                <a14:useLocalDpi xmlns:a14="http://schemas.microsoft.com/office/drawing/2010/main" val="0"/>
              </a:ext>
            </a:extLst>
          </a:blip>
          <a:stretch>
            <a:fillRect/>
          </a:stretch>
        </p:blipFill>
        <p:spPr>
          <a:xfrm>
            <a:off x="3331431" y="4441790"/>
            <a:ext cx="444447" cy="449498"/>
          </a:xfrm>
          <a:prstGeom prst="rect">
            <a:avLst/>
          </a:prstGeom>
        </p:spPr>
      </p:pic>
      <p:pic>
        <p:nvPicPr>
          <p:cNvPr id="103" name="Picture 102"/>
          <p:cNvPicPr>
            <a:picLocks noChangeAspect="1"/>
          </p:cNvPicPr>
          <p:nvPr userDrawn="1"/>
        </p:nvPicPr>
        <p:blipFill>
          <a:blip r:embed="rId80">
            <a:extLst>
              <a:ext uri="{28A0092B-C50C-407E-A947-70E740481C1C}">
                <a14:useLocalDpi xmlns:a14="http://schemas.microsoft.com/office/drawing/2010/main" val="0"/>
              </a:ext>
            </a:extLst>
          </a:blip>
          <a:stretch>
            <a:fillRect/>
          </a:stretch>
        </p:blipFill>
        <p:spPr>
          <a:xfrm>
            <a:off x="3870079" y="4441790"/>
            <a:ext cx="444447" cy="449498"/>
          </a:xfrm>
          <a:prstGeom prst="rect">
            <a:avLst/>
          </a:prstGeom>
        </p:spPr>
      </p:pic>
      <p:pic>
        <p:nvPicPr>
          <p:cNvPr id="104" name="Picture 103"/>
          <p:cNvPicPr>
            <a:picLocks noChangeAspect="1"/>
          </p:cNvPicPr>
          <p:nvPr userDrawn="1"/>
        </p:nvPicPr>
        <p:blipFill>
          <a:blip r:embed="rId81">
            <a:extLst>
              <a:ext uri="{28A0092B-C50C-407E-A947-70E740481C1C}">
                <a14:useLocalDpi xmlns:a14="http://schemas.microsoft.com/office/drawing/2010/main" val="0"/>
              </a:ext>
            </a:extLst>
          </a:blip>
          <a:stretch>
            <a:fillRect/>
          </a:stretch>
        </p:blipFill>
        <p:spPr>
          <a:xfrm>
            <a:off x="4408727" y="4444315"/>
            <a:ext cx="444448" cy="444448"/>
          </a:xfrm>
          <a:prstGeom prst="rect">
            <a:avLst/>
          </a:prstGeom>
        </p:spPr>
      </p:pic>
      <p:pic>
        <p:nvPicPr>
          <p:cNvPr id="105" name="Picture 104"/>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4950257" y="4435394"/>
            <a:ext cx="444447" cy="449498"/>
          </a:xfrm>
          <a:prstGeom prst="rect">
            <a:avLst/>
          </a:prstGeom>
        </p:spPr>
      </p:pic>
      <p:pic>
        <p:nvPicPr>
          <p:cNvPr id="106" name="Picture 105"/>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5488905" y="4435394"/>
            <a:ext cx="444447" cy="449498"/>
          </a:xfrm>
          <a:prstGeom prst="rect">
            <a:avLst/>
          </a:prstGeom>
        </p:spPr>
      </p:pic>
      <p:pic>
        <p:nvPicPr>
          <p:cNvPr id="107" name="Picture 106"/>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6027553" y="4437919"/>
            <a:ext cx="444448" cy="444448"/>
          </a:xfrm>
          <a:prstGeom prst="rect">
            <a:avLst/>
          </a:prstGeom>
        </p:spPr>
      </p:pic>
      <p:pic>
        <p:nvPicPr>
          <p:cNvPr id="108" name="Picture 107"/>
          <p:cNvPicPr>
            <a:picLocks noChangeAspect="1"/>
          </p:cNvPicPr>
          <p:nvPr userDrawn="1"/>
        </p:nvPicPr>
        <p:blipFill>
          <a:blip r:embed="rId85">
            <a:extLst>
              <a:ext uri="{28A0092B-C50C-407E-A947-70E740481C1C}">
                <a14:useLocalDpi xmlns:a14="http://schemas.microsoft.com/office/drawing/2010/main" val="0"/>
              </a:ext>
            </a:extLst>
          </a:blip>
          <a:stretch>
            <a:fillRect/>
          </a:stretch>
        </p:blipFill>
        <p:spPr>
          <a:xfrm>
            <a:off x="6566201" y="4437919"/>
            <a:ext cx="444448" cy="444448"/>
          </a:xfrm>
          <a:prstGeom prst="rect">
            <a:avLst/>
          </a:prstGeom>
        </p:spPr>
      </p:pic>
      <p:pic>
        <p:nvPicPr>
          <p:cNvPr id="109" name="Picture 108"/>
          <p:cNvPicPr>
            <a:picLocks noChangeAspect="1"/>
          </p:cNvPicPr>
          <p:nvPr userDrawn="1"/>
        </p:nvPicPr>
        <p:blipFill>
          <a:blip r:embed="rId86">
            <a:extLst>
              <a:ext uri="{28A0092B-C50C-407E-A947-70E740481C1C}">
                <a14:useLocalDpi xmlns:a14="http://schemas.microsoft.com/office/drawing/2010/main" val="0"/>
              </a:ext>
            </a:extLst>
          </a:blip>
          <a:stretch>
            <a:fillRect/>
          </a:stretch>
        </p:blipFill>
        <p:spPr>
          <a:xfrm>
            <a:off x="7106658" y="3953534"/>
            <a:ext cx="444448" cy="444448"/>
          </a:xfrm>
          <a:prstGeom prst="rect">
            <a:avLst/>
          </a:prstGeom>
        </p:spPr>
      </p:pic>
      <p:pic>
        <p:nvPicPr>
          <p:cNvPr id="110" name="Picture 109"/>
          <p:cNvPicPr>
            <a:picLocks noChangeAspect="1"/>
          </p:cNvPicPr>
          <p:nvPr userDrawn="1"/>
        </p:nvPicPr>
        <p:blipFill>
          <a:blip r:embed="rId87">
            <a:extLst>
              <a:ext uri="{28A0092B-C50C-407E-A947-70E740481C1C}">
                <a14:useLocalDpi xmlns:a14="http://schemas.microsoft.com/office/drawing/2010/main" val="0"/>
              </a:ext>
            </a:extLst>
          </a:blip>
          <a:stretch>
            <a:fillRect/>
          </a:stretch>
        </p:blipFill>
        <p:spPr>
          <a:xfrm>
            <a:off x="7645306" y="3953534"/>
            <a:ext cx="444448" cy="444448"/>
          </a:xfrm>
          <a:prstGeom prst="rect">
            <a:avLst/>
          </a:prstGeom>
        </p:spPr>
      </p:pic>
      <p:pic>
        <p:nvPicPr>
          <p:cNvPr id="111" name="Picture 110"/>
          <p:cNvPicPr>
            <a:picLocks noChangeAspect="1"/>
          </p:cNvPicPr>
          <p:nvPr userDrawn="1"/>
        </p:nvPicPr>
        <p:blipFill>
          <a:blip r:embed="rId88">
            <a:extLst>
              <a:ext uri="{28A0092B-C50C-407E-A947-70E740481C1C}">
                <a14:useLocalDpi xmlns:a14="http://schemas.microsoft.com/office/drawing/2010/main" val="0"/>
              </a:ext>
            </a:extLst>
          </a:blip>
          <a:stretch>
            <a:fillRect/>
          </a:stretch>
        </p:blipFill>
        <p:spPr>
          <a:xfrm>
            <a:off x="8183954" y="3956032"/>
            <a:ext cx="444447" cy="439453"/>
          </a:xfrm>
          <a:prstGeom prst="rect">
            <a:avLst/>
          </a:prstGeom>
        </p:spPr>
      </p:pic>
      <p:pic>
        <p:nvPicPr>
          <p:cNvPr id="112" name="Picture 111"/>
          <p:cNvPicPr>
            <a:picLocks noChangeAspect="1"/>
          </p:cNvPicPr>
          <p:nvPr userDrawn="1"/>
        </p:nvPicPr>
        <p:blipFill>
          <a:blip r:embed="rId89">
            <a:extLst>
              <a:ext uri="{28A0092B-C50C-407E-A947-70E740481C1C}">
                <a14:useLocalDpi xmlns:a14="http://schemas.microsoft.com/office/drawing/2010/main" val="0"/>
              </a:ext>
            </a:extLst>
          </a:blip>
          <a:stretch>
            <a:fillRect/>
          </a:stretch>
        </p:blipFill>
        <p:spPr>
          <a:xfrm>
            <a:off x="7108816" y="4435394"/>
            <a:ext cx="444447" cy="449498"/>
          </a:xfrm>
          <a:prstGeom prst="rect">
            <a:avLst/>
          </a:prstGeom>
        </p:spPr>
      </p:pic>
      <p:pic>
        <p:nvPicPr>
          <p:cNvPr id="113" name="Picture 112"/>
          <p:cNvPicPr>
            <a:picLocks noChangeAspect="1"/>
          </p:cNvPicPr>
          <p:nvPr userDrawn="1"/>
        </p:nvPicPr>
        <p:blipFill>
          <a:blip r:embed="rId90">
            <a:extLst>
              <a:ext uri="{28A0092B-C50C-407E-A947-70E740481C1C}">
                <a14:useLocalDpi xmlns:a14="http://schemas.microsoft.com/office/drawing/2010/main" val="0"/>
              </a:ext>
            </a:extLst>
          </a:blip>
          <a:stretch>
            <a:fillRect/>
          </a:stretch>
        </p:blipFill>
        <p:spPr>
          <a:xfrm>
            <a:off x="7647464" y="4435394"/>
            <a:ext cx="444447" cy="449498"/>
          </a:xfrm>
          <a:prstGeom prst="rect">
            <a:avLst/>
          </a:prstGeom>
        </p:spPr>
      </p:pic>
      <p:pic>
        <p:nvPicPr>
          <p:cNvPr id="114" name="Picture 113"/>
          <p:cNvPicPr>
            <a:picLocks noChangeAspect="1"/>
          </p:cNvPicPr>
          <p:nvPr userDrawn="1"/>
        </p:nvPicPr>
        <p:blipFill>
          <a:blip r:embed="rId91">
            <a:extLst>
              <a:ext uri="{28A0092B-C50C-407E-A947-70E740481C1C}">
                <a14:useLocalDpi xmlns:a14="http://schemas.microsoft.com/office/drawing/2010/main" val="0"/>
              </a:ext>
            </a:extLst>
          </a:blip>
          <a:stretch>
            <a:fillRect/>
          </a:stretch>
        </p:blipFill>
        <p:spPr>
          <a:xfrm>
            <a:off x="8186112" y="4440416"/>
            <a:ext cx="444448" cy="439453"/>
          </a:xfrm>
          <a:prstGeom prst="rect">
            <a:avLst/>
          </a:prstGeom>
        </p:spPr>
      </p:pic>
      <p:pic>
        <p:nvPicPr>
          <p:cNvPr id="115" name="Picture 114"/>
          <p:cNvPicPr>
            <a:picLocks noChangeAspect="1"/>
          </p:cNvPicPr>
          <p:nvPr userDrawn="1"/>
        </p:nvPicPr>
        <p:blipFill>
          <a:blip r:embed="rId92">
            <a:extLst>
              <a:ext uri="{28A0092B-C50C-407E-A947-70E740481C1C}">
                <a14:useLocalDpi xmlns:a14="http://schemas.microsoft.com/office/drawing/2010/main" val="0"/>
              </a:ext>
            </a:extLst>
          </a:blip>
          <a:stretch>
            <a:fillRect/>
          </a:stretch>
        </p:blipFill>
        <p:spPr>
          <a:xfrm>
            <a:off x="624335" y="4926175"/>
            <a:ext cx="444447" cy="439453"/>
          </a:xfrm>
          <a:prstGeom prst="rect">
            <a:avLst/>
          </a:prstGeom>
        </p:spPr>
      </p:pic>
      <p:pic>
        <p:nvPicPr>
          <p:cNvPr id="116" name="Picture 115"/>
          <p:cNvPicPr>
            <a:picLocks noChangeAspect="1"/>
          </p:cNvPicPr>
          <p:nvPr userDrawn="1"/>
        </p:nvPicPr>
        <p:blipFill>
          <a:blip r:embed="rId93">
            <a:extLst>
              <a:ext uri="{28A0092B-C50C-407E-A947-70E740481C1C}">
                <a14:useLocalDpi xmlns:a14="http://schemas.microsoft.com/office/drawing/2010/main" val="0"/>
              </a:ext>
            </a:extLst>
          </a:blip>
          <a:stretch>
            <a:fillRect/>
          </a:stretch>
        </p:blipFill>
        <p:spPr>
          <a:xfrm>
            <a:off x="1162983" y="4926175"/>
            <a:ext cx="444447" cy="439452"/>
          </a:xfrm>
          <a:prstGeom prst="rect">
            <a:avLst/>
          </a:prstGeom>
        </p:spPr>
      </p:pic>
      <p:pic>
        <p:nvPicPr>
          <p:cNvPr id="117" name="Picture 116"/>
          <p:cNvPicPr>
            <a:picLocks noChangeAspect="1"/>
          </p:cNvPicPr>
          <p:nvPr userDrawn="1"/>
        </p:nvPicPr>
        <p:blipFill>
          <a:blip r:embed="rId94">
            <a:extLst>
              <a:ext uri="{28A0092B-C50C-407E-A947-70E740481C1C}">
                <a14:useLocalDpi xmlns:a14="http://schemas.microsoft.com/office/drawing/2010/main" val="0"/>
              </a:ext>
            </a:extLst>
          </a:blip>
          <a:stretch>
            <a:fillRect/>
          </a:stretch>
        </p:blipFill>
        <p:spPr>
          <a:xfrm>
            <a:off x="1708105" y="4947672"/>
            <a:ext cx="444447" cy="439452"/>
          </a:xfrm>
          <a:prstGeom prst="rect">
            <a:avLst/>
          </a:prstGeom>
        </p:spPr>
      </p:pic>
      <p:pic>
        <p:nvPicPr>
          <p:cNvPr id="118" name="Picture 117"/>
          <p:cNvPicPr>
            <a:picLocks noChangeAspect="1"/>
          </p:cNvPicPr>
          <p:nvPr userDrawn="1"/>
        </p:nvPicPr>
        <p:blipFill>
          <a:blip r:embed="rId95">
            <a:extLst>
              <a:ext uri="{28A0092B-C50C-407E-A947-70E740481C1C}">
                <a14:useLocalDpi xmlns:a14="http://schemas.microsoft.com/office/drawing/2010/main" val="0"/>
              </a:ext>
            </a:extLst>
          </a:blip>
          <a:stretch>
            <a:fillRect/>
          </a:stretch>
        </p:blipFill>
        <p:spPr>
          <a:xfrm>
            <a:off x="2240279" y="4947673"/>
            <a:ext cx="444447" cy="439452"/>
          </a:xfrm>
          <a:prstGeom prst="rect">
            <a:avLst/>
          </a:prstGeom>
        </p:spPr>
      </p:pic>
      <p:pic>
        <p:nvPicPr>
          <p:cNvPr id="119" name="Picture 118"/>
          <p:cNvPicPr>
            <a:picLocks noChangeAspect="1"/>
          </p:cNvPicPr>
          <p:nvPr userDrawn="1"/>
        </p:nvPicPr>
        <p:blipFill>
          <a:blip r:embed="rId96">
            <a:extLst>
              <a:ext uri="{28A0092B-C50C-407E-A947-70E740481C1C}">
                <a14:useLocalDpi xmlns:a14="http://schemas.microsoft.com/office/drawing/2010/main" val="0"/>
              </a:ext>
            </a:extLst>
          </a:blip>
          <a:stretch>
            <a:fillRect/>
          </a:stretch>
        </p:blipFill>
        <p:spPr>
          <a:xfrm>
            <a:off x="2791875" y="4932836"/>
            <a:ext cx="444446" cy="439451"/>
          </a:xfrm>
          <a:prstGeom prst="rect">
            <a:avLst/>
          </a:prstGeom>
        </p:spPr>
      </p:pic>
      <p:pic>
        <p:nvPicPr>
          <p:cNvPr id="120" name="Picture 119"/>
          <p:cNvPicPr>
            <a:picLocks noChangeAspect="1"/>
          </p:cNvPicPr>
          <p:nvPr userDrawn="1"/>
        </p:nvPicPr>
        <p:blipFill>
          <a:blip r:embed="rId97">
            <a:extLst>
              <a:ext uri="{28A0092B-C50C-407E-A947-70E740481C1C}">
                <a14:useLocalDpi xmlns:a14="http://schemas.microsoft.com/office/drawing/2010/main" val="0"/>
              </a:ext>
            </a:extLst>
          </a:blip>
          <a:stretch>
            <a:fillRect/>
          </a:stretch>
        </p:blipFill>
        <p:spPr>
          <a:xfrm>
            <a:off x="3343471" y="4937335"/>
            <a:ext cx="444444" cy="439450"/>
          </a:xfrm>
          <a:prstGeom prst="rect">
            <a:avLst/>
          </a:prstGeom>
        </p:spPr>
      </p:pic>
    </p:spTree>
    <p:extLst>
      <p:ext uri="{BB962C8B-B14F-4D97-AF65-F5344CB8AC3E}">
        <p14:creationId xmlns:p14="http://schemas.microsoft.com/office/powerpoint/2010/main" val="809424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ix columns">
    <p:spTree>
      <p:nvGrpSpPr>
        <p:cNvPr id="1" name=""/>
        <p:cNvGrpSpPr/>
        <p:nvPr/>
      </p:nvGrpSpPr>
      <p:grpSpPr>
        <a:xfrm>
          <a:off x="0" y="0"/>
          <a:ext cx="0" cy="0"/>
          <a:chOff x="0" y="0"/>
          <a:chExt cx="0" cy="0"/>
        </a:xfrm>
      </p:grpSpPr>
      <p:sp>
        <p:nvSpPr>
          <p:cNvPr id="2" name="Rectangle 1"/>
          <p:cNvSpPr/>
          <p:nvPr userDrawn="1"/>
        </p:nvSpPr>
        <p:spPr>
          <a:xfrm>
            <a:off x="476093" y="1745673"/>
            <a:ext cx="8373183" cy="3818417"/>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8" name="Title 1"/>
          <p:cNvSpPr>
            <a:spLocks noGrp="1"/>
          </p:cNvSpPr>
          <p:nvPr>
            <p:ph type="title"/>
          </p:nvPr>
        </p:nvSpPr>
        <p:spPr>
          <a:xfrm>
            <a:off x="628650" y="815394"/>
            <a:ext cx="7886700" cy="413617"/>
          </a:xfrm>
        </p:spPr>
        <p:txBody>
          <a:bodyPr>
            <a:noAutofit/>
          </a:bodyPr>
          <a:lstStyle>
            <a:lvl1pPr>
              <a:defRPr sz="2400">
                <a:solidFill>
                  <a:srgbClr val="464646"/>
                </a:solidFill>
              </a:defRPr>
            </a:lvl1pPr>
          </a:lstStyle>
          <a:p>
            <a:r>
              <a:rPr lang="en-US"/>
              <a:t>Click to edit Master title style</a:t>
            </a:r>
            <a:endParaRPr lang="sv-SE" dirty="0"/>
          </a:p>
        </p:txBody>
      </p:sp>
      <p:sp>
        <p:nvSpPr>
          <p:cNvPr id="59" name="Content Placeholder 2"/>
          <p:cNvSpPr>
            <a:spLocks noGrp="1"/>
          </p:cNvSpPr>
          <p:nvPr>
            <p:ph idx="1"/>
          </p:nvPr>
        </p:nvSpPr>
        <p:spPr>
          <a:xfrm>
            <a:off x="636207" y="1183669"/>
            <a:ext cx="7886699" cy="383021"/>
          </a:xfrm>
        </p:spPr>
        <p:txBody>
          <a:bodyPr>
            <a:noAutofit/>
          </a:bodyPr>
          <a:lstStyle>
            <a:lvl1pPr marL="0" indent="0">
              <a:buFontTx/>
              <a:buNone/>
              <a:defRPr sz="2300">
                <a:latin typeface="+mj-lt"/>
              </a:defRPr>
            </a:lvl1pPr>
            <a:lvl2pPr>
              <a:defRPr/>
            </a:lvl2pPr>
          </a:lstStyle>
          <a:p>
            <a:pPr lvl="0"/>
            <a:r>
              <a:rPr lang="en-US"/>
              <a:t>Click to edit Master text styles</a:t>
            </a:r>
          </a:p>
        </p:txBody>
      </p:sp>
      <p:sp>
        <p:nvSpPr>
          <p:cNvPr id="63" name="Date Placeholder 3"/>
          <p:cNvSpPr>
            <a:spLocks noGrp="1"/>
          </p:cNvSpPr>
          <p:nvPr>
            <p:ph type="dt" sz="half" idx="2"/>
          </p:nvPr>
        </p:nvSpPr>
        <p:spPr>
          <a:xfrm>
            <a:off x="7224515" y="6439477"/>
            <a:ext cx="663917" cy="217634"/>
          </a:xfrm>
          <a:prstGeom prst="rect">
            <a:avLst/>
          </a:prstGeom>
        </p:spPr>
        <p:txBody>
          <a:bodyPr/>
          <a:lstStyle>
            <a:lvl1pPr algn="r">
              <a:defRPr sz="700">
                <a:solidFill>
                  <a:srgbClr val="464646"/>
                </a:solidFill>
              </a:defRPr>
            </a:lvl1pPr>
          </a:lstStyle>
          <a:p>
            <a:fld id="{E27F4132-7B74-4A97-AFAD-0F30C3B6C36F}" type="datetime1">
              <a:rPr lang="sv-SE" smtClean="0"/>
              <a:t>2017-04-04</a:t>
            </a:fld>
            <a:endParaRPr lang="sv-SE" dirty="0"/>
          </a:p>
        </p:txBody>
      </p:sp>
      <p:sp>
        <p:nvSpPr>
          <p:cNvPr id="64" name="Footer Placeholder 4"/>
          <p:cNvSpPr>
            <a:spLocks noGrp="1"/>
          </p:cNvSpPr>
          <p:nvPr>
            <p:ph type="ftr" sz="quarter" idx="3"/>
          </p:nvPr>
        </p:nvSpPr>
        <p:spPr>
          <a:xfrm>
            <a:off x="3928865" y="6439477"/>
            <a:ext cx="3086100" cy="217634"/>
          </a:xfrm>
          <a:prstGeom prst="rect">
            <a:avLst/>
          </a:prstGeom>
        </p:spPr>
        <p:txBody>
          <a:bodyPr/>
          <a:lstStyle>
            <a:lvl1pPr algn="r">
              <a:defRPr sz="700" b="1" i="0" cap="all" baseline="0">
                <a:solidFill>
                  <a:srgbClr val="464646"/>
                </a:solidFill>
                <a:latin typeface="Calibri" panose="020F0502020204030204" pitchFamily="34" charset="0"/>
              </a:defRPr>
            </a:lvl1pPr>
          </a:lstStyle>
          <a:p>
            <a:endParaRPr lang="sv-SE" dirty="0"/>
          </a:p>
        </p:txBody>
      </p:sp>
      <p:sp>
        <p:nvSpPr>
          <p:cNvPr id="65" name="Slide Number Placeholder 5"/>
          <p:cNvSpPr>
            <a:spLocks noGrp="1"/>
          </p:cNvSpPr>
          <p:nvPr>
            <p:ph type="sldNum" sz="quarter" idx="4"/>
          </p:nvPr>
        </p:nvSpPr>
        <p:spPr>
          <a:xfrm>
            <a:off x="8097982" y="6439478"/>
            <a:ext cx="417368" cy="217634"/>
          </a:xfrm>
          <a:prstGeom prst="rect">
            <a:avLst/>
          </a:prstGeom>
        </p:spPr>
        <p:txBody>
          <a:bodyPr/>
          <a:lstStyle>
            <a:lvl1pPr algn="r">
              <a:defRPr sz="700">
                <a:solidFill>
                  <a:srgbClr val="464646"/>
                </a:solidFill>
              </a:defRPr>
            </a:lvl1pPr>
          </a:lstStyle>
          <a:p>
            <a:fld id="{68E06CF8-CA0C-418B-AA81-5379FC86FBCD}" type="slidenum">
              <a:rPr lang="sv-SE" smtClean="0"/>
              <a:pPr/>
              <a:t>‹#›</a:t>
            </a:fld>
            <a:endParaRPr lang="sv-SE"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1" y="1992580"/>
            <a:ext cx="444447" cy="4494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7299" y="1997602"/>
            <a:ext cx="444447" cy="439452"/>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08444" y="1997602"/>
            <a:ext cx="439453" cy="439453"/>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44595" y="1995105"/>
            <a:ext cx="444448" cy="444448"/>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97099" y="1992580"/>
            <a:ext cx="444447" cy="449497"/>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35747" y="1995105"/>
            <a:ext cx="444448" cy="444448"/>
          </a:xfrm>
          <a:prstGeom prst="rect">
            <a:avLst/>
          </a:prstGeom>
        </p:spPr>
      </p:pic>
      <p:pic>
        <p:nvPicPr>
          <p:cNvPr id="23" name="Picture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874395" y="1992580"/>
            <a:ext cx="444447" cy="449497"/>
          </a:xfrm>
          <a:prstGeom prst="rect">
            <a:avLst/>
          </a:prstGeom>
        </p:spPr>
      </p:pic>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413043" y="1995105"/>
            <a:ext cx="444448" cy="444448"/>
          </a:xfrm>
          <a:prstGeom prst="rect">
            <a:avLst/>
          </a:prstGeom>
        </p:spPr>
      </p:pic>
      <p:pic>
        <p:nvPicPr>
          <p:cNvPr id="25" name="Picture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954573" y="1995105"/>
            <a:ext cx="444448" cy="444448"/>
          </a:xfrm>
          <a:prstGeom prst="rect">
            <a:avLst/>
          </a:prstGeom>
        </p:spPr>
      </p:pic>
      <p:pic>
        <p:nvPicPr>
          <p:cNvPr id="26" name="Picture 2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93221" y="1995105"/>
            <a:ext cx="444448" cy="444448"/>
          </a:xfrm>
          <a:prstGeom prst="rect">
            <a:avLst/>
          </a:prstGeom>
        </p:spPr>
      </p:pic>
      <p:pic>
        <p:nvPicPr>
          <p:cNvPr id="27" name="Picture 2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031869" y="1995105"/>
            <a:ext cx="444448" cy="444448"/>
          </a:xfrm>
          <a:prstGeom prst="rect">
            <a:avLst/>
          </a:prstGeom>
        </p:spPr>
      </p:pic>
      <p:pic>
        <p:nvPicPr>
          <p:cNvPr id="28" name="Picture 2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570517" y="1995105"/>
            <a:ext cx="444447" cy="444447"/>
          </a:xfrm>
          <a:prstGeom prst="rect">
            <a:avLst/>
          </a:prstGeom>
        </p:spPr>
      </p:pic>
      <p:pic>
        <p:nvPicPr>
          <p:cNvPr id="29" name="Picture 2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0809" y="2479490"/>
            <a:ext cx="444448" cy="444448"/>
          </a:xfrm>
          <a:prstGeom prst="rect">
            <a:avLst/>
          </a:prstGeom>
        </p:spPr>
      </p:pic>
      <p:pic>
        <p:nvPicPr>
          <p:cNvPr id="30" name="Picture 2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69457" y="2481988"/>
            <a:ext cx="444447" cy="439452"/>
          </a:xfrm>
          <a:prstGeom prst="rect">
            <a:avLst/>
          </a:prstGeom>
        </p:spPr>
      </p:pic>
      <p:pic>
        <p:nvPicPr>
          <p:cNvPr id="31" name="Picture 3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08105" y="2479490"/>
            <a:ext cx="444448" cy="444448"/>
          </a:xfrm>
          <a:prstGeom prst="rect">
            <a:avLst/>
          </a:prstGeom>
        </p:spPr>
      </p:pic>
      <p:pic>
        <p:nvPicPr>
          <p:cNvPr id="32" name="Picture 3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246753" y="2476965"/>
            <a:ext cx="444447" cy="449497"/>
          </a:xfrm>
          <a:prstGeom prst="rect">
            <a:avLst/>
          </a:prstGeom>
        </p:spPr>
      </p:pic>
      <p:pic>
        <p:nvPicPr>
          <p:cNvPr id="33" name="Picture 32"/>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797099" y="2476965"/>
            <a:ext cx="444447" cy="449497"/>
          </a:xfrm>
          <a:prstGeom prst="rect">
            <a:avLst/>
          </a:prstGeom>
        </p:spPr>
      </p:pic>
      <p:pic>
        <p:nvPicPr>
          <p:cNvPr id="34" name="Picture 3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335747" y="2476965"/>
            <a:ext cx="444447" cy="449497"/>
          </a:xfrm>
          <a:prstGeom prst="rect">
            <a:avLst/>
          </a:prstGeom>
        </p:spPr>
      </p:pic>
      <p:pic>
        <p:nvPicPr>
          <p:cNvPr id="35" name="Picture 34"/>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874395" y="2476965"/>
            <a:ext cx="444447" cy="449497"/>
          </a:xfrm>
          <a:prstGeom prst="rect">
            <a:avLst/>
          </a:prstGeom>
        </p:spPr>
      </p:pic>
      <p:pic>
        <p:nvPicPr>
          <p:cNvPr id="36" name="Picture 35"/>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413043" y="2479490"/>
            <a:ext cx="444448" cy="444448"/>
          </a:xfrm>
          <a:prstGeom prst="rect">
            <a:avLst/>
          </a:prstGeom>
        </p:spPr>
      </p:pic>
      <p:pic>
        <p:nvPicPr>
          <p:cNvPr id="37" name="Picture 3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954573" y="2473094"/>
            <a:ext cx="444448" cy="444448"/>
          </a:xfrm>
          <a:prstGeom prst="rect">
            <a:avLst/>
          </a:prstGeom>
        </p:spPr>
      </p:pic>
      <p:pic>
        <p:nvPicPr>
          <p:cNvPr id="38" name="Picture 37"/>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493221" y="2473094"/>
            <a:ext cx="444448" cy="444448"/>
          </a:xfrm>
          <a:prstGeom prst="rect">
            <a:avLst/>
          </a:prstGeom>
        </p:spPr>
      </p:pic>
      <p:pic>
        <p:nvPicPr>
          <p:cNvPr id="39" name="Picture 38"/>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6031869" y="2473094"/>
            <a:ext cx="444448" cy="444448"/>
          </a:xfrm>
          <a:prstGeom prst="rect">
            <a:avLst/>
          </a:prstGeom>
        </p:spPr>
      </p:pic>
      <p:pic>
        <p:nvPicPr>
          <p:cNvPr id="40" name="Picture 39"/>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6570517" y="2470569"/>
            <a:ext cx="444447" cy="449497"/>
          </a:xfrm>
          <a:prstGeom prst="rect">
            <a:avLst/>
          </a:prstGeom>
        </p:spPr>
      </p:pic>
      <p:pic>
        <p:nvPicPr>
          <p:cNvPr id="41" name="Picture 40"/>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110974" y="1986184"/>
            <a:ext cx="444447" cy="449497"/>
          </a:xfrm>
          <a:prstGeom prst="rect">
            <a:avLst/>
          </a:prstGeom>
        </p:spPr>
      </p:pic>
      <p:pic>
        <p:nvPicPr>
          <p:cNvPr id="42" name="Picture 41"/>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7649622" y="1988709"/>
            <a:ext cx="444448" cy="444448"/>
          </a:xfrm>
          <a:prstGeom prst="rect">
            <a:avLst/>
          </a:prstGeom>
        </p:spPr>
      </p:pic>
      <p:pic>
        <p:nvPicPr>
          <p:cNvPr id="43" name="Picture 42"/>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8188270" y="1991206"/>
            <a:ext cx="444447" cy="439452"/>
          </a:xfrm>
          <a:prstGeom prst="rect">
            <a:avLst/>
          </a:prstGeom>
        </p:spPr>
      </p:pic>
      <p:pic>
        <p:nvPicPr>
          <p:cNvPr id="44" name="Picture 43"/>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7113132" y="2475591"/>
            <a:ext cx="444447" cy="439452"/>
          </a:xfrm>
          <a:prstGeom prst="rect">
            <a:avLst/>
          </a:prstGeom>
        </p:spPr>
      </p:pic>
      <p:pic>
        <p:nvPicPr>
          <p:cNvPr id="45" name="Picture 44"/>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7651780" y="2473094"/>
            <a:ext cx="444448" cy="444448"/>
          </a:xfrm>
          <a:prstGeom prst="rect">
            <a:avLst/>
          </a:prstGeom>
        </p:spPr>
      </p:pic>
      <p:pic>
        <p:nvPicPr>
          <p:cNvPr id="46" name="Picture 45"/>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8190428" y="2470569"/>
            <a:ext cx="444447" cy="449497"/>
          </a:xfrm>
          <a:prstGeom prst="rect">
            <a:avLst/>
          </a:prstGeom>
        </p:spPr>
      </p:pic>
      <p:pic>
        <p:nvPicPr>
          <p:cNvPr id="47" name="Picture 46"/>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626493" y="2972725"/>
            <a:ext cx="444448" cy="444448"/>
          </a:xfrm>
          <a:prstGeom prst="rect">
            <a:avLst/>
          </a:prstGeom>
        </p:spPr>
      </p:pic>
      <p:pic>
        <p:nvPicPr>
          <p:cNvPr id="48" name="Picture 47"/>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165141" y="2970200"/>
            <a:ext cx="444447" cy="449497"/>
          </a:xfrm>
          <a:prstGeom prst="rect">
            <a:avLst/>
          </a:prstGeom>
        </p:spPr>
      </p:pic>
      <p:pic>
        <p:nvPicPr>
          <p:cNvPr id="49" name="Picture 48"/>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703789" y="2970200"/>
            <a:ext cx="444447" cy="449497"/>
          </a:xfrm>
          <a:prstGeom prst="rect">
            <a:avLst/>
          </a:prstGeom>
        </p:spPr>
      </p:pic>
      <p:pic>
        <p:nvPicPr>
          <p:cNvPr id="50" name="Picture 49"/>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242437" y="2972725"/>
            <a:ext cx="444448" cy="444448"/>
          </a:xfrm>
          <a:prstGeom prst="rect">
            <a:avLst/>
          </a:prstGeom>
        </p:spPr>
      </p:pic>
      <p:pic>
        <p:nvPicPr>
          <p:cNvPr id="51" name="Picture 50"/>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794941" y="2972725"/>
            <a:ext cx="444448" cy="444448"/>
          </a:xfrm>
          <a:prstGeom prst="rect">
            <a:avLst/>
          </a:prstGeom>
        </p:spPr>
      </p:pic>
      <p:pic>
        <p:nvPicPr>
          <p:cNvPr id="52" name="Picture 51"/>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3333589" y="2970200"/>
            <a:ext cx="444447" cy="449497"/>
          </a:xfrm>
          <a:prstGeom prst="rect">
            <a:avLst/>
          </a:prstGeom>
        </p:spPr>
      </p:pic>
      <p:pic>
        <p:nvPicPr>
          <p:cNvPr id="53" name="Picture 52"/>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3872237" y="2970200"/>
            <a:ext cx="444447" cy="449497"/>
          </a:xfrm>
          <a:prstGeom prst="rect">
            <a:avLst/>
          </a:prstGeom>
        </p:spPr>
      </p:pic>
      <p:pic>
        <p:nvPicPr>
          <p:cNvPr id="54" name="Picture 53"/>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4410885" y="2970200"/>
            <a:ext cx="444447" cy="449497"/>
          </a:xfrm>
          <a:prstGeom prst="rect">
            <a:avLst/>
          </a:prstGeom>
        </p:spPr>
      </p:pic>
      <p:pic>
        <p:nvPicPr>
          <p:cNvPr id="60" name="Picture 59"/>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4952415" y="2970200"/>
            <a:ext cx="444447" cy="449497"/>
          </a:xfrm>
          <a:prstGeom prst="rect">
            <a:avLst/>
          </a:prstGeom>
        </p:spPr>
      </p:pic>
      <p:pic>
        <p:nvPicPr>
          <p:cNvPr id="61" name="Picture 60"/>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5493560" y="2972725"/>
            <a:ext cx="439453" cy="444447"/>
          </a:xfrm>
          <a:prstGeom prst="rect">
            <a:avLst/>
          </a:prstGeom>
        </p:spPr>
      </p:pic>
      <p:pic>
        <p:nvPicPr>
          <p:cNvPr id="62" name="Picture 6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6029711" y="2970200"/>
            <a:ext cx="444447" cy="449497"/>
          </a:xfrm>
          <a:prstGeom prst="rect">
            <a:avLst/>
          </a:prstGeom>
        </p:spPr>
      </p:pic>
      <p:pic>
        <p:nvPicPr>
          <p:cNvPr id="66" name="Picture 65"/>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6568359" y="2972725"/>
            <a:ext cx="444448" cy="444448"/>
          </a:xfrm>
          <a:prstGeom prst="rect">
            <a:avLst/>
          </a:prstGeom>
        </p:spPr>
      </p:pic>
      <p:pic>
        <p:nvPicPr>
          <p:cNvPr id="67" name="Picture 66"/>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628651" y="3454585"/>
            <a:ext cx="444447" cy="449497"/>
          </a:xfrm>
          <a:prstGeom prst="rect">
            <a:avLst/>
          </a:prstGeom>
        </p:spPr>
      </p:pic>
      <p:pic>
        <p:nvPicPr>
          <p:cNvPr id="68" name="Picture 67"/>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167299" y="3457110"/>
            <a:ext cx="444448" cy="444448"/>
          </a:xfrm>
          <a:prstGeom prst="rect">
            <a:avLst/>
          </a:prstGeom>
        </p:spPr>
      </p:pic>
      <p:pic>
        <p:nvPicPr>
          <p:cNvPr id="69" name="Picture 68"/>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705947" y="3454585"/>
            <a:ext cx="444447" cy="449497"/>
          </a:xfrm>
          <a:prstGeom prst="rect">
            <a:avLst/>
          </a:prstGeom>
        </p:spPr>
      </p:pic>
      <p:pic>
        <p:nvPicPr>
          <p:cNvPr id="70" name="Picture 69"/>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2244595" y="3457110"/>
            <a:ext cx="444448" cy="444448"/>
          </a:xfrm>
          <a:prstGeom prst="rect">
            <a:avLst/>
          </a:prstGeom>
        </p:spPr>
      </p:pic>
      <p:pic>
        <p:nvPicPr>
          <p:cNvPr id="71" name="Picture 70"/>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2794941" y="3454585"/>
            <a:ext cx="444447" cy="449497"/>
          </a:xfrm>
          <a:prstGeom prst="rect">
            <a:avLst/>
          </a:prstGeom>
        </p:spPr>
      </p:pic>
      <p:pic>
        <p:nvPicPr>
          <p:cNvPr id="72" name="Picture 71"/>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3333589" y="3457110"/>
            <a:ext cx="444448" cy="444448"/>
          </a:xfrm>
          <a:prstGeom prst="rect">
            <a:avLst/>
          </a:prstGeom>
        </p:spPr>
      </p:pic>
      <p:pic>
        <p:nvPicPr>
          <p:cNvPr id="73" name="Picture 72"/>
          <p:cNvPicPr>
            <a:picLocks noChangeAspect="1"/>
          </p:cNvPicPr>
          <p:nvPr userDrawn="1"/>
        </p:nvPicPr>
        <p:blipFill>
          <a:blip r:embed="rId49">
            <a:extLst>
              <a:ext uri="{28A0092B-C50C-407E-A947-70E740481C1C}">
                <a14:useLocalDpi xmlns:a14="http://schemas.microsoft.com/office/drawing/2010/main" val="0"/>
              </a:ext>
            </a:extLst>
          </a:blip>
          <a:stretch>
            <a:fillRect/>
          </a:stretch>
        </p:blipFill>
        <p:spPr>
          <a:xfrm>
            <a:off x="3872237" y="3457110"/>
            <a:ext cx="444448" cy="444448"/>
          </a:xfrm>
          <a:prstGeom prst="rect">
            <a:avLst/>
          </a:prstGeom>
        </p:spPr>
      </p:pic>
      <p:pic>
        <p:nvPicPr>
          <p:cNvPr id="74" name="Picture 73"/>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4410885" y="3457110"/>
            <a:ext cx="444448" cy="444448"/>
          </a:xfrm>
          <a:prstGeom prst="rect">
            <a:avLst/>
          </a:prstGeom>
        </p:spPr>
      </p:pic>
      <p:pic>
        <p:nvPicPr>
          <p:cNvPr id="75" name="Picture 74"/>
          <p:cNvPicPr>
            <a:picLocks noChangeAspect="1"/>
          </p:cNvPicPr>
          <p:nvPr userDrawn="1"/>
        </p:nvPicPr>
        <p:blipFill>
          <a:blip r:embed="rId51">
            <a:extLst>
              <a:ext uri="{28A0092B-C50C-407E-A947-70E740481C1C}">
                <a14:useLocalDpi xmlns:a14="http://schemas.microsoft.com/office/drawing/2010/main" val="0"/>
              </a:ext>
            </a:extLst>
          </a:blip>
          <a:stretch>
            <a:fillRect/>
          </a:stretch>
        </p:blipFill>
        <p:spPr>
          <a:xfrm>
            <a:off x="4952415" y="3448189"/>
            <a:ext cx="444447" cy="449497"/>
          </a:xfrm>
          <a:prstGeom prst="rect">
            <a:avLst/>
          </a:prstGeom>
        </p:spPr>
      </p:pic>
      <p:pic>
        <p:nvPicPr>
          <p:cNvPr id="76" name="Picture 75"/>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5491063" y="3448189"/>
            <a:ext cx="444447" cy="449497"/>
          </a:xfrm>
          <a:prstGeom prst="rect">
            <a:avLst/>
          </a:prstGeom>
        </p:spPr>
      </p:pic>
      <p:pic>
        <p:nvPicPr>
          <p:cNvPr id="77" name="Picture 76"/>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a:off x="6029711" y="3450714"/>
            <a:ext cx="444448" cy="444448"/>
          </a:xfrm>
          <a:prstGeom prst="rect">
            <a:avLst/>
          </a:prstGeom>
        </p:spPr>
      </p:pic>
      <p:pic>
        <p:nvPicPr>
          <p:cNvPr id="78" name="Picture 77"/>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6568359" y="3450714"/>
            <a:ext cx="444448" cy="444448"/>
          </a:xfrm>
          <a:prstGeom prst="rect">
            <a:avLst/>
          </a:prstGeom>
        </p:spPr>
      </p:pic>
      <p:pic>
        <p:nvPicPr>
          <p:cNvPr id="79" name="Picture 78"/>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7108816" y="2968827"/>
            <a:ext cx="444447" cy="439452"/>
          </a:xfrm>
          <a:prstGeom prst="rect">
            <a:avLst/>
          </a:prstGeom>
        </p:spPr>
      </p:pic>
      <p:pic>
        <p:nvPicPr>
          <p:cNvPr id="80" name="Picture 79"/>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7647464" y="2963804"/>
            <a:ext cx="444447" cy="449497"/>
          </a:xfrm>
          <a:prstGeom prst="rect">
            <a:avLst/>
          </a:prstGeom>
        </p:spPr>
      </p:pic>
      <p:pic>
        <p:nvPicPr>
          <p:cNvPr id="81" name="Picture 80"/>
          <p:cNvPicPr>
            <a:picLocks noChangeAspect="1"/>
          </p:cNvPicPr>
          <p:nvPr userDrawn="1"/>
        </p:nvPicPr>
        <p:blipFill>
          <a:blip r:embed="rId57">
            <a:extLst>
              <a:ext uri="{28A0092B-C50C-407E-A947-70E740481C1C}">
                <a14:useLocalDpi xmlns:a14="http://schemas.microsoft.com/office/drawing/2010/main" val="0"/>
              </a:ext>
            </a:extLst>
          </a:blip>
          <a:stretch>
            <a:fillRect/>
          </a:stretch>
        </p:blipFill>
        <p:spPr>
          <a:xfrm>
            <a:off x="8186112" y="2966329"/>
            <a:ext cx="444448" cy="444448"/>
          </a:xfrm>
          <a:prstGeom prst="rect">
            <a:avLst/>
          </a:prstGeom>
        </p:spPr>
      </p:pic>
      <p:pic>
        <p:nvPicPr>
          <p:cNvPr id="82" name="Picture 81"/>
          <p:cNvPicPr>
            <a:picLocks noChangeAspect="1"/>
          </p:cNvPicPr>
          <p:nvPr userDrawn="1"/>
        </p:nvPicPr>
        <p:blipFill>
          <a:blip r:embed="rId58">
            <a:extLst>
              <a:ext uri="{28A0092B-C50C-407E-A947-70E740481C1C}">
                <a14:useLocalDpi xmlns:a14="http://schemas.microsoft.com/office/drawing/2010/main" val="0"/>
              </a:ext>
            </a:extLst>
          </a:blip>
          <a:stretch>
            <a:fillRect/>
          </a:stretch>
        </p:blipFill>
        <p:spPr>
          <a:xfrm>
            <a:off x="7110974" y="3450714"/>
            <a:ext cx="444448" cy="444448"/>
          </a:xfrm>
          <a:prstGeom prst="rect">
            <a:avLst/>
          </a:prstGeom>
        </p:spPr>
      </p:pic>
      <p:pic>
        <p:nvPicPr>
          <p:cNvPr id="83" name="Picture 82"/>
          <p:cNvPicPr>
            <a:picLocks noChangeAspect="1"/>
          </p:cNvPicPr>
          <p:nvPr userDrawn="1"/>
        </p:nvPicPr>
        <p:blipFill>
          <a:blip r:embed="rId59">
            <a:extLst>
              <a:ext uri="{28A0092B-C50C-407E-A947-70E740481C1C}">
                <a14:useLocalDpi xmlns:a14="http://schemas.microsoft.com/office/drawing/2010/main" val="0"/>
              </a:ext>
            </a:extLst>
          </a:blip>
          <a:stretch>
            <a:fillRect/>
          </a:stretch>
        </p:blipFill>
        <p:spPr>
          <a:xfrm>
            <a:off x="7649622" y="3448189"/>
            <a:ext cx="444447" cy="449497"/>
          </a:xfrm>
          <a:prstGeom prst="rect">
            <a:avLst/>
          </a:prstGeom>
        </p:spPr>
      </p:pic>
      <p:pic>
        <p:nvPicPr>
          <p:cNvPr id="84" name="Picture 83"/>
          <p:cNvPicPr>
            <a:picLocks noChangeAspect="1"/>
          </p:cNvPicPr>
          <p:nvPr userDrawn="1"/>
        </p:nvPicPr>
        <p:blipFill>
          <a:blip r:embed="rId60">
            <a:extLst>
              <a:ext uri="{28A0092B-C50C-407E-A947-70E740481C1C}">
                <a14:useLocalDpi xmlns:a14="http://schemas.microsoft.com/office/drawing/2010/main" val="0"/>
              </a:ext>
            </a:extLst>
          </a:blip>
          <a:stretch>
            <a:fillRect/>
          </a:stretch>
        </p:blipFill>
        <p:spPr>
          <a:xfrm>
            <a:off x="8188270" y="3448189"/>
            <a:ext cx="444447" cy="449497"/>
          </a:xfrm>
          <a:prstGeom prst="rect">
            <a:avLst/>
          </a:prstGeom>
        </p:spPr>
      </p:pic>
      <p:pic>
        <p:nvPicPr>
          <p:cNvPr id="85" name="Picture 84"/>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624335" y="3959930"/>
            <a:ext cx="444448" cy="444448"/>
          </a:xfrm>
          <a:prstGeom prst="rect">
            <a:avLst/>
          </a:prstGeom>
        </p:spPr>
      </p:pic>
      <p:pic>
        <p:nvPicPr>
          <p:cNvPr id="86" name="Picture 85"/>
          <p:cNvPicPr>
            <a:picLocks noChangeAspect="1"/>
          </p:cNvPicPr>
          <p:nvPr userDrawn="1"/>
        </p:nvPicPr>
        <p:blipFill>
          <a:blip r:embed="rId62">
            <a:extLst>
              <a:ext uri="{28A0092B-C50C-407E-A947-70E740481C1C}">
                <a14:useLocalDpi xmlns:a14="http://schemas.microsoft.com/office/drawing/2010/main" val="0"/>
              </a:ext>
            </a:extLst>
          </a:blip>
          <a:stretch>
            <a:fillRect/>
          </a:stretch>
        </p:blipFill>
        <p:spPr>
          <a:xfrm>
            <a:off x="1162983" y="3957405"/>
            <a:ext cx="444447" cy="449497"/>
          </a:xfrm>
          <a:prstGeom prst="rect">
            <a:avLst/>
          </a:prstGeom>
        </p:spPr>
      </p:pic>
      <p:pic>
        <p:nvPicPr>
          <p:cNvPr id="87" name="Picture 86"/>
          <p:cNvPicPr>
            <a:picLocks noChangeAspect="1"/>
          </p:cNvPicPr>
          <p:nvPr userDrawn="1"/>
        </p:nvPicPr>
        <p:blipFill>
          <a:blip r:embed="rId63">
            <a:extLst>
              <a:ext uri="{28A0092B-C50C-407E-A947-70E740481C1C}">
                <a14:useLocalDpi xmlns:a14="http://schemas.microsoft.com/office/drawing/2010/main" val="0"/>
              </a:ext>
            </a:extLst>
          </a:blip>
          <a:stretch>
            <a:fillRect/>
          </a:stretch>
        </p:blipFill>
        <p:spPr>
          <a:xfrm>
            <a:off x="1701631" y="3962427"/>
            <a:ext cx="444447" cy="439453"/>
          </a:xfrm>
          <a:prstGeom prst="rect">
            <a:avLst/>
          </a:prstGeom>
        </p:spPr>
      </p:pic>
      <p:pic>
        <p:nvPicPr>
          <p:cNvPr id="88" name="Picture 87"/>
          <p:cNvPicPr>
            <a:picLocks noChangeAspect="1"/>
          </p:cNvPicPr>
          <p:nvPr userDrawn="1"/>
        </p:nvPicPr>
        <p:blipFill>
          <a:blip r:embed="rId64">
            <a:extLst>
              <a:ext uri="{28A0092B-C50C-407E-A947-70E740481C1C}">
                <a14:useLocalDpi xmlns:a14="http://schemas.microsoft.com/office/drawing/2010/main" val="0"/>
              </a:ext>
            </a:extLst>
          </a:blip>
          <a:stretch>
            <a:fillRect/>
          </a:stretch>
        </p:blipFill>
        <p:spPr>
          <a:xfrm>
            <a:off x="2240279" y="3957405"/>
            <a:ext cx="444447" cy="449497"/>
          </a:xfrm>
          <a:prstGeom prst="rect">
            <a:avLst/>
          </a:prstGeom>
        </p:spPr>
      </p:pic>
      <p:pic>
        <p:nvPicPr>
          <p:cNvPr id="89" name="Picture 88"/>
          <p:cNvPicPr>
            <a:picLocks noChangeAspect="1"/>
          </p:cNvPicPr>
          <p:nvPr userDrawn="1"/>
        </p:nvPicPr>
        <p:blipFill>
          <a:blip r:embed="rId65">
            <a:extLst>
              <a:ext uri="{28A0092B-C50C-407E-A947-70E740481C1C}">
                <a14:useLocalDpi xmlns:a14="http://schemas.microsoft.com/office/drawing/2010/main" val="0"/>
              </a:ext>
            </a:extLst>
          </a:blip>
          <a:stretch>
            <a:fillRect/>
          </a:stretch>
        </p:blipFill>
        <p:spPr>
          <a:xfrm>
            <a:off x="2792783" y="3959930"/>
            <a:ext cx="444448" cy="444448"/>
          </a:xfrm>
          <a:prstGeom prst="rect">
            <a:avLst/>
          </a:prstGeom>
        </p:spPr>
      </p:pic>
      <p:pic>
        <p:nvPicPr>
          <p:cNvPr id="90" name="Picture 89"/>
          <p:cNvPicPr>
            <a:picLocks noChangeAspect="1"/>
          </p:cNvPicPr>
          <p:nvPr userDrawn="1"/>
        </p:nvPicPr>
        <p:blipFill>
          <a:blip r:embed="rId66">
            <a:extLst>
              <a:ext uri="{28A0092B-C50C-407E-A947-70E740481C1C}">
                <a14:useLocalDpi xmlns:a14="http://schemas.microsoft.com/office/drawing/2010/main" val="0"/>
              </a:ext>
            </a:extLst>
          </a:blip>
          <a:stretch>
            <a:fillRect/>
          </a:stretch>
        </p:blipFill>
        <p:spPr>
          <a:xfrm>
            <a:off x="3331431" y="3957405"/>
            <a:ext cx="444447" cy="449497"/>
          </a:xfrm>
          <a:prstGeom prst="rect">
            <a:avLst/>
          </a:prstGeom>
        </p:spPr>
      </p:pic>
      <p:pic>
        <p:nvPicPr>
          <p:cNvPr id="91" name="Picture 90"/>
          <p:cNvPicPr>
            <a:picLocks noChangeAspect="1"/>
          </p:cNvPicPr>
          <p:nvPr userDrawn="1"/>
        </p:nvPicPr>
        <p:blipFill>
          <a:blip r:embed="rId67">
            <a:extLst>
              <a:ext uri="{28A0092B-C50C-407E-A947-70E740481C1C}">
                <a14:useLocalDpi xmlns:a14="http://schemas.microsoft.com/office/drawing/2010/main" val="0"/>
              </a:ext>
            </a:extLst>
          </a:blip>
          <a:stretch>
            <a:fillRect/>
          </a:stretch>
        </p:blipFill>
        <p:spPr>
          <a:xfrm>
            <a:off x="3870079" y="3957405"/>
            <a:ext cx="444447" cy="449497"/>
          </a:xfrm>
          <a:prstGeom prst="rect">
            <a:avLst/>
          </a:prstGeom>
        </p:spPr>
      </p:pic>
      <p:pic>
        <p:nvPicPr>
          <p:cNvPr id="92" name="Picture 91"/>
          <p:cNvPicPr>
            <a:picLocks noChangeAspect="1"/>
          </p:cNvPicPr>
          <p:nvPr userDrawn="1"/>
        </p:nvPicPr>
        <p:blipFill>
          <a:blip r:embed="rId68">
            <a:extLst>
              <a:ext uri="{28A0092B-C50C-407E-A947-70E740481C1C}">
                <a14:useLocalDpi xmlns:a14="http://schemas.microsoft.com/office/drawing/2010/main" val="0"/>
              </a:ext>
            </a:extLst>
          </a:blip>
          <a:stretch>
            <a:fillRect/>
          </a:stretch>
        </p:blipFill>
        <p:spPr>
          <a:xfrm>
            <a:off x="4408727" y="3959930"/>
            <a:ext cx="444448" cy="444448"/>
          </a:xfrm>
          <a:prstGeom prst="rect">
            <a:avLst/>
          </a:prstGeom>
        </p:spPr>
      </p:pic>
      <p:pic>
        <p:nvPicPr>
          <p:cNvPr id="93" name="Picture 92"/>
          <p:cNvPicPr>
            <a:picLocks noChangeAspect="1"/>
          </p:cNvPicPr>
          <p:nvPr userDrawn="1"/>
        </p:nvPicPr>
        <p:blipFill>
          <a:blip r:embed="rId69">
            <a:extLst>
              <a:ext uri="{28A0092B-C50C-407E-A947-70E740481C1C}">
                <a14:useLocalDpi xmlns:a14="http://schemas.microsoft.com/office/drawing/2010/main" val="0"/>
              </a:ext>
            </a:extLst>
          </a:blip>
          <a:stretch>
            <a:fillRect/>
          </a:stretch>
        </p:blipFill>
        <p:spPr>
          <a:xfrm>
            <a:off x="4950257" y="3962428"/>
            <a:ext cx="444447" cy="439452"/>
          </a:xfrm>
          <a:prstGeom prst="rect">
            <a:avLst/>
          </a:prstGeom>
        </p:spPr>
      </p:pic>
      <p:pic>
        <p:nvPicPr>
          <p:cNvPr id="94" name="Picture 93"/>
          <p:cNvPicPr>
            <a:picLocks noChangeAspect="1"/>
          </p:cNvPicPr>
          <p:nvPr userDrawn="1"/>
        </p:nvPicPr>
        <p:blipFill>
          <a:blip r:embed="rId70">
            <a:extLst>
              <a:ext uri="{28A0092B-C50C-407E-A947-70E740481C1C}">
                <a14:useLocalDpi xmlns:a14="http://schemas.microsoft.com/office/drawing/2010/main" val="0"/>
              </a:ext>
            </a:extLst>
          </a:blip>
          <a:stretch>
            <a:fillRect/>
          </a:stretch>
        </p:blipFill>
        <p:spPr>
          <a:xfrm>
            <a:off x="5488905" y="3957405"/>
            <a:ext cx="444447" cy="449497"/>
          </a:xfrm>
          <a:prstGeom prst="rect">
            <a:avLst/>
          </a:prstGeom>
        </p:spPr>
      </p:pic>
      <p:pic>
        <p:nvPicPr>
          <p:cNvPr id="95" name="Picture 94"/>
          <p:cNvPicPr>
            <a:picLocks noChangeAspect="1"/>
          </p:cNvPicPr>
          <p:nvPr userDrawn="1"/>
        </p:nvPicPr>
        <p:blipFill>
          <a:blip r:embed="rId71">
            <a:extLst>
              <a:ext uri="{28A0092B-C50C-407E-A947-70E740481C1C}">
                <a14:useLocalDpi xmlns:a14="http://schemas.microsoft.com/office/drawing/2010/main" val="0"/>
              </a:ext>
            </a:extLst>
          </a:blip>
          <a:stretch>
            <a:fillRect/>
          </a:stretch>
        </p:blipFill>
        <p:spPr>
          <a:xfrm>
            <a:off x="6027553" y="3957405"/>
            <a:ext cx="444447" cy="449497"/>
          </a:xfrm>
          <a:prstGeom prst="rect">
            <a:avLst/>
          </a:prstGeom>
        </p:spPr>
      </p:pic>
      <p:pic>
        <p:nvPicPr>
          <p:cNvPr id="96" name="Picture 95"/>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a:off x="6566201" y="3959930"/>
            <a:ext cx="444448" cy="444448"/>
          </a:xfrm>
          <a:prstGeom prst="rect">
            <a:avLst/>
          </a:prstGeom>
        </p:spPr>
      </p:pic>
      <p:pic>
        <p:nvPicPr>
          <p:cNvPr id="97" name="Picture 96"/>
          <p:cNvPicPr>
            <a:picLocks noChangeAspect="1"/>
          </p:cNvPicPr>
          <p:nvPr userDrawn="1"/>
        </p:nvPicPr>
        <p:blipFill>
          <a:blip r:embed="rId73">
            <a:extLst>
              <a:ext uri="{28A0092B-C50C-407E-A947-70E740481C1C}">
                <a14:useLocalDpi xmlns:a14="http://schemas.microsoft.com/office/drawing/2010/main" val="0"/>
              </a:ext>
            </a:extLst>
          </a:blip>
          <a:stretch>
            <a:fillRect/>
          </a:stretch>
        </p:blipFill>
        <p:spPr>
          <a:xfrm>
            <a:off x="626493" y="4441790"/>
            <a:ext cx="444447" cy="449497"/>
          </a:xfrm>
          <a:prstGeom prst="rect">
            <a:avLst/>
          </a:prstGeom>
        </p:spPr>
      </p:pic>
      <p:pic>
        <p:nvPicPr>
          <p:cNvPr id="98" name="Picture 97"/>
          <p:cNvPicPr>
            <a:picLocks noChangeAspect="1"/>
          </p:cNvPicPr>
          <p:nvPr userDrawn="1"/>
        </p:nvPicPr>
        <p:blipFill>
          <a:blip r:embed="rId74">
            <a:extLst>
              <a:ext uri="{28A0092B-C50C-407E-A947-70E740481C1C}">
                <a14:useLocalDpi xmlns:a14="http://schemas.microsoft.com/office/drawing/2010/main" val="0"/>
              </a:ext>
            </a:extLst>
          </a:blip>
          <a:stretch>
            <a:fillRect/>
          </a:stretch>
        </p:blipFill>
        <p:spPr>
          <a:xfrm>
            <a:off x="1165141" y="4444315"/>
            <a:ext cx="444448" cy="444448"/>
          </a:xfrm>
          <a:prstGeom prst="rect">
            <a:avLst/>
          </a:prstGeom>
        </p:spPr>
      </p:pic>
      <p:pic>
        <p:nvPicPr>
          <p:cNvPr id="99" name="Picture 98"/>
          <p:cNvPicPr>
            <a:picLocks noChangeAspect="1"/>
          </p:cNvPicPr>
          <p:nvPr userDrawn="1"/>
        </p:nvPicPr>
        <p:blipFill>
          <a:blip r:embed="rId75">
            <a:extLst>
              <a:ext uri="{28A0092B-C50C-407E-A947-70E740481C1C}">
                <a14:useLocalDpi xmlns:a14="http://schemas.microsoft.com/office/drawing/2010/main" val="0"/>
              </a:ext>
            </a:extLst>
          </a:blip>
          <a:stretch>
            <a:fillRect/>
          </a:stretch>
        </p:blipFill>
        <p:spPr>
          <a:xfrm>
            <a:off x="1703789" y="4441790"/>
            <a:ext cx="444447" cy="449497"/>
          </a:xfrm>
          <a:prstGeom prst="rect">
            <a:avLst/>
          </a:prstGeom>
        </p:spPr>
      </p:pic>
      <p:pic>
        <p:nvPicPr>
          <p:cNvPr id="100" name="Picture 99"/>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a:off x="2242437" y="4444315"/>
            <a:ext cx="444448" cy="444448"/>
          </a:xfrm>
          <a:prstGeom prst="rect">
            <a:avLst/>
          </a:prstGeom>
        </p:spPr>
      </p:pic>
      <p:pic>
        <p:nvPicPr>
          <p:cNvPr id="101" name="Picture 100"/>
          <p:cNvPicPr>
            <a:picLocks noChangeAspect="1"/>
          </p:cNvPicPr>
          <p:nvPr userDrawn="1"/>
        </p:nvPicPr>
        <p:blipFill>
          <a:blip r:embed="rId77">
            <a:extLst>
              <a:ext uri="{28A0092B-C50C-407E-A947-70E740481C1C}">
                <a14:useLocalDpi xmlns:a14="http://schemas.microsoft.com/office/drawing/2010/main" val="0"/>
              </a:ext>
            </a:extLst>
          </a:blip>
          <a:stretch>
            <a:fillRect/>
          </a:stretch>
        </p:blipFill>
        <p:spPr>
          <a:xfrm>
            <a:off x="2792783" y="4441790"/>
            <a:ext cx="444447" cy="449497"/>
          </a:xfrm>
          <a:prstGeom prst="rect">
            <a:avLst/>
          </a:prstGeom>
        </p:spPr>
      </p:pic>
      <p:pic>
        <p:nvPicPr>
          <p:cNvPr id="102" name="Picture 101"/>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a:off x="3331431" y="4441790"/>
            <a:ext cx="444447" cy="449497"/>
          </a:xfrm>
          <a:prstGeom prst="rect">
            <a:avLst/>
          </a:prstGeom>
        </p:spPr>
      </p:pic>
      <p:pic>
        <p:nvPicPr>
          <p:cNvPr id="103" name="Picture 102"/>
          <p:cNvPicPr>
            <a:picLocks noChangeAspect="1"/>
          </p:cNvPicPr>
          <p:nvPr userDrawn="1"/>
        </p:nvPicPr>
        <p:blipFill>
          <a:blip r:embed="rId79">
            <a:extLst>
              <a:ext uri="{28A0092B-C50C-407E-A947-70E740481C1C}">
                <a14:useLocalDpi xmlns:a14="http://schemas.microsoft.com/office/drawing/2010/main" val="0"/>
              </a:ext>
            </a:extLst>
          </a:blip>
          <a:stretch>
            <a:fillRect/>
          </a:stretch>
        </p:blipFill>
        <p:spPr>
          <a:xfrm>
            <a:off x="3870079" y="4441790"/>
            <a:ext cx="444447" cy="449497"/>
          </a:xfrm>
          <a:prstGeom prst="rect">
            <a:avLst/>
          </a:prstGeom>
        </p:spPr>
      </p:pic>
      <p:pic>
        <p:nvPicPr>
          <p:cNvPr id="104" name="Picture 103"/>
          <p:cNvPicPr>
            <a:picLocks noChangeAspect="1"/>
          </p:cNvPicPr>
          <p:nvPr userDrawn="1"/>
        </p:nvPicPr>
        <p:blipFill>
          <a:blip r:embed="rId80">
            <a:extLst>
              <a:ext uri="{28A0092B-C50C-407E-A947-70E740481C1C}">
                <a14:useLocalDpi xmlns:a14="http://schemas.microsoft.com/office/drawing/2010/main" val="0"/>
              </a:ext>
            </a:extLst>
          </a:blip>
          <a:stretch>
            <a:fillRect/>
          </a:stretch>
        </p:blipFill>
        <p:spPr>
          <a:xfrm>
            <a:off x="4408727" y="4444315"/>
            <a:ext cx="444448" cy="444448"/>
          </a:xfrm>
          <a:prstGeom prst="rect">
            <a:avLst/>
          </a:prstGeom>
        </p:spPr>
      </p:pic>
      <p:pic>
        <p:nvPicPr>
          <p:cNvPr id="105" name="Picture 104"/>
          <p:cNvPicPr>
            <a:picLocks noChangeAspect="1"/>
          </p:cNvPicPr>
          <p:nvPr userDrawn="1"/>
        </p:nvPicPr>
        <p:blipFill>
          <a:blip r:embed="rId81">
            <a:extLst>
              <a:ext uri="{28A0092B-C50C-407E-A947-70E740481C1C}">
                <a14:useLocalDpi xmlns:a14="http://schemas.microsoft.com/office/drawing/2010/main" val="0"/>
              </a:ext>
            </a:extLst>
          </a:blip>
          <a:stretch>
            <a:fillRect/>
          </a:stretch>
        </p:blipFill>
        <p:spPr>
          <a:xfrm>
            <a:off x="4950257" y="4435394"/>
            <a:ext cx="444447" cy="449497"/>
          </a:xfrm>
          <a:prstGeom prst="rect">
            <a:avLst/>
          </a:prstGeom>
        </p:spPr>
      </p:pic>
      <p:pic>
        <p:nvPicPr>
          <p:cNvPr id="106" name="Picture 105"/>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5488905" y="4435394"/>
            <a:ext cx="444447" cy="449497"/>
          </a:xfrm>
          <a:prstGeom prst="rect">
            <a:avLst/>
          </a:prstGeom>
        </p:spPr>
      </p:pic>
      <p:pic>
        <p:nvPicPr>
          <p:cNvPr id="107" name="Picture 106"/>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6027553" y="4437919"/>
            <a:ext cx="444448" cy="444448"/>
          </a:xfrm>
          <a:prstGeom prst="rect">
            <a:avLst/>
          </a:prstGeom>
        </p:spPr>
      </p:pic>
      <p:pic>
        <p:nvPicPr>
          <p:cNvPr id="108" name="Picture 107"/>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6566201" y="4437919"/>
            <a:ext cx="444448" cy="444448"/>
          </a:xfrm>
          <a:prstGeom prst="rect">
            <a:avLst/>
          </a:prstGeom>
        </p:spPr>
      </p:pic>
      <p:pic>
        <p:nvPicPr>
          <p:cNvPr id="109" name="Picture 108"/>
          <p:cNvPicPr>
            <a:picLocks noChangeAspect="1"/>
          </p:cNvPicPr>
          <p:nvPr userDrawn="1"/>
        </p:nvPicPr>
        <p:blipFill>
          <a:blip r:embed="rId85">
            <a:extLst>
              <a:ext uri="{28A0092B-C50C-407E-A947-70E740481C1C}">
                <a14:useLocalDpi xmlns:a14="http://schemas.microsoft.com/office/drawing/2010/main" val="0"/>
              </a:ext>
            </a:extLst>
          </a:blip>
          <a:stretch>
            <a:fillRect/>
          </a:stretch>
        </p:blipFill>
        <p:spPr>
          <a:xfrm>
            <a:off x="7106658" y="3953534"/>
            <a:ext cx="444448" cy="444448"/>
          </a:xfrm>
          <a:prstGeom prst="rect">
            <a:avLst/>
          </a:prstGeom>
        </p:spPr>
      </p:pic>
      <p:pic>
        <p:nvPicPr>
          <p:cNvPr id="110" name="Picture 109"/>
          <p:cNvPicPr>
            <a:picLocks noChangeAspect="1"/>
          </p:cNvPicPr>
          <p:nvPr userDrawn="1"/>
        </p:nvPicPr>
        <p:blipFill>
          <a:blip r:embed="rId86">
            <a:extLst>
              <a:ext uri="{28A0092B-C50C-407E-A947-70E740481C1C}">
                <a14:useLocalDpi xmlns:a14="http://schemas.microsoft.com/office/drawing/2010/main" val="0"/>
              </a:ext>
            </a:extLst>
          </a:blip>
          <a:stretch>
            <a:fillRect/>
          </a:stretch>
        </p:blipFill>
        <p:spPr>
          <a:xfrm>
            <a:off x="7645306" y="3953534"/>
            <a:ext cx="444448" cy="444448"/>
          </a:xfrm>
          <a:prstGeom prst="rect">
            <a:avLst/>
          </a:prstGeom>
        </p:spPr>
      </p:pic>
      <p:pic>
        <p:nvPicPr>
          <p:cNvPr id="111" name="Picture 110"/>
          <p:cNvPicPr>
            <a:picLocks noChangeAspect="1"/>
          </p:cNvPicPr>
          <p:nvPr userDrawn="1"/>
        </p:nvPicPr>
        <p:blipFill>
          <a:blip r:embed="rId87">
            <a:extLst>
              <a:ext uri="{28A0092B-C50C-407E-A947-70E740481C1C}">
                <a14:useLocalDpi xmlns:a14="http://schemas.microsoft.com/office/drawing/2010/main" val="0"/>
              </a:ext>
            </a:extLst>
          </a:blip>
          <a:stretch>
            <a:fillRect/>
          </a:stretch>
        </p:blipFill>
        <p:spPr>
          <a:xfrm>
            <a:off x="8183954" y="3956032"/>
            <a:ext cx="444447" cy="439452"/>
          </a:xfrm>
          <a:prstGeom prst="rect">
            <a:avLst/>
          </a:prstGeom>
        </p:spPr>
      </p:pic>
      <p:pic>
        <p:nvPicPr>
          <p:cNvPr id="112" name="Picture 111"/>
          <p:cNvPicPr>
            <a:picLocks noChangeAspect="1"/>
          </p:cNvPicPr>
          <p:nvPr userDrawn="1"/>
        </p:nvPicPr>
        <p:blipFill>
          <a:blip r:embed="rId88">
            <a:extLst>
              <a:ext uri="{28A0092B-C50C-407E-A947-70E740481C1C}">
                <a14:useLocalDpi xmlns:a14="http://schemas.microsoft.com/office/drawing/2010/main" val="0"/>
              </a:ext>
            </a:extLst>
          </a:blip>
          <a:stretch>
            <a:fillRect/>
          </a:stretch>
        </p:blipFill>
        <p:spPr>
          <a:xfrm>
            <a:off x="7108816" y="4435394"/>
            <a:ext cx="444447" cy="449497"/>
          </a:xfrm>
          <a:prstGeom prst="rect">
            <a:avLst/>
          </a:prstGeom>
        </p:spPr>
      </p:pic>
      <p:pic>
        <p:nvPicPr>
          <p:cNvPr id="113" name="Picture 112"/>
          <p:cNvPicPr>
            <a:picLocks noChangeAspect="1"/>
          </p:cNvPicPr>
          <p:nvPr userDrawn="1"/>
        </p:nvPicPr>
        <p:blipFill>
          <a:blip r:embed="rId89">
            <a:extLst>
              <a:ext uri="{28A0092B-C50C-407E-A947-70E740481C1C}">
                <a14:useLocalDpi xmlns:a14="http://schemas.microsoft.com/office/drawing/2010/main" val="0"/>
              </a:ext>
            </a:extLst>
          </a:blip>
          <a:stretch>
            <a:fillRect/>
          </a:stretch>
        </p:blipFill>
        <p:spPr>
          <a:xfrm>
            <a:off x="7647464" y="4435394"/>
            <a:ext cx="444447" cy="449497"/>
          </a:xfrm>
          <a:prstGeom prst="rect">
            <a:avLst/>
          </a:prstGeom>
        </p:spPr>
      </p:pic>
      <p:pic>
        <p:nvPicPr>
          <p:cNvPr id="114" name="Picture 113"/>
          <p:cNvPicPr>
            <a:picLocks noChangeAspect="1"/>
          </p:cNvPicPr>
          <p:nvPr userDrawn="1"/>
        </p:nvPicPr>
        <p:blipFill>
          <a:blip r:embed="rId90">
            <a:extLst>
              <a:ext uri="{28A0092B-C50C-407E-A947-70E740481C1C}">
                <a14:useLocalDpi xmlns:a14="http://schemas.microsoft.com/office/drawing/2010/main" val="0"/>
              </a:ext>
            </a:extLst>
          </a:blip>
          <a:stretch>
            <a:fillRect/>
          </a:stretch>
        </p:blipFill>
        <p:spPr>
          <a:xfrm>
            <a:off x="8186112" y="4440416"/>
            <a:ext cx="444447" cy="439453"/>
          </a:xfrm>
          <a:prstGeom prst="rect">
            <a:avLst/>
          </a:prstGeom>
        </p:spPr>
      </p:pic>
      <p:pic>
        <p:nvPicPr>
          <p:cNvPr id="115" name="Picture 114"/>
          <p:cNvPicPr>
            <a:picLocks noChangeAspect="1"/>
          </p:cNvPicPr>
          <p:nvPr userDrawn="1"/>
        </p:nvPicPr>
        <p:blipFill>
          <a:blip r:embed="rId91">
            <a:extLst>
              <a:ext uri="{28A0092B-C50C-407E-A947-70E740481C1C}">
                <a14:useLocalDpi xmlns:a14="http://schemas.microsoft.com/office/drawing/2010/main" val="0"/>
              </a:ext>
            </a:extLst>
          </a:blip>
          <a:stretch>
            <a:fillRect/>
          </a:stretch>
        </p:blipFill>
        <p:spPr>
          <a:xfrm>
            <a:off x="624335" y="4926175"/>
            <a:ext cx="444447" cy="439453"/>
          </a:xfrm>
          <a:prstGeom prst="rect">
            <a:avLst/>
          </a:prstGeom>
        </p:spPr>
      </p:pic>
      <p:pic>
        <p:nvPicPr>
          <p:cNvPr id="116" name="Picture 115"/>
          <p:cNvPicPr>
            <a:picLocks noChangeAspect="1"/>
          </p:cNvPicPr>
          <p:nvPr userDrawn="1"/>
        </p:nvPicPr>
        <p:blipFill>
          <a:blip r:embed="rId92">
            <a:extLst>
              <a:ext uri="{28A0092B-C50C-407E-A947-70E740481C1C}">
                <a14:useLocalDpi xmlns:a14="http://schemas.microsoft.com/office/drawing/2010/main" val="0"/>
              </a:ext>
            </a:extLst>
          </a:blip>
          <a:stretch>
            <a:fillRect/>
          </a:stretch>
        </p:blipFill>
        <p:spPr>
          <a:xfrm>
            <a:off x="1162983" y="4926175"/>
            <a:ext cx="444447" cy="439452"/>
          </a:xfrm>
          <a:prstGeom prst="rect">
            <a:avLst/>
          </a:prstGeom>
        </p:spPr>
      </p:pic>
      <p:pic>
        <p:nvPicPr>
          <p:cNvPr id="117" name="Picture 116"/>
          <p:cNvPicPr>
            <a:picLocks noChangeAspect="1"/>
          </p:cNvPicPr>
          <p:nvPr userDrawn="1"/>
        </p:nvPicPr>
        <p:blipFill>
          <a:blip r:embed="rId93">
            <a:extLst>
              <a:ext uri="{28A0092B-C50C-407E-A947-70E740481C1C}">
                <a14:useLocalDpi xmlns:a14="http://schemas.microsoft.com/office/drawing/2010/main" val="0"/>
              </a:ext>
            </a:extLst>
          </a:blip>
          <a:stretch>
            <a:fillRect/>
          </a:stretch>
        </p:blipFill>
        <p:spPr>
          <a:xfrm>
            <a:off x="1708105" y="4947672"/>
            <a:ext cx="444447" cy="439452"/>
          </a:xfrm>
          <a:prstGeom prst="rect">
            <a:avLst/>
          </a:prstGeom>
        </p:spPr>
      </p:pic>
      <p:pic>
        <p:nvPicPr>
          <p:cNvPr id="118" name="Picture 117"/>
          <p:cNvPicPr>
            <a:picLocks noChangeAspect="1"/>
          </p:cNvPicPr>
          <p:nvPr userDrawn="1"/>
        </p:nvPicPr>
        <p:blipFill>
          <a:blip r:embed="rId94">
            <a:extLst>
              <a:ext uri="{28A0092B-C50C-407E-A947-70E740481C1C}">
                <a14:useLocalDpi xmlns:a14="http://schemas.microsoft.com/office/drawing/2010/main" val="0"/>
              </a:ext>
            </a:extLst>
          </a:blip>
          <a:stretch>
            <a:fillRect/>
          </a:stretch>
        </p:blipFill>
        <p:spPr>
          <a:xfrm>
            <a:off x="2240279" y="4947673"/>
            <a:ext cx="444447" cy="439452"/>
          </a:xfrm>
          <a:prstGeom prst="rect">
            <a:avLst/>
          </a:prstGeom>
        </p:spPr>
      </p:pic>
      <p:pic>
        <p:nvPicPr>
          <p:cNvPr id="119" name="Picture 118"/>
          <p:cNvPicPr>
            <a:picLocks noChangeAspect="1"/>
          </p:cNvPicPr>
          <p:nvPr userDrawn="1"/>
        </p:nvPicPr>
        <p:blipFill>
          <a:blip r:embed="rId95">
            <a:extLst>
              <a:ext uri="{28A0092B-C50C-407E-A947-70E740481C1C}">
                <a14:useLocalDpi xmlns:a14="http://schemas.microsoft.com/office/drawing/2010/main" val="0"/>
              </a:ext>
            </a:extLst>
          </a:blip>
          <a:stretch>
            <a:fillRect/>
          </a:stretch>
        </p:blipFill>
        <p:spPr>
          <a:xfrm>
            <a:off x="2791875" y="4932836"/>
            <a:ext cx="444446" cy="439452"/>
          </a:xfrm>
          <a:prstGeom prst="rect">
            <a:avLst/>
          </a:prstGeom>
        </p:spPr>
      </p:pic>
      <p:pic>
        <p:nvPicPr>
          <p:cNvPr id="120" name="Picture 119"/>
          <p:cNvPicPr>
            <a:picLocks noChangeAspect="1"/>
          </p:cNvPicPr>
          <p:nvPr userDrawn="1"/>
        </p:nvPicPr>
        <p:blipFill>
          <a:blip r:embed="rId96">
            <a:extLst>
              <a:ext uri="{28A0092B-C50C-407E-A947-70E740481C1C}">
                <a14:useLocalDpi xmlns:a14="http://schemas.microsoft.com/office/drawing/2010/main" val="0"/>
              </a:ext>
            </a:extLst>
          </a:blip>
          <a:stretch>
            <a:fillRect/>
          </a:stretch>
        </p:blipFill>
        <p:spPr>
          <a:xfrm>
            <a:off x="3343471" y="4937335"/>
            <a:ext cx="444444" cy="439450"/>
          </a:xfrm>
          <a:prstGeom prst="rect">
            <a:avLst/>
          </a:prstGeom>
        </p:spPr>
      </p:pic>
    </p:spTree>
    <p:extLst>
      <p:ext uri="{BB962C8B-B14F-4D97-AF65-F5344CB8AC3E}">
        <p14:creationId xmlns:p14="http://schemas.microsoft.com/office/powerpoint/2010/main" val="2913003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7224515" y="6439477"/>
            <a:ext cx="663917" cy="217634"/>
          </a:xfrm>
          <a:prstGeom prst="rect">
            <a:avLst/>
          </a:prstGeom>
        </p:spPr>
        <p:txBody>
          <a:bodyPr/>
          <a:lstStyle>
            <a:lvl1pPr algn="r">
              <a:defRPr sz="700">
                <a:solidFill>
                  <a:srgbClr val="464646"/>
                </a:solidFill>
              </a:defRPr>
            </a:lvl1pPr>
          </a:lstStyle>
          <a:p>
            <a:fld id="{E27F4132-7B74-4A97-AFAD-0F30C3B6C36F}" type="datetime1">
              <a:rPr lang="sv-SE" smtClean="0"/>
              <a:t>2017-04-04</a:t>
            </a:fld>
            <a:endParaRPr lang="sv-SE" dirty="0"/>
          </a:p>
        </p:txBody>
      </p:sp>
      <p:sp>
        <p:nvSpPr>
          <p:cNvPr id="9" name="Footer Placeholder 4"/>
          <p:cNvSpPr>
            <a:spLocks noGrp="1"/>
          </p:cNvSpPr>
          <p:nvPr>
            <p:ph type="ftr" sz="quarter" idx="3"/>
          </p:nvPr>
        </p:nvSpPr>
        <p:spPr>
          <a:xfrm>
            <a:off x="3928865" y="6439477"/>
            <a:ext cx="3086100" cy="217634"/>
          </a:xfrm>
          <a:prstGeom prst="rect">
            <a:avLst/>
          </a:prstGeom>
        </p:spPr>
        <p:txBody>
          <a:bodyPr/>
          <a:lstStyle>
            <a:lvl1pPr algn="r">
              <a:defRPr sz="700" b="1" i="0" cap="all" baseline="0">
                <a:solidFill>
                  <a:srgbClr val="464646"/>
                </a:solidFill>
                <a:latin typeface="Calibri" panose="020F0502020204030204" pitchFamily="34" charset="0"/>
              </a:defRPr>
            </a:lvl1pPr>
          </a:lstStyle>
          <a:p>
            <a:endParaRPr lang="sv-SE" dirty="0"/>
          </a:p>
        </p:txBody>
      </p:sp>
      <p:sp>
        <p:nvSpPr>
          <p:cNvPr id="10" name="Slide Number Placeholder 5"/>
          <p:cNvSpPr>
            <a:spLocks noGrp="1"/>
          </p:cNvSpPr>
          <p:nvPr>
            <p:ph type="sldNum" sz="quarter" idx="4"/>
          </p:nvPr>
        </p:nvSpPr>
        <p:spPr>
          <a:xfrm>
            <a:off x="8097982" y="6439478"/>
            <a:ext cx="417368" cy="217634"/>
          </a:xfrm>
          <a:prstGeom prst="rect">
            <a:avLst/>
          </a:prstGeom>
        </p:spPr>
        <p:txBody>
          <a:bodyPr/>
          <a:lstStyle>
            <a:lvl1pPr algn="r">
              <a:defRPr sz="700">
                <a:solidFill>
                  <a:srgbClr val="464646"/>
                </a:solidFill>
              </a:defRPr>
            </a:lvl1pPr>
          </a:lstStyle>
          <a:p>
            <a:fld id="{68E06CF8-CA0C-418B-AA81-5379FC86FBCD}" type="slidenum">
              <a:rPr lang="sv-SE" smtClean="0"/>
              <a:pPr/>
              <a:t>‹#›</a:t>
            </a:fld>
            <a:endParaRPr lang="sv-SE" dirty="0"/>
          </a:p>
        </p:txBody>
      </p:sp>
    </p:spTree>
    <p:extLst>
      <p:ext uri="{BB962C8B-B14F-4D97-AF65-F5344CB8AC3E}">
        <p14:creationId xmlns:p14="http://schemas.microsoft.com/office/powerpoint/2010/main" val="1636351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C32D2A6E-2012-406F-89B5-B3CF23077AC8}" type="datetimeFigureOut">
              <a:rPr lang="sv-SE" smtClean="0"/>
              <a:t>2017-04-04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168931C-08E4-4DA1-8398-BE3D607BAC72}" type="slidenum">
              <a:rPr lang="sv-SE" smtClean="0"/>
              <a:t>‹#›</a:t>
            </a:fld>
            <a:endParaRPr lang="sv-SE"/>
          </a:p>
        </p:txBody>
      </p:sp>
    </p:spTree>
    <p:extLst>
      <p:ext uri="{BB962C8B-B14F-4D97-AF65-F5344CB8AC3E}">
        <p14:creationId xmlns:p14="http://schemas.microsoft.com/office/powerpoint/2010/main" val="1638514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C32D2A6E-2012-406F-89B5-B3CF23077AC8}" type="datetimeFigureOut">
              <a:rPr lang="sv-SE" smtClean="0"/>
              <a:t>2017-04-04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168931C-08E4-4DA1-8398-BE3D607BAC72}" type="slidenum">
              <a:rPr lang="sv-SE" smtClean="0"/>
              <a:t>‹#›</a:t>
            </a:fld>
            <a:endParaRPr lang="sv-SE"/>
          </a:p>
        </p:txBody>
      </p:sp>
    </p:spTree>
    <p:extLst>
      <p:ext uri="{BB962C8B-B14F-4D97-AF65-F5344CB8AC3E}">
        <p14:creationId xmlns:p14="http://schemas.microsoft.com/office/powerpoint/2010/main" val="4147852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v-SE"/>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D2A6E-2012-406F-89B5-B3CF23077AC8}" type="datetimeFigureOut">
              <a:rPr lang="sv-SE" smtClean="0"/>
              <a:t>2017-04-04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168931C-08E4-4DA1-8398-BE3D607BAC72}" type="slidenum">
              <a:rPr lang="sv-SE" smtClean="0"/>
              <a:t>‹#›</a:t>
            </a:fld>
            <a:endParaRPr lang="sv-SE"/>
          </a:p>
        </p:txBody>
      </p:sp>
    </p:spTree>
    <p:extLst>
      <p:ext uri="{BB962C8B-B14F-4D97-AF65-F5344CB8AC3E}">
        <p14:creationId xmlns:p14="http://schemas.microsoft.com/office/powerpoint/2010/main" val="745272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p:cNvSpPr>
            <a:spLocks noGrp="1"/>
          </p:cNvSpPr>
          <p:nvPr>
            <p:ph type="dt" sz="half" idx="10"/>
          </p:nvPr>
        </p:nvSpPr>
        <p:spPr/>
        <p:txBody>
          <a:bodyPr/>
          <a:lstStyle/>
          <a:p>
            <a:fld id="{C32D2A6E-2012-406F-89B5-B3CF23077AC8}" type="datetimeFigureOut">
              <a:rPr lang="sv-SE" smtClean="0"/>
              <a:t>2017-04-04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168931C-08E4-4DA1-8398-BE3D607BAC72}" type="slidenum">
              <a:rPr lang="sv-SE" smtClean="0"/>
              <a:t>‹#›</a:t>
            </a:fld>
            <a:endParaRPr lang="sv-SE"/>
          </a:p>
        </p:txBody>
      </p:sp>
    </p:spTree>
    <p:extLst>
      <p:ext uri="{BB962C8B-B14F-4D97-AF65-F5344CB8AC3E}">
        <p14:creationId xmlns:p14="http://schemas.microsoft.com/office/powerpoint/2010/main" val="959592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C32D2A6E-2012-406F-89B5-B3CF23077AC8}" type="datetimeFigureOut">
              <a:rPr lang="sv-SE" smtClean="0"/>
              <a:t>2017-04-04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8168931C-08E4-4DA1-8398-BE3D607BAC72}" type="slidenum">
              <a:rPr lang="sv-SE" smtClean="0"/>
              <a:t>‹#›</a:t>
            </a:fld>
            <a:endParaRPr lang="sv-SE"/>
          </a:p>
        </p:txBody>
      </p:sp>
    </p:spTree>
    <p:extLst>
      <p:ext uri="{BB962C8B-B14F-4D97-AF65-F5344CB8AC3E}">
        <p14:creationId xmlns:p14="http://schemas.microsoft.com/office/powerpoint/2010/main" val="617099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Date Placeholder 2"/>
          <p:cNvSpPr>
            <a:spLocks noGrp="1"/>
          </p:cNvSpPr>
          <p:nvPr>
            <p:ph type="dt" sz="half" idx="10"/>
          </p:nvPr>
        </p:nvSpPr>
        <p:spPr/>
        <p:txBody>
          <a:bodyPr/>
          <a:lstStyle/>
          <a:p>
            <a:fld id="{C32D2A6E-2012-406F-89B5-B3CF23077AC8}" type="datetimeFigureOut">
              <a:rPr lang="sv-SE" smtClean="0"/>
              <a:t>2017-04-04</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8168931C-08E4-4DA1-8398-BE3D607BAC72}" type="slidenum">
              <a:rPr lang="sv-SE" smtClean="0"/>
              <a:t>‹#›</a:t>
            </a:fld>
            <a:endParaRPr lang="sv-SE"/>
          </a:p>
        </p:txBody>
      </p:sp>
    </p:spTree>
    <p:extLst>
      <p:ext uri="{BB962C8B-B14F-4D97-AF65-F5344CB8AC3E}">
        <p14:creationId xmlns:p14="http://schemas.microsoft.com/office/powerpoint/2010/main" val="116588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36" name="Rectangle 35"/>
          <p:cNvSpPr/>
          <p:nvPr userDrawn="1"/>
        </p:nvSpPr>
        <p:spPr>
          <a:xfrm>
            <a:off x="9043240" y="1"/>
            <a:ext cx="10076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7" name="Rectangle 36"/>
          <p:cNvSpPr/>
          <p:nvPr userDrawn="1"/>
        </p:nvSpPr>
        <p:spPr>
          <a:xfrm flipV="1">
            <a:off x="0" y="1"/>
            <a:ext cx="9141481" cy="9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2" name="Subtitle 1"/>
          <p:cNvSpPr>
            <a:spLocks noGrp="1"/>
          </p:cNvSpPr>
          <p:nvPr>
            <p:ph type="subTitle" idx="1"/>
          </p:nvPr>
        </p:nvSpPr>
        <p:spPr>
          <a:xfrm>
            <a:off x="1452208" y="3765191"/>
            <a:ext cx="6249003" cy="413259"/>
          </a:xfrm>
        </p:spPr>
        <p:txBody>
          <a:bodyPr>
            <a:noAutofit/>
          </a:bodyPr>
          <a:lstStyle>
            <a:lvl1pPr marL="0" indent="0">
              <a:buNone/>
              <a:defRPr sz="2600">
                <a:solidFill>
                  <a:srgbClr val="002060"/>
                </a:solidFill>
                <a:latin typeface="+mj-lt"/>
              </a:defRPr>
            </a:lvl1pPr>
          </a:lstStyle>
          <a:p>
            <a:r>
              <a:rPr lang="en-US" dirty="0"/>
              <a:t>Click to edit Master subtitle style</a:t>
            </a:r>
            <a:endParaRPr lang="sv-SE" dirty="0"/>
          </a:p>
        </p:txBody>
      </p:sp>
      <p:sp>
        <p:nvSpPr>
          <p:cNvPr id="43" name="Title 2"/>
          <p:cNvSpPr>
            <a:spLocks noGrp="1"/>
          </p:cNvSpPr>
          <p:nvPr>
            <p:ph type="title"/>
          </p:nvPr>
        </p:nvSpPr>
        <p:spPr>
          <a:xfrm>
            <a:off x="1452208" y="3289898"/>
            <a:ext cx="6237064" cy="376445"/>
          </a:xfrm>
        </p:spPr>
        <p:txBody>
          <a:bodyPr>
            <a:normAutofit/>
          </a:bodyPr>
          <a:lstStyle>
            <a:lvl1pPr>
              <a:defRPr sz="2800">
                <a:solidFill>
                  <a:srgbClr val="0070C0"/>
                </a:solidFill>
              </a:defRPr>
            </a:lvl1pPr>
          </a:lstStyle>
          <a:p>
            <a:r>
              <a:rPr lang="en-US" dirty="0"/>
              <a:t>Click to edit Master title style</a:t>
            </a:r>
            <a:endParaRPr lang="sv-SE" dirty="0"/>
          </a:p>
        </p:txBody>
      </p:sp>
      <p:sp>
        <p:nvSpPr>
          <p:cNvPr id="45" name="Text Placeholder 4"/>
          <p:cNvSpPr>
            <a:spLocks noGrp="1"/>
          </p:cNvSpPr>
          <p:nvPr>
            <p:ph type="body" sz="quarter" idx="13"/>
          </p:nvPr>
        </p:nvSpPr>
        <p:spPr>
          <a:xfrm>
            <a:off x="231750" y="5998304"/>
            <a:ext cx="6244620" cy="547053"/>
          </a:xfrm>
        </p:spPr>
        <p:txBody>
          <a:bodyPr>
            <a:normAutofit/>
          </a:bodyPr>
          <a:lstStyle>
            <a:lvl1pPr marL="0" indent="0">
              <a:buNone/>
              <a:defRPr sz="900">
                <a:solidFill>
                  <a:srgbClr val="002060"/>
                </a:solidFill>
              </a:defRPr>
            </a:lvl1pPr>
          </a:lstStyle>
          <a:p>
            <a:pPr lvl="0"/>
            <a:r>
              <a:rPr lang="en-US" dirty="0"/>
              <a:t>Click to edit Master text styles</a:t>
            </a:r>
          </a:p>
        </p:txBody>
      </p:sp>
      <p:sp>
        <p:nvSpPr>
          <p:cNvPr id="49" name="Rectangle 48"/>
          <p:cNvSpPr/>
          <p:nvPr userDrawn="1"/>
        </p:nvSpPr>
        <p:spPr>
          <a:xfrm>
            <a:off x="231750" y="5720073"/>
            <a:ext cx="6256558" cy="261610"/>
          </a:xfrm>
          <a:prstGeom prst="rect">
            <a:avLst/>
          </a:prstGeom>
        </p:spPr>
        <p:txBody>
          <a:bodyPr wrap="square">
            <a:spAutoFit/>
          </a:bodyPr>
          <a:lstStyle/>
          <a:p>
            <a:r>
              <a:rPr lang="sv-SE" sz="1050" dirty="0">
                <a:solidFill>
                  <a:schemeClr val="bg1"/>
                </a:solidFill>
                <a:latin typeface="Calibri bold" panose="020F0702030404030204" pitchFamily="34" charset="0"/>
              </a:rPr>
              <a:t>PRESENTED/PREPARED BY:</a:t>
            </a:r>
          </a:p>
        </p:txBody>
      </p:sp>
      <p:pic>
        <p:nvPicPr>
          <p:cNvPr id="2" name="Picture 1"/>
          <p:cNvPicPr>
            <a:picLocks noChangeAspect="1"/>
          </p:cNvPicPr>
          <p:nvPr userDrawn="1"/>
        </p:nvPicPr>
        <p:blipFill>
          <a:blip r:embed="rId2"/>
          <a:stretch>
            <a:fillRect/>
          </a:stretch>
        </p:blipFill>
        <p:spPr>
          <a:xfrm>
            <a:off x="141615" y="109918"/>
            <a:ext cx="8858250" cy="1524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5458" y="5998304"/>
            <a:ext cx="594407" cy="647699"/>
          </a:xfrm>
          <a:prstGeom prst="rect">
            <a:avLst/>
          </a:prstGeom>
        </p:spPr>
      </p:pic>
    </p:spTree>
    <p:extLst>
      <p:ext uri="{BB962C8B-B14F-4D97-AF65-F5344CB8AC3E}">
        <p14:creationId xmlns:p14="http://schemas.microsoft.com/office/powerpoint/2010/main" val="113376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D2A6E-2012-406F-89B5-B3CF23077AC8}" type="datetimeFigureOut">
              <a:rPr lang="sv-SE" smtClean="0"/>
              <a:t>2017-04-04</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8168931C-08E4-4DA1-8398-BE3D607BAC72}" type="slidenum">
              <a:rPr lang="sv-SE" smtClean="0"/>
              <a:t>‹#›</a:t>
            </a:fld>
            <a:endParaRPr lang="sv-SE"/>
          </a:p>
        </p:txBody>
      </p:sp>
    </p:spTree>
    <p:extLst>
      <p:ext uri="{BB962C8B-B14F-4D97-AF65-F5344CB8AC3E}">
        <p14:creationId xmlns:p14="http://schemas.microsoft.com/office/powerpoint/2010/main" val="1453762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D2A6E-2012-406F-89B5-B3CF23077AC8}" type="datetimeFigureOut">
              <a:rPr lang="sv-SE" smtClean="0"/>
              <a:t>2017-04-04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168931C-08E4-4DA1-8398-BE3D607BAC72}" type="slidenum">
              <a:rPr lang="sv-SE" smtClean="0"/>
              <a:t>‹#›</a:t>
            </a:fld>
            <a:endParaRPr lang="sv-SE"/>
          </a:p>
        </p:txBody>
      </p:sp>
    </p:spTree>
    <p:extLst>
      <p:ext uri="{BB962C8B-B14F-4D97-AF65-F5344CB8AC3E}">
        <p14:creationId xmlns:p14="http://schemas.microsoft.com/office/powerpoint/2010/main" val="3873008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D2A6E-2012-406F-89B5-B3CF23077AC8}" type="datetimeFigureOut">
              <a:rPr lang="sv-SE" smtClean="0"/>
              <a:t>2017-04-04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168931C-08E4-4DA1-8398-BE3D607BAC72}" type="slidenum">
              <a:rPr lang="sv-SE" smtClean="0"/>
              <a:t>‹#›</a:t>
            </a:fld>
            <a:endParaRPr lang="sv-SE"/>
          </a:p>
        </p:txBody>
      </p:sp>
    </p:spTree>
    <p:extLst>
      <p:ext uri="{BB962C8B-B14F-4D97-AF65-F5344CB8AC3E}">
        <p14:creationId xmlns:p14="http://schemas.microsoft.com/office/powerpoint/2010/main" val="529284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C32D2A6E-2012-406F-89B5-B3CF23077AC8}" type="datetimeFigureOut">
              <a:rPr lang="sv-SE" smtClean="0"/>
              <a:t>2017-04-04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168931C-08E4-4DA1-8398-BE3D607BAC72}" type="slidenum">
              <a:rPr lang="sv-SE" smtClean="0"/>
              <a:t>‹#›</a:t>
            </a:fld>
            <a:endParaRPr lang="sv-SE"/>
          </a:p>
        </p:txBody>
      </p:sp>
    </p:spTree>
    <p:extLst>
      <p:ext uri="{BB962C8B-B14F-4D97-AF65-F5344CB8AC3E}">
        <p14:creationId xmlns:p14="http://schemas.microsoft.com/office/powerpoint/2010/main" val="284935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C32D2A6E-2012-406F-89B5-B3CF23077AC8}" type="datetimeFigureOut">
              <a:rPr lang="sv-SE" smtClean="0"/>
              <a:t>2017-04-04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168931C-08E4-4DA1-8398-BE3D607BAC72}" type="slidenum">
              <a:rPr lang="sv-SE" smtClean="0"/>
              <a:t>‹#›</a:t>
            </a:fld>
            <a:endParaRPr lang="sv-SE"/>
          </a:p>
        </p:txBody>
      </p:sp>
    </p:spTree>
    <p:extLst>
      <p:ext uri="{BB962C8B-B14F-4D97-AF65-F5344CB8AC3E}">
        <p14:creationId xmlns:p14="http://schemas.microsoft.com/office/powerpoint/2010/main" val="133969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628650" y="815394"/>
            <a:ext cx="7886700" cy="413617"/>
          </a:xfrm>
        </p:spPr>
        <p:txBody>
          <a:bodyPr>
            <a:noAutofit/>
          </a:bodyPr>
          <a:lstStyle>
            <a:lvl1pPr>
              <a:defRPr sz="2400">
                <a:solidFill>
                  <a:srgbClr val="464646"/>
                </a:solidFill>
              </a:defRPr>
            </a:lvl1pPr>
          </a:lstStyle>
          <a:p>
            <a:r>
              <a:rPr lang="en-US"/>
              <a:t>Click to edit Master title style</a:t>
            </a:r>
            <a:endParaRPr lang="sv-SE" dirty="0"/>
          </a:p>
        </p:txBody>
      </p:sp>
      <p:sp>
        <p:nvSpPr>
          <p:cNvPr id="3" name="Content Placeholder 2"/>
          <p:cNvSpPr>
            <a:spLocks noGrp="1"/>
          </p:cNvSpPr>
          <p:nvPr>
            <p:ph idx="1"/>
          </p:nvPr>
        </p:nvSpPr>
        <p:spPr>
          <a:xfrm>
            <a:off x="636207" y="1183669"/>
            <a:ext cx="7886699" cy="383021"/>
          </a:xfrm>
        </p:spPr>
        <p:txBody>
          <a:bodyPr>
            <a:noAutofit/>
          </a:bodyPr>
          <a:lstStyle>
            <a:lvl1pPr marL="0" indent="0">
              <a:buFontTx/>
              <a:buNone/>
              <a:defRPr sz="2300">
                <a:latin typeface="+mj-lt"/>
              </a:defRPr>
            </a:lvl1pPr>
            <a:lvl2pPr>
              <a:defRPr/>
            </a:lvl2pPr>
          </a:lstStyle>
          <a:p>
            <a:pPr lvl="0"/>
            <a:r>
              <a:rPr lang="en-US"/>
              <a:t>Click to edit Master text styles</a:t>
            </a:r>
          </a:p>
        </p:txBody>
      </p:sp>
      <p:sp>
        <p:nvSpPr>
          <p:cNvPr id="55" name="Content Placeholder 2"/>
          <p:cNvSpPr>
            <a:spLocks noGrp="1"/>
          </p:cNvSpPr>
          <p:nvPr>
            <p:ph idx="19"/>
          </p:nvPr>
        </p:nvSpPr>
        <p:spPr>
          <a:xfrm>
            <a:off x="621723" y="1995055"/>
            <a:ext cx="7893625" cy="3678379"/>
          </a:xfrm>
        </p:spPr>
        <p:txBody>
          <a:bodyPr>
            <a:normAutofit/>
          </a:bodyPr>
          <a:lstStyle>
            <a:lvl1pPr marL="0" indent="0">
              <a:buFontTx/>
              <a:buNone/>
              <a:defRPr sz="1100" cap="none" baseline="0"/>
            </a:lvl1pPr>
            <a:lvl2pPr>
              <a:defRPr/>
            </a:lvl2pPr>
          </a:lstStyle>
          <a:p>
            <a:pPr lvl="0"/>
            <a:r>
              <a:rPr lang="en-US"/>
              <a:t>Click to edit Master text styles</a:t>
            </a:r>
          </a:p>
        </p:txBody>
      </p:sp>
      <p:sp>
        <p:nvSpPr>
          <p:cNvPr id="16" name="Date Placeholder 3"/>
          <p:cNvSpPr>
            <a:spLocks noGrp="1"/>
          </p:cNvSpPr>
          <p:nvPr>
            <p:ph type="dt" sz="half" idx="2"/>
          </p:nvPr>
        </p:nvSpPr>
        <p:spPr>
          <a:xfrm>
            <a:off x="7224515" y="6439477"/>
            <a:ext cx="663917" cy="217634"/>
          </a:xfrm>
          <a:prstGeom prst="rect">
            <a:avLst/>
          </a:prstGeom>
        </p:spPr>
        <p:txBody>
          <a:bodyPr/>
          <a:lstStyle>
            <a:lvl1pPr algn="r">
              <a:defRPr sz="700">
                <a:solidFill>
                  <a:srgbClr val="464646"/>
                </a:solidFill>
              </a:defRPr>
            </a:lvl1pPr>
          </a:lstStyle>
          <a:p>
            <a:fld id="{E27F4132-7B74-4A97-AFAD-0F30C3B6C36F}" type="datetime1">
              <a:rPr lang="sv-SE" smtClean="0"/>
              <a:t>2017-04-04</a:t>
            </a:fld>
            <a:endParaRPr lang="sv-SE" dirty="0"/>
          </a:p>
        </p:txBody>
      </p:sp>
      <p:sp>
        <p:nvSpPr>
          <p:cNvPr id="17" name="Footer Placeholder 4"/>
          <p:cNvSpPr>
            <a:spLocks noGrp="1"/>
          </p:cNvSpPr>
          <p:nvPr>
            <p:ph type="ftr" sz="quarter" idx="3"/>
          </p:nvPr>
        </p:nvSpPr>
        <p:spPr>
          <a:xfrm>
            <a:off x="3928865" y="6439477"/>
            <a:ext cx="3086100" cy="217634"/>
          </a:xfrm>
          <a:prstGeom prst="rect">
            <a:avLst/>
          </a:prstGeom>
        </p:spPr>
        <p:txBody>
          <a:bodyPr/>
          <a:lstStyle>
            <a:lvl1pPr algn="r">
              <a:defRPr sz="700" b="1" i="0" cap="all" baseline="0">
                <a:solidFill>
                  <a:srgbClr val="464646"/>
                </a:solidFill>
                <a:latin typeface="Calibri" panose="020F0502020204030204" pitchFamily="34" charset="0"/>
              </a:defRPr>
            </a:lvl1pPr>
          </a:lstStyle>
          <a:p>
            <a:endParaRPr lang="sv-SE" dirty="0"/>
          </a:p>
        </p:txBody>
      </p:sp>
      <p:sp>
        <p:nvSpPr>
          <p:cNvPr id="18" name="Slide Number Placeholder 5"/>
          <p:cNvSpPr>
            <a:spLocks noGrp="1"/>
          </p:cNvSpPr>
          <p:nvPr>
            <p:ph type="sldNum" sz="quarter" idx="4"/>
          </p:nvPr>
        </p:nvSpPr>
        <p:spPr>
          <a:xfrm>
            <a:off x="8097982" y="6439478"/>
            <a:ext cx="417368" cy="217634"/>
          </a:xfrm>
          <a:prstGeom prst="rect">
            <a:avLst/>
          </a:prstGeom>
        </p:spPr>
        <p:txBody>
          <a:bodyPr/>
          <a:lstStyle>
            <a:lvl1pPr algn="r">
              <a:defRPr sz="700">
                <a:solidFill>
                  <a:srgbClr val="464646"/>
                </a:solidFill>
              </a:defRPr>
            </a:lvl1pPr>
          </a:lstStyle>
          <a:p>
            <a:fld id="{68E06CF8-CA0C-418B-AA81-5379FC86FBCD}" type="slidenum">
              <a:rPr lang="sv-SE" smtClean="0"/>
              <a:pPr/>
              <a:t>‹#›</a:t>
            </a:fld>
            <a:endParaRPr lang="sv-SE" dirty="0"/>
          </a:p>
        </p:txBody>
      </p:sp>
    </p:spTree>
    <p:extLst>
      <p:ext uri="{BB962C8B-B14F-4D97-AF65-F5344CB8AC3E}">
        <p14:creationId xmlns:p14="http://schemas.microsoft.com/office/powerpoint/2010/main" val="244354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815394"/>
            <a:ext cx="7886700" cy="413617"/>
          </a:xfrm>
        </p:spPr>
        <p:txBody>
          <a:bodyPr>
            <a:noAutofit/>
          </a:bodyPr>
          <a:lstStyle>
            <a:lvl1pPr>
              <a:defRPr sz="2400">
                <a:solidFill>
                  <a:srgbClr val="464646"/>
                </a:solidFill>
              </a:defRPr>
            </a:lvl1pPr>
          </a:lstStyle>
          <a:p>
            <a:r>
              <a:rPr lang="en-US"/>
              <a:t>Click to edit Master title style</a:t>
            </a:r>
            <a:endParaRPr lang="sv-SE" dirty="0"/>
          </a:p>
        </p:txBody>
      </p:sp>
      <p:sp>
        <p:nvSpPr>
          <p:cNvPr id="3" name="Content Placeholder 2"/>
          <p:cNvSpPr>
            <a:spLocks noGrp="1"/>
          </p:cNvSpPr>
          <p:nvPr>
            <p:ph idx="1"/>
          </p:nvPr>
        </p:nvSpPr>
        <p:spPr>
          <a:xfrm>
            <a:off x="636207" y="1183669"/>
            <a:ext cx="7886699" cy="383021"/>
          </a:xfrm>
        </p:spPr>
        <p:txBody>
          <a:bodyPr>
            <a:noAutofit/>
          </a:bodyPr>
          <a:lstStyle>
            <a:lvl1pPr marL="0" indent="0">
              <a:buFontTx/>
              <a:buNone/>
              <a:defRPr sz="2300">
                <a:latin typeface="+mj-lt"/>
              </a:defRPr>
            </a:lvl1pPr>
            <a:lvl2pPr>
              <a:defRPr/>
            </a:lvl2pPr>
          </a:lstStyle>
          <a:p>
            <a:pPr lvl="0"/>
            <a:r>
              <a:rPr lang="en-US"/>
              <a:t>Click to edit Master text styles</a:t>
            </a:r>
          </a:p>
        </p:txBody>
      </p:sp>
      <p:sp>
        <p:nvSpPr>
          <p:cNvPr id="16" name="Date Placeholder 3"/>
          <p:cNvSpPr>
            <a:spLocks noGrp="1"/>
          </p:cNvSpPr>
          <p:nvPr>
            <p:ph type="dt" sz="half" idx="2"/>
          </p:nvPr>
        </p:nvSpPr>
        <p:spPr>
          <a:xfrm>
            <a:off x="7224515" y="6439477"/>
            <a:ext cx="663917" cy="217634"/>
          </a:xfrm>
          <a:prstGeom prst="rect">
            <a:avLst/>
          </a:prstGeom>
        </p:spPr>
        <p:txBody>
          <a:bodyPr/>
          <a:lstStyle>
            <a:lvl1pPr algn="r">
              <a:defRPr sz="700">
                <a:solidFill>
                  <a:srgbClr val="464646"/>
                </a:solidFill>
              </a:defRPr>
            </a:lvl1pPr>
          </a:lstStyle>
          <a:p>
            <a:fld id="{E27F4132-7B74-4A97-AFAD-0F30C3B6C36F}" type="datetime1">
              <a:rPr lang="sv-SE" smtClean="0"/>
              <a:t>2017-04-04</a:t>
            </a:fld>
            <a:endParaRPr lang="sv-SE" dirty="0"/>
          </a:p>
        </p:txBody>
      </p:sp>
      <p:sp>
        <p:nvSpPr>
          <p:cNvPr id="17" name="Footer Placeholder 4"/>
          <p:cNvSpPr>
            <a:spLocks noGrp="1"/>
          </p:cNvSpPr>
          <p:nvPr>
            <p:ph type="ftr" sz="quarter" idx="3"/>
          </p:nvPr>
        </p:nvSpPr>
        <p:spPr>
          <a:xfrm>
            <a:off x="3928865" y="6439477"/>
            <a:ext cx="3086100" cy="217634"/>
          </a:xfrm>
          <a:prstGeom prst="rect">
            <a:avLst/>
          </a:prstGeom>
        </p:spPr>
        <p:txBody>
          <a:bodyPr/>
          <a:lstStyle>
            <a:lvl1pPr algn="r">
              <a:defRPr sz="700" b="1" i="0" cap="all" baseline="0">
                <a:solidFill>
                  <a:srgbClr val="464646"/>
                </a:solidFill>
                <a:latin typeface="Calibri" panose="020F0502020204030204" pitchFamily="34" charset="0"/>
              </a:defRPr>
            </a:lvl1pPr>
          </a:lstStyle>
          <a:p>
            <a:endParaRPr lang="sv-SE" dirty="0"/>
          </a:p>
        </p:txBody>
      </p:sp>
      <p:sp>
        <p:nvSpPr>
          <p:cNvPr id="18" name="Slide Number Placeholder 5"/>
          <p:cNvSpPr>
            <a:spLocks noGrp="1"/>
          </p:cNvSpPr>
          <p:nvPr>
            <p:ph type="sldNum" sz="quarter" idx="4"/>
          </p:nvPr>
        </p:nvSpPr>
        <p:spPr>
          <a:xfrm>
            <a:off x="8097982" y="6439478"/>
            <a:ext cx="417368" cy="217634"/>
          </a:xfrm>
          <a:prstGeom prst="rect">
            <a:avLst/>
          </a:prstGeom>
        </p:spPr>
        <p:txBody>
          <a:bodyPr/>
          <a:lstStyle>
            <a:lvl1pPr algn="r">
              <a:defRPr sz="700">
                <a:solidFill>
                  <a:srgbClr val="464646"/>
                </a:solidFill>
              </a:defRPr>
            </a:lvl1pPr>
          </a:lstStyle>
          <a:p>
            <a:fld id="{68E06CF8-CA0C-418B-AA81-5379FC86FBCD}" type="slidenum">
              <a:rPr lang="sv-SE" smtClean="0"/>
              <a:pPr/>
              <a:t>‹#›</a:t>
            </a:fld>
            <a:endParaRPr lang="sv-SE" dirty="0"/>
          </a:p>
        </p:txBody>
      </p:sp>
    </p:spTree>
    <p:extLst>
      <p:ext uri="{BB962C8B-B14F-4D97-AF65-F5344CB8AC3E}">
        <p14:creationId xmlns:p14="http://schemas.microsoft.com/office/powerpoint/2010/main" val="317273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cxnSp>
        <p:nvCxnSpPr>
          <p:cNvPr id="42" name="Straight Connector 41"/>
          <p:cNvCxnSpPr/>
          <p:nvPr userDrawn="1"/>
        </p:nvCxnSpPr>
        <p:spPr>
          <a:xfrm>
            <a:off x="4578926" y="2244724"/>
            <a:ext cx="0" cy="3241675"/>
          </a:xfrm>
          <a:prstGeom prst="line">
            <a:avLst/>
          </a:prstGeom>
          <a:ln>
            <a:solidFill>
              <a:srgbClr val="D3D3D3"/>
            </a:solidFill>
          </a:ln>
        </p:spPr>
        <p:style>
          <a:lnRef idx="1">
            <a:schemeClr val="accent3"/>
          </a:lnRef>
          <a:fillRef idx="0">
            <a:schemeClr val="accent3"/>
          </a:fillRef>
          <a:effectRef idx="0">
            <a:schemeClr val="accent3"/>
          </a:effectRef>
          <a:fontRef idx="minor">
            <a:schemeClr val="tx1"/>
          </a:fontRef>
        </p:style>
      </p:cxnSp>
      <p:sp>
        <p:nvSpPr>
          <p:cNvPr id="55" name="Content Placeholder 2"/>
          <p:cNvSpPr>
            <a:spLocks noGrp="1"/>
          </p:cNvSpPr>
          <p:nvPr>
            <p:ph idx="19"/>
          </p:nvPr>
        </p:nvSpPr>
        <p:spPr>
          <a:xfrm>
            <a:off x="621724" y="1995055"/>
            <a:ext cx="3666258" cy="3678379"/>
          </a:xfrm>
        </p:spPr>
        <p:txBody>
          <a:bodyPr>
            <a:normAutofit/>
          </a:bodyPr>
          <a:lstStyle>
            <a:lvl1pPr marL="0" indent="0">
              <a:buFontTx/>
              <a:buNone/>
              <a:defRPr sz="1100" cap="none" baseline="0"/>
            </a:lvl1pPr>
            <a:lvl2pPr>
              <a:defRPr/>
            </a:lvl2pPr>
          </a:lstStyle>
          <a:p>
            <a:pPr lvl="0"/>
            <a:r>
              <a:rPr lang="en-US"/>
              <a:t>Click to edit Master text styles</a:t>
            </a:r>
          </a:p>
        </p:txBody>
      </p:sp>
      <p:sp>
        <p:nvSpPr>
          <p:cNvPr id="12" name="Content Placeholder 2"/>
          <p:cNvSpPr>
            <a:spLocks noGrp="1"/>
          </p:cNvSpPr>
          <p:nvPr>
            <p:ph idx="20"/>
          </p:nvPr>
        </p:nvSpPr>
        <p:spPr>
          <a:xfrm>
            <a:off x="4849091" y="1995055"/>
            <a:ext cx="3666258" cy="3678379"/>
          </a:xfrm>
        </p:spPr>
        <p:txBody>
          <a:bodyPr>
            <a:normAutofit/>
          </a:bodyPr>
          <a:lstStyle>
            <a:lvl1pPr marL="0" indent="0">
              <a:buFontTx/>
              <a:buNone/>
              <a:defRPr sz="1100" cap="none" baseline="0"/>
            </a:lvl1pPr>
            <a:lvl2pPr>
              <a:defRPr/>
            </a:lvl2pPr>
          </a:lstStyle>
          <a:p>
            <a:pPr lvl="0"/>
            <a:r>
              <a:rPr lang="en-US"/>
              <a:t>Click to edit Master text styles</a:t>
            </a:r>
          </a:p>
        </p:txBody>
      </p:sp>
      <p:sp>
        <p:nvSpPr>
          <p:cNvPr id="14" name="Title 1"/>
          <p:cNvSpPr>
            <a:spLocks noGrp="1"/>
          </p:cNvSpPr>
          <p:nvPr>
            <p:ph type="title"/>
          </p:nvPr>
        </p:nvSpPr>
        <p:spPr>
          <a:xfrm>
            <a:off x="628650" y="815394"/>
            <a:ext cx="7886700" cy="413617"/>
          </a:xfrm>
        </p:spPr>
        <p:txBody>
          <a:bodyPr>
            <a:noAutofit/>
          </a:bodyPr>
          <a:lstStyle>
            <a:lvl1pPr>
              <a:defRPr sz="2400">
                <a:solidFill>
                  <a:srgbClr val="464646"/>
                </a:solidFill>
              </a:defRPr>
            </a:lvl1pPr>
          </a:lstStyle>
          <a:p>
            <a:r>
              <a:rPr lang="en-US"/>
              <a:t>Click to edit Master title style</a:t>
            </a:r>
            <a:endParaRPr lang="sv-SE" dirty="0"/>
          </a:p>
        </p:txBody>
      </p:sp>
      <p:sp>
        <p:nvSpPr>
          <p:cNvPr id="15" name="Content Placeholder 2"/>
          <p:cNvSpPr>
            <a:spLocks noGrp="1"/>
          </p:cNvSpPr>
          <p:nvPr>
            <p:ph idx="1"/>
          </p:nvPr>
        </p:nvSpPr>
        <p:spPr>
          <a:xfrm>
            <a:off x="636207" y="1183669"/>
            <a:ext cx="7886699" cy="383021"/>
          </a:xfrm>
        </p:spPr>
        <p:txBody>
          <a:bodyPr>
            <a:noAutofit/>
          </a:bodyPr>
          <a:lstStyle>
            <a:lvl1pPr marL="0" indent="0">
              <a:buFontTx/>
              <a:buNone/>
              <a:defRPr sz="2300">
                <a:latin typeface="+mj-lt"/>
              </a:defRPr>
            </a:lvl1pPr>
            <a:lvl2pPr>
              <a:defRPr/>
            </a:lvl2pPr>
          </a:lstStyle>
          <a:p>
            <a:pPr lvl="0"/>
            <a:r>
              <a:rPr lang="en-US"/>
              <a:t>Click to edit Master text styles</a:t>
            </a:r>
          </a:p>
        </p:txBody>
      </p:sp>
      <p:sp>
        <p:nvSpPr>
          <p:cNvPr id="16" name="Date Placeholder 3"/>
          <p:cNvSpPr>
            <a:spLocks noGrp="1"/>
          </p:cNvSpPr>
          <p:nvPr>
            <p:ph type="dt" sz="half" idx="2"/>
          </p:nvPr>
        </p:nvSpPr>
        <p:spPr>
          <a:xfrm>
            <a:off x="7224515" y="6439477"/>
            <a:ext cx="663917" cy="217634"/>
          </a:xfrm>
          <a:prstGeom prst="rect">
            <a:avLst/>
          </a:prstGeom>
        </p:spPr>
        <p:txBody>
          <a:bodyPr/>
          <a:lstStyle>
            <a:lvl1pPr algn="r">
              <a:defRPr sz="700">
                <a:solidFill>
                  <a:srgbClr val="464646"/>
                </a:solidFill>
              </a:defRPr>
            </a:lvl1pPr>
          </a:lstStyle>
          <a:p>
            <a:fld id="{E27F4132-7B74-4A97-AFAD-0F30C3B6C36F}" type="datetime1">
              <a:rPr lang="sv-SE" smtClean="0"/>
              <a:t>2017-04-04</a:t>
            </a:fld>
            <a:endParaRPr lang="sv-SE" dirty="0"/>
          </a:p>
        </p:txBody>
      </p:sp>
      <p:sp>
        <p:nvSpPr>
          <p:cNvPr id="17" name="Footer Placeholder 4"/>
          <p:cNvSpPr>
            <a:spLocks noGrp="1"/>
          </p:cNvSpPr>
          <p:nvPr>
            <p:ph type="ftr" sz="quarter" idx="3"/>
          </p:nvPr>
        </p:nvSpPr>
        <p:spPr>
          <a:xfrm>
            <a:off x="3928865" y="6439477"/>
            <a:ext cx="3086100" cy="217634"/>
          </a:xfrm>
          <a:prstGeom prst="rect">
            <a:avLst/>
          </a:prstGeom>
        </p:spPr>
        <p:txBody>
          <a:bodyPr/>
          <a:lstStyle>
            <a:lvl1pPr algn="r">
              <a:defRPr sz="700" b="1" i="0" cap="all" baseline="0">
                <a:solidFill>
                  <a:srgbClr val="464646"/>
                </a:solidFill>
                <a:latin typeface="Calibri" panose="020F0502020204030204" pitchFamily="34" charset="0"/>
              </a:defRPr>
            </a:lvl1pPr>
          </a:lstStyle>
          <a:p>
            <a:endParaRPr lang="sv-SE" dirty="0"/>
          </a:p>
        </p:txBody>
      </p:sp>
      <p:sp>
        <p:nvSpPr>
          <p:cNvPr id="18" name="Slide Number Placeholder 5"/>
          <p:cNvSpPr>
            <a:spLocks noGrp="1"/>
          </p:cNvSpPr>
          <p:nvPr>
            <p:ph type="sldNum" sz="quarter" idx="4"/>
          </p:nvPr>
        </p:nvSpPr>
        <p:spPr>
          <a:xfrm>
            <a:off x="8097982" y="6439478"/>
            <a:ext cx="417368" cy="217634"/>
          </a:xfrm>
          <a:prstGeom prst="rect">
            <a:avLst/>
          </a:prstGeom>
        </p:spPr>
        <p:txBody>
          <a:bodyPr/>
          <a:lstStyle>
            <a:lvl1pPr algn="r">
              <a:defRPr sz="700">
                <a:solidFill>
                  <a:srgbClr val="464646"/>
                </a:solidFill>
              </a:defRPr>
            </a:lvl1pPr>
          </a:lstStyle>
          <a:p>
            <a:fld id="{68E06CF8-CA0C-418B-AA81-5379FC86FBCD}" type="slidenum">
              <a:rPr lang="sv-SE" smtClean="0"/>
              <a:pPr/>
              <a:t>‹#›</a:t>
            </a:fld>
            <a:endParaRPr lang="sv-SE" dirty="0"/>
          </a:p>
        </p:txBody>
      </p:sp>
    </p:spTree>
    <p:extLst>
      <p:ext uri="{BB962C8B-B14F-4D97-AF65-F5344CB8AC3E}">
        <p14:creationId xmlns:p14="http://schemas.microsoft.com/office/powerpoint/2010/main" val="332206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arrow large">
    <p:spTree>
      <p:nvGrpSpPr>
        <p:cNvPr id="1" name=""/>
        <p:cNvGrpSpPr/>
        <p:nvPr/>
      </p:nvGrpSpPr>
      <p:grpSpPr>
        <a:xfrm>
          <a:off x="0" y="0"/>
          <a:ext cx="0" cy="0"/>
          <a:chOff x="0" y="0"/>
          <a:chExt cx="0" cy="0"/>
        </a:xfrm>
      </p:grpSpPr>
      <p:sp>
        <p:nvSpPr>
          <p:cNvPr id="54" name="Content Placeholder 2"/>
          <p:cNvSpPr>
            <a:spLocks noGrp="1"/>
          </p:cNvSpPr>
          <p:nvPr>
            <p:ph idx="18"/>
          </p:nvPr>
        </p:nvSpPr>
        <p:spPr>
          <a:xfrm>
            <a:off x="3517323" y="1995055"/>
            <a:ext cx="5005583" cy="3678380"/>
          </a:xfrm>
        </p:spPr>
        <p:txBody>
          <a:bodyPr>
            <a:normAutofit/>
          </a:bodyPr>
          <a:lstStyle>
            <a:lvl1pPr marL="0" indent="0">
              <a:buFontTx/>
              <a:buNone/>
              <a:defRPr sz="1100" cap="none" baseline="0"/>
            </a:lvl1pPr>
            <a:lvl2pPr>
              <a:defRPr/>
            </a:lvl2pPr>
          </a:lstStyle>
          <a:p>
            <a:pPr lvl="0"/>
            <a:r>
              <a:rPr lang="en-US"/>
              <a:t>Click to edit Master text styles</a:t>
            </a:r>
          </a:p>
        </p:txBody>
      </p:sp>
      <p:sp>
        <p:nvSpPr>
          <p:cNvPr id="55" name="Content Placeholder 2"/>
          <p:cNvSpPr>
            <a:spLocks noGrp="1"/>
          </p:cNvSpPr>
          <p:nvPr>
            <p:ph idx="19"/>
          </p:nvPr>
        </p:nvSpPr>
        <p:spPr>
          <a:xfrm>
            <a:off x="621724" y="1995055"/>
            <a:ext cx="2115127" cy="3678379"/>
          </a:xfrm>
        </p:spPr>
        <p:txBody>
          <a:bodyPr>
            <a:normAutofit/>
          </a:bodyPr>
          <a:lstStyle>
            <a:lvl1pPr marL="0" indent="0">
              <a:buFontTx/>
              <a:buNone/>
              <a:defRPr sz="1100" cap="none" baseline="0"/>
            </a:lvl1pPr>
            <a:lvl2pPr>
              <a:defRPr/>
            </a:lvl2pPr>
          </a:lstStyle>
          <a:p>
            <a:pPr lvl="0"/>
            <a:r>
              <a:rPr lang="en-US"/>
              <a:t>Click to edit Master text styles</a:t>
            </a:r>
          </a:p>
        </p:txBody>
      </p:sp>
      <p:cxnSp>
        <p:nvCxnSpPr>
          <p:cNvPr id="56" name="Straight Connector 55"/>
          <p:cNvCxnSpPr/>
          <p:nvPr userDrawn="1"/>
        </p:nvCxnSpPr>
        <p:spPr>
          <a:xfrm>
            <a:off x="3131125" y="2258578"/>
            <a:ext cx="0" cy="3241675"/>
          </a:xfrm>
          <a:prstGeom prst="line">
            <a:avLst/>
          </a:prstGeom>
          <a:ln>
            <a:solidFill>
              <a:srgbClr val="D3D3D3"/>
            </a:solidFill>
          </a:ln>
        </p:spPr>
        <p:style>
          <a:lnRef idx="1">
            <a:schemeClr val="accent3"/>
          </a:lnRef>
          <a:fillRef idx="0">
            <a:schemeClr val="accent3"/>
          </a:fillRef>
          <a:effectRef idx="0">
            <a:schemeClr val="accent3"/>
          </a:effectRef>
          <a:fontRef idx="minor">
            <a:schemeClr val="tx1"/>
          </a:fontRef>
        </p:style>
      </p:cxnSp>
      <p:sp>
        <p:nvSpPr>
          <p:cNvPr id="58" name="Title 1"/>
          <p:cNvSpPr>
            <a:spLocks noGrp="1"/>
          </p:cNvSpPr>
          <p:nvPr>
            <p:ph type="title"/>
          </p:nvPr>
        </p:nvSpPr>
        <p:spPr>
          <a:xfrm>
            <a:off x="628650" y="815394"/>
            <a:ext cx="7886700" cy="413617"/>
          </a:xfrm>
        </p:spPr>
        <p:txBody>
          <a:bodyPr>
            <a:noAutofit/>
          </a:bodyPr>
          <a:lstStyle>
            <a:lvl1pPr>
              <a:defRPr sz="2400">
                <a:solidFill>
                  <a:srgbClr val="464646"/>
                </a:solidFill>
              </a:defRPr>
            </a:lvl1pPr>
          </a:lstStyle>
          <a:p>
            <a:r>
              <a:rPr lang="en-US"/>
              <a:t>Click to edit Master title style</a:t>
            </a:r>
            <a:endParaRPr lang="sv-SE" dirty="0"/>
          </a:p>
        </p:txBody>
      </p:sp>
      <p:sp>
        <p:nvSpPr>
          <p:cNvPr id="59" name="Content Placeholder 2"/>
          <p:cNvSpPr>
            <a:spLocks noGrp="1"/>
          </p:cNvSpPr>
          <p:nvPr>
            <p:ph idx="1"/>
          </p:nvPr>
        </p:nvSpPr>
        <p:spPr>
          <a:xfrm>
            <a:off x="636207" y="1183669"/>
            <a:ext cx="7886699" cy="383021"/>
          </a:xfrm>
        </p:spPr>
        <p:txBody>
          <a:bodyPr>
            <a:noAutofit/>
          </a:bodyPr>
          <a:lstStyle>
            <a:lvl1pPr marL="0" indent="0">
              <a:buFontTx/>
              <a:buNone/>
              <a:defRPr sz="2300">
                <a:latin typeface="+mj-lt"/>
              </a:defRPr>
            </a:lvl1pPr>
            <a:lvl2pPr>
              <a:defRPr/>
            </a:lvl2pPr>
          </a:lstStyle>
          <a:p>
            <a:pPr lvl="0"/>
            <a:r>
              <a:rPr lang="en-US"/>
              <a:t>Click to edit Master text styles</a:t>
            </a:r>
          </a:p>
        </p:txBody>
      </p:sp>
      <p:sp>
        <p:nvSpPr>
          <p:cNvPr id="63" name="Date Placeholder 3"/>
          <p:cNvSpPr>
            <a:spLocks noGrp="1"/>
          </p:cNvSpPr>
          <p:nvPr>
            <p:ph type="dt" sz="half" idx="2"/>
          </p:nvPr>
        </p:nvSpPr>
        <p:spPr>
          <a:xfrm>
            <a:off x="7224515" y="6439477"/>
            <a:ext cx="663917" cy="217634"/>
          </a:xfrm>
          <a:prstGeom prst="rect">
            <a:avLst/>
          </a:prstGeom>
        </p:spPr>
        <p:txBody>
          <a:bodyPr/>
          <a:lstStyle>
            <a:lvl1pPr algn="r">
              <a:defRPr sz="700">
                <a:solidFill>
                  <a:srgbClr val="464646"/>
                </a:solidFill>
              </a:defRPr>
            </a:lvl1pPr>
          </a:lstStyle>
          <a:p>
            <a:fld id="{E27F4132-7B74-4A97-AFAD-0F30C3B6C36F}" type="datetime1">
              <a:rPr lang="sv-SE" smtClean="0"/>
              <a:t>2017-04-04</a:t>
            </a:fld>
            <a:endParaRPr lang="sv-SE" dirty="0"/>
          </a:p>
        </p:txBody>
      </p:sp>
      <p:sp>
        <p:nvSpPr>
          <p:cNvPr id="64" name="Footer Placeholder 4"/>
          <p:cNvSpPr>
            <a:spLocks noGrp="1"/>
          </p:cNvSpPr>
          <p:nvPr>
            <p:ph type="ftr" sz="quarter" idx="3"/>
          </p:nvPr>
        </p:nvSpPr>
        <p:spPr>
          <a:xfrm>
            <a:off x="3928865" y="6439477"/>
            <a:ext cx="3086100" cy="217634"/>
          </a:xfrm>
          <a:prstGeom prst="rect">
            <a:avLst/>
          </a:prstGeom>
        </p:spPr>
        <p:txBody>
          <a:bodyPr/>
          <a:lstStyle>
            <a:lvl1pPr algn="r">
              <a:defRPr sz="700" b="1" i="0" cap="all" baseline="0">
                <a:solidFill>
                  <a:srgbClr val="464646"/>
                </a:solidFill>
                <a:latin typeface="Calibri" panose="020F0502020204030204" pitchFamily="34" charset="0"/>
              </a:defRPr>
            </a:lvl1pPr>
          </a:lstStyle>
          <a:p>
            <a:endParaRPr lang="sv-SE" dirty="0"/>
          </a:p>
        </p:txBody>
      </p:sp>
      <p:sp>
        <p:nvSpPr>
          <p:cNvPr id="65" name="Slide Number Placeholder 5"/>
          <p:cNvSpPr>
            <a:spLocks noGrp="1"/>
          </p:cNvSpPr>
          <p:nvPr>
            <p:ph type="sldNum" sz="quarter" idx="4"/>
          </p:nvPr>
        </p:nvSpPr>
        <p:spPr>
          <a:xfrm>
            <a:off x="8097982" y="6439478"/>
            <a:ext cx="417368" cy="217634"/>
          </a:xfrm>
          <a:prstGeom prst="rect">
            <a:avLst/>
          </a:prstGeom>
        </p:spPr>
        <p:txBody>
          <a:bodyPr/>
          <a:lstStyle>
            <a:lvl1pPr algn="r">
              <a:defRPr sz="700">
                <a:solidFill>
                  <a:srgbClr val="464646"/>
                </a:solidFill>
              </a:defRPr>
            </a:lvl1pPr>
          </a:lstStyle>
          <a:p>
            <a:fld id="{68E06CF8-CA0C-418B-AA81-5379FC86FBCD}" type="slidenum">
              <a:rPr lang="sv-SE" smtClean="0"/>
              <a:pPr/>
              <a:t>‹#›</a:t>
            </a:fld>
            <a:endParaRPr lang="sv-SE" dirty="0"/>
          </a:p>
        </p:txBody>
      </p:sp>
    </p:spTree>
    <p:extLst>
      <p:ext uri="{BB962C8B-B14F-4D97-AF65-F5344CB8AC3E}">
        <p14:creationId xmlns:p14="http://schemas.microsoft.com/office/powerpoint/2010/main" val="37431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large narrow">
    <p:spTree>
      <p:nvGrpSpPr>
        <p:cNvPr id="1" name=""/>
        <p:cNvGrpSpPr/>
        <p:nvPr/>
      </p:nvGrpSpPr>
      <p:grpSpPr>
        <a:xfrm>
          <a:off x="0" y="0"/>
          <a:ext cx="0" cy="0"/>
          <a:chOff x="0" y="0"/>
          <a:chExt cx="0" cy="0"/>
        </a:xfrm>
      </p:grpSpPr>
      <p:sp>
        <p:nvSpPr>
          <p:cNvPr id="54" name="Content Placeholder 2"/>
          <p:cNvSpPr>
            <a:spLocks noGrp="1"/>
          </p:cNvSpPr>
          <p:nvPr>
            <p:ph idx="18"/>
          </p:nvPr>
        </p:nvSpPr>
        <p:spPr>
          <a:xfrm>
            <a:off x="613064" y="1995054"/>
            <a:ext cx="5005583" cy="3678380"/>
          </a:xfrm>
        </p:spPr>
        <p:txBody>
          <a:bodyPr>
            <a:normAutofit/>
          </a:bodyPr>
          <a:lstStyle>
            <a:lvl1pPr marL="0" indent="0">
              <a:buFontTx/>
              <a:buNone/>
              <a:defRPr sz="1100" cap="none" baseline="0"/>
            </a:lvl1pPr>
            <a:lvl2pPr>
              <a:defRPr/>
            </a:lvl2pPr>
          </a:lstStyle>
          <a:p>
            <a:pPr lvl="0"/>
            <a:r>
              <a:rPr lang="en-US"/>
              <a:t>Click to edit Master text styles</a:t>
            </a:r>
          </a:p>
        </p:txBody>
      </p:sp>
      <p:cxnSp>
        <p:nvCxnSpPr>
          <p:cNvPr id="56" name="Straight Connector 55"/>
          <p:cNvCxnSpPr/>
          <p:nvPr userDrawn="1"/>
        </p:nvCxnSpPr>
        <p:spPr>
          <a:xfrm>
            <a:off x="6033966" y="2213406"/>
            <a:ext cx="0" cy="3241675"/>
          </a:xfrm>
          <a:prstGeom prst="line">
            <a:avLst/>
          </a:prstGeom>
          <a:ln>
            <a:solidFill>
              <a:srgbClr val="D3D3D3"/>
            </a:solidFill>
          </a:ln>
        </p:spPr>
        <p:style>
          <a:lnRef idx="1">
            <a:schemeClr val="accent3"/>
          </a:lnRef>
          <a:fillRef idx="0">
            <a:schemeClr val="accent3"/>
          </a:fillRef>
          <a:effectRef idx="0">
            <a:schemeClr val="accent3"/>
          </a:effectRef>
          <a:fontRef idx="minor">
            <a:schemeClr val="tx1"/>
          </a:fontRef>
        </p:style>
      </p:cxnSp>
      <p:sp>
        <p:nvSpPr>
          <p:cNvPr id="58" name="Title 1"/>
          <p:cNvSpPr>
            <a:spLocks noGrp="1"/>
          </p:cNvSpPr>
          <p:nvPr>
            <p:ph type="title"/>
          </p:nvPr>
        </p:nvSpPr>
        <p:spPr>
          <a:xfrm>
            <a:off x="628650" y="815394"/>
            <a:ext cx="7886700" cy="413617"/>
          </a:xfrm>
        </p:spPr>
        <p:txBody>
          <a:bodyPr>
            <a:noAutofit/>
          </a:bodyPr>
          <a:lstStyle>
            <a:lvl1pPr>
              <a:defRPr sz="2400">
                <a:solidFill>
                  <a:srgbClr val="464646"/>
                </a:solidFill>
              </a:defRPr>
            </a:lvl1pPr>
          </a:lstStyle>
          <a:p>
            <a:r>
              <a:rPr lang="en-US"/>
              <a:t>Click to edit Master title style</a:t>
            </a:r>
            <a:endParaRPr lang="sv-SE" dirty="0"/>
          </a:p>
        </p:txBody>
      </p:sp>
      <p:sp>
        <p:nvSpPr>
          <p:cNvPr id="59" name="Content Placeholder 2"/>
          <p:cNvSpPr>
            <a:spLocks noGrp="1"/>
          </p:cNvSpPr>
          <p:nvPr>
            <p:ph idx="1"/>
          </p:nvPr>
        </p:nvSpPr>
        <p:spPr>
          <a:xfrm>
            <a:off x="636207" y="1183669"/>
            <a:ext cx="7886699" cy="383021"/>
          </a:xfrm>
        </p:spPr>
        <p:txBody>
          <a:bodyPr>
            <a:noAutofit/>
          </a:bodyPr>
          <a:lstStyle>
            <a:lvl1pPr marL="0" indent="0">
              <a:buFontTx/>
              <a:buNone/>
              <a:defRPr sz="2300">
                <a:latin typeface="+mj-lt"/>
              </a:defRPr>
            </a:lvl1pPr>
            <a:lvl2pPr>
              <a:defRPr/>
            </a:lvl2pPr>
          </a:lstStyle>
          <a:p>
            <a:pPr lvl="0"/>
            <a:r>
              <a:rPr lang="en-US"/>
              <a:t>Click to edit Master text styles</a:t>
            </a:r>
          </a:p>
        </p:txBody>
      </p:sp>
      <p:sp>
        <p:nvSpPr>
          <p:cNvPr id="63" name="Date Placeholder 3"/>
          <p:cNvSpPr>
            <a:spLocks noGrp="1"/>
          </p:cNvSpPr>
          <p:nvPr>
            <p:ph type="dt" sz="half" idx="2"/>
          </p:nvPr>
        </p:nvSpPr>
        <p:spPr>
          <a:xfrm>
            <a:off x="7224515" y="6439477"/>
            <a:ext cx="663917" cy="217634"/>
          </a:xfrm>
          <a:prstGeom prst="rect">
            <a:avLst/>
          </a:prstGeom>
        </p:spPr>
        <p:txBody>
          <a:bodyPr/>
          <a:lstStyle>
            <a:lvl1pPr algn="r">
              <a:defRPr sz="700">
                <a:solidFill>
                  <a:srgbClr val="464646"/>
                </a:solidFill>
              </a:defRPr>
            </a:lvl1pPr>
          </a:lstStyle>
          <a:p>
            <a:fld id="{E27F4132-7B74-4A97-AFAD-0F30C3B6C36F}" type="datetime1">
              <a:rPr lang="sv-SE" smtClean="0"/>
              <a:t>2017-04-04</a:t>
            </a:fld>
            <a:endParaRPr lang="sv-SE" dirty="0"/>
          </a:p>
        </p:txBody>
      </p:sp>
      <p:sp>
        <p:nvSpPr>
          <p:cNvPr id="64" name="Footer Placeholder 4"/>
          <p:cNvSpPr>
            <a:spLocks noGrp="1"/>
          </p:cNvSpPr>
          <p:nvPr>
            <p:ph type="ftr" sz="quarter" idx="3"/>
          </p:nvPr>
        </p:nvSpPr>
        <p:spPr>
          <a:xfrm>
            <a:off x="3928865" y="6439477"/>
            <a:ext cx="3086100" cy="217634"/>
          </a:xfrm>
          <a:prstGeom prst="rect">
            <a:avLst/>
          </a:prstGeom>
        </p:spPr>
        <p:txBody>
          <a:bodyPr/>
          <a:lstStyle>
            <a:lvl1pPr algn="r">
              <a:defRPr sz="700" b="1" i="0" cap="all" baseline="0">
                <a:solidFill>
                  <a:srgbClr val="464646"/>
                </a:solidFill>
                <a:latin typeface="Calibri" panose="020F0502020204030204" pitchFamily="34" charset="0"/>
              </a:defRPr>
            </a:lvl1pPr>
          </a:lstStyle>
          <a:p>
            <a:endParaRPr lang="sv-SE" dirty="0"/>
          </a:p>
        </p:txBody>
      </p:sp>
      <p:sp>
        <p:nvSpPr>
          <p:cNvPr id="65" name="Slide Number Placeholder 5"/>
          <p:cNvSpPr>
            <a:spLocks noGrp="1"/>
          </p:cNvSpPr>
          <p:nvPr>
            <p:ph type="sldNum" sz="quarter" idx="4"/>
          </p:nvPr>
        </p:nvSpPr>
        <p:spPr>
          <a:xfrm>
            <a:off x="8097982" y="6439478"/>
            <a:ext cx="417368" cy="217634"/>
          </a:xfrm>
          <a:prstGeom prst="rect">
            <a:avLst/>
          </a:prstGeom>
        </p:spPr>
        <p:txBody>
          <a:bodyPr/>
          <a:lstStyle>
            <a:lvl1pPr algn="r">
              <a:defRPr sz="700">
                <a:solidFill>
                  <a:srgbClr val="464646"/>
                </a:solidFill>
              </a:defRPr>
            </a:lvl1pPr>
          </a:lstStyle>
          <a:p>
            <a:fld id="{68E06CF8-CA0C-418B-AA81-5379FC86FBCD}" type="slidenum">
              <a:rPr lang="sv-SE" smtClean="0"/>
              <a:pPr/>
              <a:t>‹#›</a:t>
            </a:fld>
            <a:endParaRPr lang="sv-SE" dirty="0"/>
          </a:p>
        </p:txBody>
      </p:sp>
      <p:sp>
        <p:nvSpPr>
          <p:cNvPr id="10" name="Content Placeholder 2"/>
          <p:cNvSpPr>
            <a:spLocks noGrp="1"/>
          </p:cNvSpPr>
          <p:nvPr>
            <p:ph idx="20"/>
          </p:nvPr>
        </p:nvSpPr>
        <p:spPr>
          <a:xfrm>
            <a:off x="6400223" y="1995055"/>
            <a:ext cx="2115127" cy="3678379"/>
          </a:xfrm>
        </p:spPr>
        <p:txBody>
          <a:bodyPr>
            <a:normAutofit/>
          </a:bodyPr>
          <a:lstStyle>
            <a:lvl1pPr marL="0" indent="0">
              <a:buFontTx/>
              <a:buNone/>
              <a:defRPr sz="1100" cap="none" baseline="0"/>
            </a:lvl1pPr>
            <a:lvl2pPr>
              <a:defRPr/>
            </a:lvl2pPr>
          </a:lstStyle>
          <a:p>
            <a:pPr lvl="0"/>
            <a:r>
              <a:rPr lang="en-US"/>
              <a:t>Click to edit Master text styles</a:t>
            </a:r>
          </a:p>
        </p:txBody>
      </p:sp>
    </p:spTree>
    <p:extLst>
      <p:ext uri="{BB962C8B-B14F-4D97-AF65-F5344CB8AC3E}">
        <p14:creationId xmlns:p14="http://schemas.microsoft.com/office/powerpoint/2010/main" val="18699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53" name="Content Placeholder 2"/>
          <p:cNvSpPr>
            <a:spLocks noGrp="1"/>
          </p:cNvSpPr>
          <p:nvPr>
            <p:ph idx="17"/>
          </p:nvPr>
        </p:nvSpPr>
        <p:spPr>
          <a:xfrm>
            <a:off x="6400221" y="1995055"/>
            <a:ext cx="2115127" cy="3678380"/>
          </a:xfrm>
        </p:spPr>
        <p:txBody>
          <a:bodyPr>
            <a:normAutofit/>
          </a:bodyPr>
          <a:lstStyle>
            <a:lvl1pPr marL="0" indent="0">
              <a:buFontTx/>
              <a:buNone/>
              <a:defRPr sz="1100" cap="none" baseline="0"/>
            </a:lvl1pPr>
            <a:lvl2pPr>
              <a:defRPr/>
            </a:lvl2pPr>
          </a:lstStyle>
          <a:p>
            <a:pPr lvl="0"/>
            <a:r>
              <a:rPr lang="en-US"/>
              <a:t>Click to edit Master text styles</a:t>
            </a:r>
          </a:p>
        </p:txBody>
      </p:sp>
      <p:sp>
        <p:nvSpPr>
          <p:cNvPr id="54" name="Content Placeholder 2"/>
          <p:cNvSpPr>
            <a:spLocks noGrp="1"/>
          </p:cNvSpPr>
          <p:nvPr>
            <p:ph idx="18"/>
          </p:nvPr>
        </p:nvSpPr>
        <p:spPr>
          <a:xfrm>
            <a:off x="3517323" y="1995055"/>
            <a:ext cx="2115127" cy="3678380"/>
          </a:xfrm>
        </p:spPr>
        <p:txBody>
          <a:bodyPr>
            <a:normAutofit/>
          </a:bodyPr>
          <a:lstStyle>
            <a:lvl1pPr marL="0" indent="0">
              <a:buFontTx/>
              <a:buNone/>
              <a:defRPr sz="1100" cap="none" baseline="0"/>
            </a:lvl1pPr>
            <a:lvl2pPr>
              <a:defRPr/>
            </a:lvl2pPr>
          </a:lstStyle>
          <a:p>
            <a:pPr lvl="0"/>
            <a:r>
              <a:rPr lang="en-US"/>
              <a:t>Click to edit Master text styles</a:t>
            </a:r>
          </a:p>
        </p:txBody>
      </p:sp>
      <p:sp>
        <p:nvSpPr>
          <p:cNvPr id="55" name="Content Placeholder 2"/>
          <p:cNvSpPr>
            <a:spLocks noGrp="1"/>
          </p:cNvSpPr>
          <p:nvPr>
            <p:ph idx="19"/>
          </p:nvPr>
        </p:nvSpPr>
        <p:spPr>
          <a:xfrm>
            <a:off x="621724" y="1995055"/>
            <a:ext cx="2115127" cy="3678379"/>
          </a:xfrm>
        </p:spPr>
        <p:txBody>
          <a:bodyPr>
            <a:normAutofit/>
          </a:bodyPr>
          <a:lstStyle>
            <a:lvl1pPr marL="0" indent="0">
              <a:buFontTx/>
              <a:buNone/>
              <a:defRPr sz="1100" cap="none" baseline="0"/>
            </a:lvl1pPr>
            <a:lvl2pPr>
              <a:defRPr/>
            </a:lvl2pPr>
          </a:lstStyle>
          <a:p>
            <a:pPr lvl="0"/>
            <a:r>
              <a:rPr lang="en-US"/>
              <a:t>Click to edit Master text styles</a:t>
            </a:r>
          </a:p>
        </p:txBody>
      </p:sp>
      <p:cxnSp>
        <p:nvCxnSpPr>
          <p:cNvPr id="56" name="Straight Connector 55"/>
          <p:cNvCxnSpPr/>
          <p:nvPr userDrawn="1"/>
        </p:nvCxnSpPr>
        <p:spPr>
          <a:xfrm>
            <a:off x="3131125" y="2258578"/>
            <a:ext cx="0" cy="3241675"/>
          </a:xfrm>
          <a:prstGeom prst="line">
            <a:avLst/>
          </a:prstGeom>
          <a:ln>
            <a:solidFill>
              <a:srgbClr val="D3D3D3"/>
            </a:solidFill>
          </a:ln>
        </p:spPr>
        <p:style>
          <a:lnRef idx="1">
            <a:schemeClr val="accent3"/>
          </a:lnRef>
          <a:fillRef idx="0">
            <a:schemeClr val="accent3"/>
          </a:fillRef>
          <a:effectRef idx="0">
            <a:schemeClr val="accent3"/>
          </a:effectRef>
          <a:fontRef idx="minor">
            <a:schemeClr val="tx1"/>
          </a:fontRef>
        </p:style>
      </p:cxnSp>
      <p:cxnSp>
        <p:nvCxnSpPr>
          <p:cNvPr id="57" name="Straight Connector 56"/>
          <p:cNvCxnSpPr/>
          <p:nvPr userDrawn="1"/>
        </p:nvCxnSpPr>
        <p:spPr>
          <a:xfrm>
            <a:off x="6026725" y="2258578"/>
            <a:ext cx="0" cy="3241675"/>
          </a:xfrm>
          <a:prstGeom prst="line">
            <a:avLst/>
          </a:prstGeom>
          <a:ln>
            <a:solidFill>
              <a:srgbClr val="D3D3D3"/>
            </a:solidFill>
          </a:ln>
        </p:spPr>
        <p:style>
          <a:lnRef idx="1">
            <a:schemeClr val="accent3"/>
          </a:lnRef>
          <a:fillRef idx="0">
            <a:schemeClr val="accent3"/>
          </a:fillRef>
          <a:effectRef idx="0">
            <a:schemeClr val="accent3"/>
          </a:effectRef>
          <a:fontRef idx="minor">
            <a:schemeClr val="tx1"/>
          </a:fontRef>
        </p:style>
      </p:cxnSp>
      <p:sp>
        <p:nvSpPr>
          <p:cNvPr id="58" name="Title 1"/>
          <p:cNvSpPr>
            <a:spLocks noGrp="1"/>
          </p:cNvSpPr>
          <p:nvPr>
            <p:ph type="title"/>
          </p:nvPr>
        </p:nvSpPr>
        <p:spPr>
          <a:xfrm>
            <a:off x="628650" y="815394"/>
            <a:ext cx="7886700" cy="413617"/>
          </a:xfrm>
        </p:spPr>
        <p:txBody>
          <a:bodyPr>
            <a:noAutofit/>
          </a:bodyPr>
          <a:lstStyle>
            <a:lvl1pPr>
              <a:defRPr sz="2400">
                <a:solidFill>
                  <a:srgbClr val="464646"/>
                </a:solidFill>
              </a:defRPr>
            </a:lvl1pPr>
          </a:lstStyle>
          <a:p>
            <a:r>
              <a:rPr lang="en-US"/>
              <a:t>Click to edit Master title style</a:t>
            </a:r>
            <a:endParaRPr lang="sv-SE" dirty="0"/>
          </a:p>
        </p:txBody>
      </p:sp>
      <p:sp>
        <p:nvSpPr>
          <p:cNvPr id="59" name="Content Placeholder 2"/>
          <p:cNvSpPr>
            <a:spLocks noGrp="1"/>
          </p:cNvSpPr>
          <p:nvPr>
            <p:ph idx="1"/>
          </p:nvPr>
        </p:nvSpPr>
        <p:spPr>
          <a:xfrm>
            <a:off x="636207" y="1183669"/>
            <a:ext cx="7886699" cy="383021"/>
          </a:xfrm>
        </p:spPr>
        <p:txBody>
          <a:bodyPr>
            <a:noAutofit/>
          </a:bodyPr>
          <a:lstStyle>
            <a:lvl1pPr marL="0" indent="0">
              <a:buFontTx/>
              <a:buNone/>
              <a:defRPr sz="2300">
                <a:latin typeface="+mj-lt"/>
              </a:defRPr>
            </a:lvl1pPr>
            <a:lvl2pPr>
              <a:defRPr/>
            </a:lvl2pPr>
          </a:lstStyle>
          <a:p>
            <a:pPr lvl="0"/>
            <a:r>
              <a:rPr lang="en-US"/>
              <a:t>Click to edit Master text styles</a:t>
            </a:r>
          </a:p>
        </p:txBody>
      </p:sp>
      <p:sp>
        <p:nvSpPr>
          <p:cNvPr id="63" name="Date Placeholder 3"/>
          <p:cNvSpPr>
            <a:spLocks noGrp="1"/>
          </p:cNvSpPr>
          <p:nvPr>
            <p:ph type="dt" sz="half" idx="2"/>
          </p:nvPr>
        </p:nvSpPr>
        <p:spPr>
          <a:xfrm>
            <a:off x="7224515" y="6439477"/>
            <a:ext cx="663917" cy="217634"/>
          </a:xfrm>
          <a:prstGeom prst="rect">
            <a:avLst/>
          </a:prstGeom>
        </p:spPr>
        <p:txBody>
          <a:bodyPr/>
          <a:lstStyle>
            <a:lvl1pPr algn="r">
              <a:defRPr sz="700">
                <a:solidFill>
                  <a:srgbClr val="464646"/>
                </a:solidFill>
              </a:defRPr>
            </a:lvl1pPr>
          </a:lstStyle>
          <a:p>
            <a:fld id="{E27F4132-7B74-4A97-AFAD-0F30C3B6C36F}" type="datetime1">
              <a:rPr lang="sv-SE" smtClean="0"/>
              <a:t>2017-04-04</a:t>
            </a:fld>
            <a:endParaRPr lang="sv-SE" dirty="0"/>
          </a:p>
        </p:txBody>
      </p:sp>
      <p:sp>
        <p:nvSpPr>
          <p:cNvPr id="64" name="Footer Placeholder 4"/>
          <p:cNvSpPr>
            <a:spLocks noGrp="1"/>
          </p:cNvSpPr>
          <p:nvPr>
            <p:ph type="ftr" sz="quarter" idx="3"/>
          </p:nvPr>
        </p:nvSpPr>
        <p:spPr>
          <a:xfrm>
            <a:off x="3928865" y="6439477"/>
            <a:ext cx="3086100" cy="217634"/>
          </a:xfrm>
          <a:prstGeom prst="rect">
            <a:avLst/>
          </a:prstGeom>
        </p:spPr>
        <p:txBody>
          <a:bodyPr/>
          <a:lstStyle>
            <a:lvl1pPr algn="r">
              <a:defRPr sz="700" b="1" i="0" cap="all" baseline="0">
                <a:solidFill>
                  <a:srgbClr val="464646"/>
                </a:solidFill>
                <a:latin typeface="Calibri" panose="020F0502020204030204" pitchFamily="34" charset="0"/>
              </a:defRPr>
            </a:lvl1pPr>
          </a:lstStyle>
          <a:p>
            <a:endParaRPr lang="sv-SE" dirty="0"/>
          </a:p>
        </p:txBody>
      </p:sp>
      <p:sp>
        <p:nvSpPr>
          <p:cNvPr id="65" name="Slide Number Placeholder 5"/>
          <p:cNvSpPr>
            <a:spLocks noGrp="1"/>
          </p:cNvSpPr>
          <p:nvPr>
            <p:ph type="sldNum" sz="quarter" idx="4"/>
          </p:nvPr>
        </p:nvSpPr>
        <p:spPr>
          <a:xfrm>
            <a:off x="8097982" y="6439478"/>
            <a:ext cx="417368" cy="217634"/>
          </a:xfrm>
          <a:prstGeom prst="rect">
            <a:avLst/>
          </a:prstGeom>
        </p:spPr>
        <p:txBody>
          <a:bodyPr/>
          <a:lstStyle>
            <a:lvl1pPr algn="r">
              <a:defRPr sz="700">
                <a:solidFill>
                  <a:srgbClr val="464646"/>
                </a:solidFill>
              </a:defRPr>
            </a:lvl1pPr>
          </a:lstStyle>
          <a:p>
            <a:fld id="{68E06CF8-CA0C-418B-AA81-5379FC86FBCD}" type="slidenum">
              <a:rPr lang="sv-SE" smtClean="0"/>
              <a:pPr/>
              <a:t>‹#›</a:t>
            </a:fld>
            <a:endParaRPr lang="sv-SE" dirty="0"/>
          </a:p>
        </p:txBody>
      </p:sp>
    </p:spTree>
    <p:extLst>
      <p:ext uri="{BB962C8B-B14F-4D97-AF65-F5344CB8AC3E}">
        <p14:creationId xmlns:p14="http://schemas.microsoft.com/office/powerpoint/2010/main" val="411296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x columns">
    <p:spTree>
      <p:nvGrpSpPr>
        <p:cNvPr id="1" name=""/>
        <p:cNvGrpSpPr/>
        <p:nvPr/>
      </p:nvGrpSpPr>
      <p:grpSpPr>
        <a:xfrm>
          <a:off x="0" y="0"/>
          <a:ext cx="0" cy="0"/>
          <a:chOff x="0" y="0"/>
          <a:chExt cx="0" cy="0"/>
        </a:xfrm>
      </p:grpSpPr>
      <p:sp>
        <p:nvSpPr>
          <p:cNvPr id="55" name="Content Placeholder 2"/>
          <p:cNvSpPr>
            <a:spLocks noGrp="1"/>
          </p:cNvSpPr>
          <p:nvPr>
            <p:ph idx="19"/>
          </p:nvPr>
        </p:nvSpPr>
        <p:spPr>
          <a:xfrm>
            <a:off x="621724" y="1995055"/>
            <a:ext cx="2115127" cy="1849581"/>
          </a:xfrm>
        </p:spPr>
        <p:txBody>
          <a:bodyPr>
            <a:normAutofit/>
          </a:bodyPr>
          <a:lstStyle>
            <a:lvl1pPr marL="0" indent="0">
              <a:buFontTx/>
              <a:buNone/>
              <a:defRPr sz="1100" cap="none" baseline="0"/>
            </a:lvl1pPr>
            <a:lvl2pPr>
              <a:defRPr/>
            </a:lvl2pPr>
          </a:lstStyle>
          <a:p>
            <a:pPr lvl="0"/>
            <a:r>
              <a:rPr lang="en-US"/>
              <a:t>Click to edit Master text styles</a:t>
            </a:r>
          </a:p>
        </p:txBody>
      </p:sp>
      <p:cxnSp>
        <p:nvCxnSpPr>
          <p:cNvPr id="56" name="Straight Connector 55"/>
          <p:cNvCxnSpPr/>
          <p:nvPr userDrawn="1"/>
        </p:nvCxnSpPr>
        <p:spPr>
          <a:xfrm>
            <a:off x="3131125" y="2258578"/>
            <a:ext cx="0" cy="3241675"/>
          </a:xfrm>
          <a:prstGeom prst="line">
            <a:avLst/>
          </a:prstGeom>
          <a:ln>
            <a:solidFill>
              <a:srgbClr val="D3D3D3"/>
            </a:solidFill>
          </a:ln>
        </p:spPr>
        <p:style>
          <a:lnRef idx="1">
            <a:schemeClr val="accent3"/>
          </a:lnRef>
          <a:fillRef idx="0">
            <a:schemeClr val="accent3"/>
          </a:fillRef>
          <a:effectRef idx="0">
            <a:schemeClr val="accent3"/>
          </a:effectRef>
          <a:fontRef idx="minor">
            <a:schemeClr val="tx1"/>
          </a:fontRef>
        </p:style>
      </p:cxnSp>
      <p:cxnSp>
        <p:nvCxnSpPr>
          <p:cNvPr id="57" name="Straight Connector 56"/>
          <p:cNvCxnSpPr/>
          <p:nvPr userDrawn="1"/>
        </p:nvCxnSpPr>
        <p:spPr>
          <a:xfrm>
            <a:off x="6026725" y="2258578"/>
            <a:ext cx="0" cy="3241675"/>
          </a:xfrm>
          <a:prstGeom prst="line">
            <a:avLst/>
          </a:prstGeom>
          <a:ln>
            <a:solidFill>
              <a:srgbClr val="D3D3D3"/>
            </a:solidFill>
          </a:ln>
        </p:spPr>
        <p:style>
          <a:lnRef idx="1">
            <a:schemeClr val="accent3"/>
          </a:lnRef>
          <a:fillRef idx="0">
            <a:schemeClr val="accent3"/>
          </a:fillRef>
          <a:effectRef idx="0">
            <a:schemeClr val="accent3"/>
          </a:effectRef>
          <a:fontRef idx="minor">
            <a:schemeClr val="tx1"/>
          </a:fontRef>
        </p:style>
      </p:cxnSp>
      <p:sp>
        <p:nvSpPr>
          <p:cNvPr id="58" name="Title 1"/>
          <p:cNvSpPr>
            <a:spLocks noGrp="1"/>
          </p:cNvSpPr>
          <p:nvPr>
            <p:ph type="title"/>
          </p:nvPr>
        </p:nvSpPr>
        <p:spPr>
          <a:xfrm>
            <a:off x="628650" y="815394"/>
            <a:ext cx="7886700" cy="413617"/>
          </a:xfrm>
        </p:spPr>
        <p:txBody>
          <a:bodyPr>
            <a:noAutofit/>
          </a:bodyPr>
          <a:lstStyle>
            <a:lvl1pPr>
              <a:defRPr sz="2400">
                <a:solidFill>
                  <a:srgbClr val="464646"/>
                </a:solidFill>
              </a:defRPr>
            </a:lvl1pPr>
          </a:lstStyle>
          <a:p>
            <a:r>
              <a:rPr lang="en-US"/>
              <a:t>Click to edit Master title style</a:t>
            </a:r>
            <a:endParaRPr lang="sv-SE" dirty="0"/>
          </a:p>
        </p:txBody>
      </p:sp>
      <p:sp>
        <p:nvSpPr>
          <p:cNvPr id="59" name="Content Placeholder 2"/>
          <p:cNvSpPr>
            <a:spLocks noGrp="1"/>
          </p:cNvSpPr>
          <p:nvPr>
            <p:ph idx="1"/>
          </p:nvPr>
        </p:nvSpPr>
        <p:spPr>
          <a:xfrm>
            <a:off x="636207" y="1183669"/>
            <a:ext cx="7886699" cy="383021"/>
          </a:xfrm>
        </p:spPr>
        <p:txBody>
          <a:bodyPr>
            <a:noAutofit/>
          </a:bodyPr>
          <a:lstStyle>
            <a:lvl1pPr marL="0" indent="0">
              <a:buFontTx/>
              <a:buNone/>
              <a:defRPr sz="2300">
                <a:latin typeface="+mj-lt"/>
              </a:defRPr>
            </a:lvl1pPr>
            <a:lvl2pPr>
              <a:defRPr/>
            </a:lvl2pPr>
          </a:lstStyle>
          <a:p>
            <a:pPr lvl="0"/>
            <a:r>
              <a:rPr lang="en-US"/>
              <a:t>Click to edit Master text styles</a:t>
            </a:r>
          </a:p>
        </p:txBody>
      </p:sp>
      <p:sp>
        <p:nvSpPr>
          <p:cNvPr id="63" name="Date Placeholder 3"/>
          <p:cNvSpPr>
            <a:spLocks noGrp="1"/>
          </p:cNvSpPr>
          <p:nvPr>
            <p:ph type="dt" sz="half" idx="2"/>
          </p:nvPr>
        </p:nvSpPr>
        <p:spPr>
          <a:xfrm>
            <a:off x="7224515" y="6439477"/>
            <a:ext cx="663917" cy="217634"/>
          </a:xfrm>
          <a:prstGeom prst="rect">
            <a:avLst/>
          </a:prstGeom>
        </p:spPr>
        <p:txBody>
          <a:bodyPr/>
          <a:lstStyle>
            <a:lvl1pPr algn="r">
              <a:defRPr sz="700">
                <a:solidFill>
                  <a:srgbClr val="464646"/>
                </a:solidFill>
              </a:defRPr>
            </a:lvl1pPr>
          </a:lstStyle>
          <a:p>
            <a:fld id="{E27F4132-7B74-4A97-AFAD-0F30C3B6C36F}" type="datetime1">
              <a:rPr lang="sv-SE" smtClean="0"/>
              <a:t>2017-04-04</a:t>
            </a:fld>
            <a:endParaRPr lang="sv-SE" dirty="0"/>
          </a:p>
        </p:txBody>
      </p:sp>
      <p:sp>
        <p:nvSpPr>
          <p:cNvPr id="64" name="Footer Placeholder 4"/>
          <p:cNvSpPr>
            <a:spLocks noGrp="1"/>
          </p:cNvSpPr>
          <p:nvPr>
            <p:ph type="ftr" sz="quarter" idx="3"/>
          </p:nvPr>
        </p:nvSpPr>
        <p:spPr>
          <a:xfrm>
            <a:off x="3928865" y="6439477"/>
            <a:ext cx="3086100" cy="217634"/>
          </a:xfrm>
          <a:prstGeom prst="rect">
            <a:avLst/>
          </a:prstGeom>
        </p:spPr>
        <p:txBody>
          <a:bodyPr/>
          <a:lstStyle>
            <a:lvl1pPr algn="r">
              <a:defRPr sz="700" b="1" i="0" cap="all" baseline="0">
                <a:solidFill>
                  <a:srgbClr val="464646"/>
                </a:solidFill>
                <a:latin typeface="Calibri" panose="020F0502020204030204" pitchFamily="34" charset="0"/>
              </a:defRPr>
            </a:lvl1pPr>
          </a:lstStyle>
          <a:p>
            <a:endParaRPr lang="sv-SE" dirty="0"/>
          </a:p>
        </p:txBody>
      </p:sp>
      <p:sp>
        <p:nvSpPr>
          <p:cNvPr id="65" name="Slide Number Placeholder 5"/>
          <p:cNvSpPr>
            <a:spLocks noGrp="1"/>
          </p:cNvSpPr>
          <p:nvPr>
            <p:ph type="sldNum" sz="quarter" idx="4"/>
          </p:nvPr>
        </p:nvSpPr>
        <p:spPr>
          <a:xfrm>
            <a:off x="8097982" y="6439478"/>
            <a:ext cx="417368" cy="217634"/>
          </a:xfrm>
          <a:prstGeom prst="rect">
            <a:avLst/>
          </a:prstGeom>
        </p:spPr>
        <p:txBody>
          <a:bodyPr/>
          <a:lstStyle>
            <a:lvl1pPr algn="r">
              <a:defRPr sz="700">
                <a:solidFill>
                  <a:srgbClr val="464646"/>
                </a:solidFill>
              </a:defRPr>
            </a:lvl1pPr>
          </a:lstStyle>
          <a:p>
            <a:fld id="{68E06CF8-CA0C-418B-AA81-5379FC86FBCD}" type="slidenum">
              <a:rPr lang="sv-SE" smtClean="0"/>
              <a:pPr/>
              <a:t>‹#›</a:t>
            </a:fld>
            <a:endParaRPr lang="sv-SE" dirty="0"/>
          </a:p>
        </p:txBody>
      </p:sp>
      <p:sp>
        <p:nvSpPr>
          <p:cNvPr id="12" name="Content Placeholder 2"/>
          <p:cNvSpPr>
            <a:spLocks noGrp="1"/>
          </p:cNvSpPr>
          <p:nvPr>
            <p:ph idx="20"/>
          </p:nvPr>
        </p:nvSpPr>
        <p:spPr>
          <a:xfrm>
            <a:off x="621723" y="3969327"/>
            <a:ext cx="2115127" cy="1849581"/>
          </a:xfrm>
        </p:spPr>
        <p:txBody>
          <a:bodyPr>
            <a:normAutofit/>
          </a:bodyPr>
          <a:lstStyle>
            <a:lvl1pPr marL="0" indent="0">
              <a:buFontTx/>
              <a:buNone/>
              <a:defRPr sz="1100" cap="none" baseline="0"/>
            </a:lvl1pPr>
            <a:lvl2pPr>
              <a:defRPr/>
            </a:lvl2pPr>
          </a:lstStyle>
          <a:p>
            <a:pPr lvl="0"/>
            <a:r>
              <a:rPr lang="en-US"/>
              <a:t>Click to edit Master text styles</a:t>
            </a:r>
          </a:p>
        </p:txBody>
      </p:sp>
      <p:sp>
        <p:nvSpPr>
          <p:cNvPr id="13" name="Content Placeholder 2"/>
          <p:cNvSpPr>
            <a:spLocks noGrp="1"/>
          </p:cNvSpPr>
          <p:nvPr>
            <p:ph idx="21"/>
          </p:nvPr>
        </p:nvSpPr>
        <p:spPr>
          <a:xfrm>
            <a:off x="3521362" y="1995055"/>
            <a:ext cx="2115127" cy="1849581"/>
          </a:xfrm>
        </p:spPr>
        <p:txBody>
          <a:bodyPr>
            <a:normAutofit/>
          </a:bodyPr>
          <a:lstStyle>
            <a:lvl1pPr marL="0" indent="0">
              <a:buFontTx/>
              <a:buNone/>
              <a:defRPr sz="1100" cap="none" baseline="0"/>
            </a:lvl1pPr>
            <a:lvl2pPr>
              <a:defRPr/>
            </a:lvl2pPr>
          </a:lstStyle>
          <a:p>
            <a:pPr lvl="0"/>
            <a:r>
              <a:rPr lang="en-US"/>
              <a:t>Click to edit Master text styles</a:t>
            </a:r>
          </a:p>
        </p:txBody>
      </p:sp>
      <p:sp>
        <p:nvSpPr>
          <p:cNvPr id="14" name="Content Placeholder 2"/>
          <p:cNvSpPr>
            <a:spLocks noGrp="1"/>
          </p:cNvSpPr>
          <p:nvPr>
            <p:ph idx="22"/>
          </p:nvPr>
        </p:nvSpPr>
        <p:spPr>
          <a:xfrm>
            <a:off x="3521361" y="3969327"/>
            <a:ext cx="2115127" cy="1849581"/>
          </a:xfrm>
        </p:spPr>
        <p:txBody>
          <a:bodyPr>
            <a:normAutofit/>
          </a:bodyPr>
          <a:lstStyle>
            <a:lvl1pPr marL="0" indent="0">
              <a:buFontTx/>
              <a:buNone/>
              <a:defRPr sz="1100" cap="none" baseline="0"/>
            </a:lvl1pPr>
            <a:lvl2pPr>
              <a:defRPr/>
            </a:lvl2pPr>
          </a:lstStyle>
          <a:p>
            <a:pPr lvl="0"/>
            <a:r>
              <a:rPr lang="en-US"/>
              <a:t>Click to edit Master text styles</a:t>
            </a:r>
          </a:p>
        </p:txBody>
      </p:sp>
      <p:sp>
        <p:nvSpPr>
          <p:cNvPr id="15" name="Content Placeholder 2"/>
          <p:cNvSpPr>
            <a:spLocks noGrp="1"/>
          </p:cNvSpPr>
          <p:nvPr>
            <p:ph idx="23"/>
          </p:nvPr>
        </p:nvSpPr>
        <p:spPr>
          <a:xfrm>
            <a:off x="6400223" y="1995055"/>
            <a:ext cx="2115127" cy="1849581"/>
          </a:xfrm>
        </p:spPr>
        <p:txBody>
          <a:bodyPr>
            <a:normAutofit/>
          </a:bodyPr>
          <a:lstStyle>
            <a:lvl1pPr marL="0" indent="0">
              <a:buFontTx/>
              <a:buNone/>
              <a:defRPr sz="1100" cap="none" baseline="0"/>
            </a:lvl1pPr>
            <a:lvl2pPr>
              <a:defRPr/>
            </a:lvl2pPr>
          </a:lstStyle>
          <a:p>
            <a:pPr lvl="0"/>
            <a:r>
              <a:rPr lang="en-US"/>
              <a:t>Click to edit Master text styles</a:t>
            </a:r>
          </a:p>
        </p:txBody>
      </p:sp>
      <p:sp>
        <p:nvSpPr>
          <p:cNvPr id="16" name="Content Placeholder 2"/>
          <p:cNvSpPr>
            <a:spLocks noGrp="1"/>
          </p:cNvSpPr>
          <p:nvPr>
            <p:ph idx="24"/>
          </p:nvPr>
        </p:nvSpPr>
        <p:spPr>
          <a:xfrm>
            <a:off x="6400222" y="3969327"/>
            <a:ext cx="2115127" cy="1849581"/>
          </a:xfrm>
        </p:spPr>
        <p:txBody>
          <a:bodyPr>
            <a:normAutofit/>
          </a:bodyPr>
          <a:lstStyle>
            <a:lvl1pPr marL="0" indent="0">
              <a:buFontTx/>
              <a:buNone/>
              <a:defRPr sz="1100" cap="none" baseline="0"/>
            </a:lvl1pPr>
            <a:lvl2pPr>
              <a:defRPr/>
            </a:lvl2pPr>
          </a:lstStyle>
          <a:p>
            <a:pPr lvl="0"/>
            <a:r>
              <a:rPr lang="en-US"/>
              <a:t>Click to edit Master text styles</a:t>
            </a:r>
          </a:p>
        </p:txBody>
      </p:sp>
    </p:spTree>
    <p:extLst>
      <p:ext uri="{BB962C8B-B14F-4D97-AF65-F5344CB8AC3E}">
        <p14:creationId xmlns:p14="http://schemas.microsoft.com/office/powerpoint/2010/main" val="378419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6" name="Date Placeholder 3"/>
          <p:cNvSpPr>
            <a:spLocks noGrp="1"/>
          </p:cNvSpPr>
          <p:nvPr>
            <p:ph type="dt" sz="half" idx="2"/>
          </p:nvPr>
        </p:nvSpPr>
        <p:spPr>
          <a:xfrm>
            <a:off x="7224515" y="6439477"/>
            <a:ext cx="663917" cy="217634"/>
          </a:xfrm>
          <a:prstGeom prst="rect">
            <a:avLst/>
          </a:prstGeom>
        </p:spPr>
        <p:txBody>
          <a:bodyPr/>
          <a:lstStyle>
            <a:lvl1pPr algn="r">
              <a:defRPr sz="700">
                <a:solidFill>
                  <a:srgbClr val="464646"/>
                </a:solidFill>
              </a:defRPr>
            </a:lvl1pPr>
          </a:lstStyle>
          <a:p>
            <a:fld id="{E27F4132-7B74-4A97-AFAD-0F30C3B6C36F}" type="datetime1">
              <a:rPr lang="sv-SE" smtClean="0"/>
              <a:t>2017-04-04</a:t>
            </a:fld>
            <a:endParaRPr lang="sv-SE" dirty="0"/>
          </a:p>
        </p:txBody>
      </p:sp>
      <p:sp>
        <p:nvSpPr>
          <p:cNvPr id="17" name="Footer Placeholder 4"/>
          <p:cNvSpPr>
            <a:spLocks noGrp="1"/>
          </p:cNvSpPr>
          <p:nvPr>
            <p:ph type="ftr" sz="quarter" idx="3"/>
          </p:nvPr>
        </p:nvSpPr>
        <p:spPr>
          <a:xfrm>
            <a:off x="3928865" y="6439477"/>
            <a:ext cx="3086100" cy="217634"/>
          </a:xfrm>
          <a:prstGeom prst="rect">
            <a:avLst/>
          </a:prstGeom>
        </p:spPr>
        <p:txBody>
          <a:bodyPr/>
          <a:lstStyle>
            <a:lvl1pPr algn="r">
              <a:defRPr sz="700" b="1" i="0" cap="all" baseline="0">
                <a:solidFill>
                  <a:srgbClr val="464646"/>
                </a:solidFill>
                <a:latin typeface="Calibri" panose="020F0502020204030204" pitchFamily="34" charset="0"/>
              </a:defRPr>
            </a:lvl1pPr>
          </a:lstStyle>
          <a:p>
            <a:endParaRPr lang="sv-SE" dirty="0"/>
          </a:p>
        </p:txBody>
      </p:sp>
      <p:sp>
        <p:nvSpPr>
          <p:cNvPr id="18" name="Slide Number Placeholder 5"/>
          <p:cNvSpPr>
            <a:spLocks noGrp="1"/>
          </p:cNvSpPr>
          <p:nvPr>
            <p:ph type="sldNum" sz="quarter" idx="4"/>
          </p:nvPr>
        </p:nvSpPr>
        <p:spPr>
          <a:xfrm>
            <a:off x="8097982" y="6439478"/>
            <a:ext cx="417368" cy="217634"/>
          </a:xfrm>
          <a:prstGeom prst="rect">
            <a:avLst/>
          </a:prstGeom>
        </p:spPr>
        <p:txBody>
          <a:bodyPr/>
          <a:lstStyle>
            <a:lvl1pPr algn="r">
              <a:defRPr sz="700">
                <a:solidFill>
                  <a:srgbClr val="464646"/>
                </a:solidFill>
              </a:defRPr>
            </a:lvl1pPr>
          </a:lstStyle>
          <a:p>
            <a:fld id="{68E06CF8-CA0C-418B-AA81-5379FC86FBCD}" type="slidenum">
              <a:rPr lang="sv-SE" smtClean="0"/>
              <a:pPr/>
              <a:t>‹#›</a:t>
            </a:fld>
            <a:endParaRPr lang="sv-SE" dirty="0"/>
          </a:p>
        </p:txBody>
      </p:sp>
      <p:pic>
        <p:nvPicPr>
          <p:cNvPr id="9" name="Picture 8"/>
          <p:cNvPicPr>
            <a:picLocks noChangeAspect="1"/>
          </p:cNvPicPr>
          <p:nvPr userDrawn="1"/>
        </p:nvPicPr>
        <p:blipFill>
          <a:blip r:embed="rId15">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032029" y="176212"/>
            <a:ext cx="844934" cy="920687"/>
          </a:xfrm>
          <a:prstGeom prst="rect">
            <a:avLst/>
          </a:prstGeom>
          <a:effectLst>
            <a:outerShdw blurRad="76200" dir="13500000" sy="23000" kx="1200000" algn="br" rotWithShape="0">
              <a:prstClr val="black">
                <a:alpha val="20000"/>
              </a:prstClr>
            </a:outerShdw>
          </a:effectLst>
        </p:spPr>
      </p:pic>
      <p:pic>
        <p:nvPicPr>
          <p:cNvPr id="4" name="Picture 3"/>
          <p:cNvPicPr>
            <a:picLocks noChangeAspect="1"/>
          </p:cNvPicPr>
          <p:nvPr userDrawn="1"/>
        </p:nvPicPr>
        <p:blipFill>
          <a:blip r:embed="rId16"/>
          <a:stretch>
            <a:fillRect/>
          </a:stretch>
        </p:blipFill>
        <p:spPr>
          <a:xfrm>
            <a:off x="0" y="0"/>
            <a:ext cx="1647825" cy="352425"/>
          </a:xfrm>
          <a:prstGeom prst="rect">
            <a:avLst/>
          </a:prstGeom>
        </p:spPr>
      </p:pic>
    </p:spTree>
    <p:extLst>
      <p:ext uri="{BB962C8B-B14F-4D97-AF65-F5344CB8AC3E}">
        <p14:creationId xmlns:p14="http://schemas.microsoft.com/office/powerpoint/2010/main" val="387556776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77" r:id="rId4"/>
    <p:sldLayoutId id="2147483662" r:id="rId5"/>
    <p:sldLayoutId id="2147483675" r:id="rId6"/>
    <p:sldLayoutId id="2147483676" r:id="rId7"/>
    <p:sldLayoutId id="2147483661" r:id="rId8"/>
    <p:sldLayoutId id="2147483664" r:id="rId9"/>
    <p:sldLayoutId id="2147483672" r:id="rId10"/>
    <p:sldLayoutId id="2147483673" r:id="rId11"/>
    <p:sldLayoutId id="2147483674" r:id="rId12"/>
    <p:sldLayoutId id="2147483655" r:id="rId13"/>
  </p:sldLayoutIdLst>
  <p:hf hdr="0"/>
  <p:txStyles>
    <p:titleStyle>
      <a:lvl1pPr algn="l" defTabSz="685800" rtl="0" eaLnBrk="1" latinLnBrk="0" hangingPunct="1">
        <a:lnSpc>
          <a:spcPct val="90000"/>
        </a:lnSpc>
        <a:spcBef>
          <a:spcPct val="0"/>
        </a:spcBef>
        <a:buNone/>
        <a:defRPr sz="3100" kern="1200" cap="all" baseline="0">
          <a:solidFill>
            <a:srgbClr val="0070C0"/>
          </a:solidFill>
          <a:latin typeface="Calibri bold" panose="020F0702030404030204" pitchFamily="34" charset="0"/>
          <a:ea typeface="+mj-ea"/>
          <a:cs typeface="+mj-cs"/>
        </a:defRPr>
      </a:lvl1pPr>
    </p:titleStyle>
    <p:bodyStyle>
      <a:lvl1pPr marL="171450" indent="-171450" algn="l" defTabSz="685800" rtl="0" eaLnBrk="1" latinLnBrk="0" hangingPunct="1">
        <a:lnSpc>
          <a:spcPct val="90000"/>
        </a:lnSpc>
        <a:spcBef>
          <a:spcPts val="750"/>
        </a:spcBef>
        <a:buClr>
          <a:srgbClr val="002060"/>
        </a:buClr>
        <a:buFont typeface="Arial" panose="020B0604020202020204" pitchFamily="34" charset="0"/>
        <a:buChar char="•"/>
        <a:defRPr sz="2100" kern="1200" cap="all" baseline="0">
          <a:solidFill>
            <a:srgbClr val="464646"/>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Clr>
          <a:srgbClr val="002060"/>
        </a:buClr>
        <a:buFont typeface="Arial" panose="020B0604020202020204" pitchFamily="34" charset="0"/>
        <a:buChar char="•"/>
        <a:defRPr sz="1800" kern="1200" cap="all" baseline="0">
          <a:solidFill>
            <a:srgbClr val="464646"/>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Clr>
          <a:srgbClr val="002060"/>
        </a:buClr>
        <a:buFont typeface="Arial" panose="020B0604020202020204" pitchFamily="34" charset="0"/>
        <a:buChar char="•"/>
        <a:defRPr sz="1500" kern="1200" cap="all" baseline="0">
          <a:solidFill>
            <a:srgbClr val="464646"/>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D2A6E-2012-406F-89B5-B3CF23077AC8}" type="datetimeFigureOut">
              <a:rPr lang="sv-SE" smtClean="0"/>
              <a:t>2017-04-04</a:t>
            </a:fld>
            <a:endParaRPr lang="sv-S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8931C-08E4-4DA1-8398-BE3D607BAC72}" type="slidenum">
              <a:rPr lang="sv-SE" smtClean="0"/>
              <a:t>‹#›</a:t>
            </a:fld>
            <a:endParaRPr lang="sv-SE"/>
          </a:p>
        </p:txBody>
      </p:sp>
    </p:spTree>
    <p:extLst>
      <p:ext uri="{BB962C8B-B14F-4D97-AF65-F5344CB8AC3E}">
        <p14:creationId xmlns:p14="http://schemas.microsoft.com/office/powerpoint/2010/main" val="20317374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0C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0C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9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9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9.png"/><Relationship Id="rId2" Type="http://schemas.openxmlformats.org/officeDocument/2006/relationships/image" Target="../media/image29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94.png"/><Relationship Id="rId2" Type="http://schemas.openxmlformats.org/officeDocument/2006/relationships/image" Target="../media/image29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96.jpeg"/><Relationship Id="rId2" Type="http://schemas.openxmlformats.org/officeDocument/2006/relationships/image" Target="../media/image29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sv-SE" sz="4000" dirty="0"/>
              <a:t>Föräldramöte</a:t>
            </a:r>
          </a:p>
        </p:txBody>
      </p:sp>
      <p:sp>
        <p:nvSpPr>
          <p:cNvPr id="4" name="Text Placeholder 3"/>
          <p:cNvSpPr>
            <a:spLocks noGrp="1"/>
          </p:cNvSpPr>
          <p:nvPr>
            <p:ph type="body" sz="quarter" idx="13"/>
          </p:nvPr>
        </p:nvSpPr>
        <p:spPr/>
        <p:txBody>
          <a:bodyPr/>
          <a:lstStyle/>
          <a:p>
            <a:r>
              <a:rPr lang="sv-SE" dirty="0"/>
              <a:t>Fredrik fihn | linda helgesson | anders NÄS | ANNA JOHANSSON | mikael bergeby</a:t>
            </a:r>
          </a:p>
        </p:txBody>
      </p:sp>
      <p:sp>
        <p:nvSpPr>
          <p:cNvPr id="5" name="Subtitle 4"/>
          <p:cNvSpPr>
            <a:spLocks noGrp="1"/>
          </p:cNvSpPr>
          <p:nvPr>
            <p:ph type="subTitle" idx="1"/>
          </p:nvPr>
        </p:nvSpPr>
        <p:spPr/>
        <p:txBody>
          <a:bodyPr/>
          <a:lstStyle/>
          <a:p>
            <a:pPr algn="ctr"/>
            <a:r>
              <a:rPr lang="sv-SE" dirty="0"/>
              <a:t>2017-04-05</a:t>
            </a:r>
          </a:p>
        </p:txBody>
      </p:sp>
    </p:spTree>
    <p:extLst>
      <p:ext uri="{BB962C8B-B14F-4D97-AF65-F5344CB8AC3E}">
        <p14:creationId xmlns:p14="http://schemas.microsoft.com/office/powerpoint/2010/main" val="4092470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2106"/>
            <a:ext cx="7886700" cy="413617"/>
          </a:xfrm>
        </p:spPr>
        <p:txBody>
          <a:bodyPr>
            <a:noAutofit/>
          </a:bodyPr>
          <a:lstStyle/>
          <a:p>
            <a:r>
              <a:rPr lang="sv-SE" sz="3600" dirty="0">
                <a:solidFill>
                  <a:srgbClr val="0070C0"/>
                </a:solidFill>
              </a:rPr>
              <a:t>Föräldrar budorden/high five</a:t>
            </a:r>
            <a:br>
              <a:rPr lang="sv-SE" sz="3600" dirty="0">
                <a:solidFill>
                  <a:srgbClr val="0070C0"/>
                </a:solidFill>
              </a:rPr>
            </a:br>
            <a:r>
              <a:rPr lang="sv-SE" sz="1600" dirty="0">
                <a:solidFill>
                  <a:schemeClr val="tx1"/>
                </a:solidFill>
              </a:rPr>
              <a:t>forTsättning</a:t>
            </a:r>
            <a:endParaRPr lang="sv-SE" dirty="0">
              <a:solidFill>
                <a:schemeClr val="tx1"/>
              </a:solidFill>
            </a:endParaRPr>
          </a:p>
        </p:txBody>
      </p:sp>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r>
              <a:rPr lang="sv-SE" dirty="0"/>
              <a:t>Föräldramöte </a:t>
            </a:r>
          </a:p>
        </p:txBody>
      </p:sp>
      <p:sp>
        <p:nvSpPr>
          <p:cNvPr id="7" name="Slide Number Placeholder 6"/>
          <p:cNvSpPr>
            <a:spLocks noGrp="1"/>
          </p:cNvSpPr>
          <p:nvPr>
            <p:ph type="sldNum" sz="quarter" idx="4"/>
          </p:nvPr>
        </p:nvSpPr>
        <p:spPr/>
        <p:txBody>
          <a:bodyPr/>
          <a:lstStyle/>
          <a:p>
            <a:fld id="{68E06CF8-CA0C-418B-AA81-5379FC86FBCD}" type="slidenum">
              <a:rPr lang="sv-SE" smtClean="0"/>
              <a:pPr/>
              <a:t>10</a:t>
            </a:fld>
            <a:endParaRPr lang="sv-SE" dirty="0"/>
          </a:p>
        </p:txBody>
      </p:sp>
      <p:sp>
        <p:nvSpPr>
          <p:cNvPr id="3" name="Rectangle 2"/>
          <p:cNvSpPr/>
          <p:nvPr/>
        </p:nvSpPr>
        <p:spPr>
          <a:xfrm>
            <a:off x="776836" y="1724158"/>
            <a:ext cx="7738514" cy="4708981"/>
          </a:xfrm>
          <a:prstGeom prst="rect">
            <a:avLst/>
          </a:prstGeom>
        </p:spPr>
        <p:txBody>
          <a:bodyPr wrap="square">
            <a:spAutoFit/>
          </a:bodyPr>
          <a:lstStyle/>
          <a:p>
            <a:r>
              <a:rPr lang="sv-SE" sz="2000" b="1" dirty="0"/>
              <a:t>De tio föräldrabuden</a:t>
            </a:r>
          </a:p>
          <a:p>
            <a:pPr marL="457200" indent="-457200">
              <a:buClr>
                <a:srgbClr val="0070C0"/>
              </a:buClr>
              <a:buFont typeface="+mj-lt"/>
              <a:buAutoNum type="arabicPeriod"/>
            </a:pPr>
            <a:endParaRPr lang="sv-SE" sz="2000" dirty="0"/>
          </a:p>
          <a:p>
            <a:pPr marL="457200" indent="-457200">
              <a:buClr>
                <a:srgbClr val="0070C0"/>
              </a:buClr>
              <a:buFont typeface="+mj-lt"/>
              <a:buAutoNum type="arabicPeriod"/>
            </a:pPr>
            <a:r>
              <a:rPr lang="sv-SE" sz="2000" dirty="0"/>
              <a:t>Kom till träning och match – Ditt barn vill det</a:t>
            </a:r>
          </a:p>
          <a:p>
            <a:pPr marL="457200" indent="-457200">
              <a:buClr>
                <a:srgbClr val="0070C0"/>
              </a:buClr>
              <a:buFont typeface="+mj-lt"/>
              <a:buAutoNum type="arabicPeriod"/>
            </a:pPr>
            <a:endParaRPr lang="sv-SE" sz="2000" dirty="0"/>
          </a:p>
          <a:p>
            <a:pPr marL="457200" indent="-457200">
              <a:buClr>
                <a:srgbClr val="0070C0"/>
              </a:buClr>
              <a:buFont typeface="+mj-lt"/>
              <a:buAutoNum type="arabicPeriod"/>
            </a:pPr>
            <a:r>
              <a:rPr lang="sv-SE" sz="2000" dirty="0"/>
              <a:t>Uppmuntra alla spelare i laget under matchen – inte bara din dotter eller son</a:t>
            </a:r>
          </a:p>
          <a:p>
            <a:pPr marL="457200" indent="-457200">
              <a:buClr>
                <a:srgbClr val="0070C0"/>
              </a:buClr>
              <a:buFont typeface="+mj-lt"/>
              <a:buAutoNum type="arabicPeriod"/>
            </a:pPr>
            <a:endParaRPr lang="sv-SE" sz="2000" dirty="0"/>
          </a:p>
          <a:p>
            <a:pPr marL="457200" indent="-457200">
              <a:buClr>
                <a:srgbClr val="0070C0"/>
              </a:buClr>
              <a:buFont typeface="+mj-lt"/>
              <a:buAutoNum type="arabicPeriod"/>
            </a:pPr>
            <a:r>
              <a:rPr lang="sv-SE" sz="2000" dirty="0"/>
              <a:t>Uppmuntra både i med och motgång – ge inte onödig kritik utan var positiv och vägledande</a:t>
            </a:r>
          </a:p>
          <a:p>
            <a:pPr marL="457200" indent="-457200">
              <a:buClr>
                <a:srgbClr val="0070C0"/>
              </a:buClr>
              <a:buFont typeface="+mj-lt"/>
              <a:buAutoNum type="arabicPeriod"/>
            </a:pPr>
            <a:endParaRPr lang="sv-SE" sz="2000" dirty="0"/>
          </a:p>
          <a:p>
            <a:pPr marL="457200" indent="-457200">
              <a:buClr>
                <a:srgbClr val="0070C0"/>
              </a:buClr>
              <a:buFont typeface="+mj-lt"/>
              <a:buAutoNum type="arabicPeriod"/>
            </a:pPr>
            <a:r>
              <a:rPr lang="sv-SE" sz="2000" dirty="0"/>
              <a:t>Respektera hur tränaren disponerar spelarna – försök inte påverka</a:t>
            </a:r>
          </a:p>
          <a:p>
            <a:pPr>
              <a:buClr>
                <a:srgbClr val="0070C0"/>
              </a:buClr>
            </a:pPr>
            <a:r>
              <a:rPr lang="sv-SE" sz="2000" dirty="0"/>
              <a:t>henne/honom under matchen och sätt Dig in i klubbens policy</a:t>
            </a:r>
          </a:p>
          <a:p>
            <a:pPr>
              <a:buClr>
                <a:srgbClr val="0070C0"/>
              </a:buClr>
            </a:pPr>
            <a:endParaRPr lang="sv-SE" sz="2000" dirty="0"/>
          </a:p>
          <a:p>
            <a:pPr>
              <a:buClr>
                <a:srgbClr val="0070C0"/>
              </a:buClr>
            </a:pPr>
            <a:r>
              <a:rPr lang="sv-SE" sz="2000" dirty="0">
                <a:solidFill>
                  <a:srgbClr val="0070C0"/>
                </a:solidFill>
              </a:rPr>
              <a:t>5.     </a:t>
            </a:r>
            <a:r>
              <a:rPr lang="sv-SE" sz="2000" dirty="0"/>
              <a:t>Se domaren som en vägledare – kritisera aldrig hennes/hans bedömning</a:t>
            </a:r>
          </a:p>
        </p:txBody>
      </p:sp>
      <p:sp>
        <p:nvSpPr>
          <p:cNvPr id="8" name="TextBox 7"/>
          <p:cNvSpPr txBox="1"/>
          <p:nvPr/>
        </p:nvSpPr>
        <p:spPr>
          <a:xfrm rot="1300856">
            <a:off x="316605" y="3887638"/>
            <a:ext cx="8510791" cy="1015663"/>
          </a:xfrm>
          <a:prstGeom prst="rect">
            <a:avLst/>
          </a:prstGeom>
          <a:noFill/>
        </p:spPr>
        <p:txBody>
          <a:bodyPr wrap="none" rtlCol="0">
            <a:spAutoFit/>
          </a:bodyPr>
          <a:lstStyle/>
          <a:p>
            <a:r>
              <a:rPr lang="sv-SE" sz="6000" dirty="0">
                <a:solidFill>
                  <a:srgbClr val="0070C0">
                    <a:alpha val="30000"/>
                  </a:srgbClr>
                </a:solidFill>
              </a:rPr>
              <a:t>FLODA BOIF KLUBB POLICY</a:t>
            </a:r>
          </a:p>
        </p:txBody>
      </p:sp>
    </p:spTree>
    <p:extLst>
      <p:ext uri="{BB962C8B-B14F-4D97-AF65-F5344CB8AC3E}">
        <p14:creationId xmlns:p14="http://schemas.microsoft.com/office/powerpoint/2010/main" val="424841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2106"/>
            <a:ext cx="7886700" cy="413617"/>
          </a:xfrm>
        </p:spPr>
        <p:txBody>
          <a:bodyPr>
            <a:noAutofit/>
          </a:bodyPr>
          <a:lstStyle/>
          <a:p>
            <a:r>
              <a:rPr lang="sv-SE" sz="3600" dirty="0">
                <a:solidFill>
                  <a:srgbClr val="0070C0"/>
                </a:solidFill>
              </a:rPr>
              <a:t>Föräldrar budorden/high five</a:t>
            </a:r>
            <a:br>
              <a:rPr lang="sv-SE" sz="3600" dirty="0">
                <a:solidFill>
                  <a:srgbClr val="0070C0"/>
                </a:solidFill>
              </a:rPr>
            </a:br>
            <a:r>
              <a:rPr lang="sv-SE" sz="1600" dirty="0">
                <a:solidFill>
                  <a:schemeClr val="tx1"/>
                </a:solidFill>
              </a:rPr>
              <a:t>forTsättning</a:t>
            </a:r>
            <a:endParaRPr lang="sv-SE" dirty="0">
              <a:solidFill>
                <a:schemeClr val="tx1"/>
              </a:solidFill>
            </a:endParaRPr>
          </a:p>
        </p:txBody>
      </p:sp>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r>
              <a:rPr lang="sv-SE" dirty="0"/>
              <a:t>Föräldramöte </a:t>
            </a:r>
          </a:p>
        </p:txBody>
      </p:sp>
      <p:sp>
        <p:nvSpPr>
          <p:cNvPr id="7" name="Slide Number Placeholder 6"/>
          <p:cNvSpPr>
            <a:spLocks noGrp="1"/>
          </p:cNvSpPr>
          <p:nvPr>
            <p:ph type="sldNum" sz="quarter" idx="4"/>
          </p:nvPr>
        </p:nvSpPr>
        <p:spPr/>
        <p:txBody>
          <a:bodyPr/>
          <a:lstStyle/>
          <a:p>
            <a:fld id="{68E06CF8-CA0C-418B-AA81-5379FC86FBCD}" type="slidenum">
              <a:rPr lang="sv-SE" smtClean="0"/>
              <a:pPr/>
              <a:t>11</a:t>
            </a:fld>
            <a:endParaRPr lang="sv-SE" dirty="0"/>
          </a:p>
        </p:txBody>
      </p:sp>
      <p:sp>
        <p:nvSpPr>
          <p:cNvPr id="3" name="Rectangle 2"/>
          <p:cNvSpPr/>
          <p:nvPr/>
        </p:nvSpPr>
        <p:spPr>
          <a:xfrm>
            <a:off x="776836" y="1724158"/>
            <a:ext cx="7738514" cy="4708981"/>
          </a:xfrm>
          <a:prstGeom prst="rect">
            <a:avLst/>
          </a:prstGeom>
        </p:spPr>
        <p:txBody>
          <a:bodyPr wrap="square">
            <a:spAutoFit/>
          </a:bodyPr>
          <a:lstStyle/>
          <a:p>
            <a:r>
              <a:rPr lang="sv-SE" sz="2000" b="1" dirty="0"/>
              <a:t>De tio föräldrabuden – forsättning</a:t>
            </a:r>
          </a:p>
          <a:p>
            <a:endParaRPr lang="sv-SE" sz="2000" b="1" dirty="0"/>
          </a:p>
          <a:p>
            <a:pPr marL="457200" indent="-457200">
              <a:buClr>
                <a:srgbClr val="0070C0"/>
              </a:buClr>
              <a:buAutoNum type="arabicPeriod" startAt="6"/>
            </a:pPr>
            <a:r>
              <a:rPr lang="sv-SE" sz="2000" dirty="0"/>
              <a:t>Uppmuntra ditt barn att delta – pressa inte</a:t>
            </a:r>
          </a:p>
          <a:p>
            <a:pPr>
              <a:buClr>
                <a:srgbClr val="0070C0"/>
              </a:buClr>
            </a:pPr>
            <a:endParaRPr lang="sv-SE" sz="2000" dirty="0"/>
          </a:p>
          <a:p>
            <a:pPr marL="457200" indent="-457200">
              <a:buClr>
                <a:srgbClr val="0070C0"/>
              </a:buClr>
              <a:buAutoNum type="arabicPeriod" startAt="7"/>
            </a:pPr>
            <a:r>
              <a:rPr lang="sv-SE" sz="2000" dirty="0"/>
              <a:t>Fråga om matchen var rolig, spännande - och just inte bara vad resultatet blev</a:t>
            </a:r>
          </a:p>
          <a:p>
            <a:pPr>
              <a:buClr>
                <a:srgbClr val="0070C0"/>
              </a:buClr>
            </a:pPr>
            <a:endParaRPr lang="sv-SE" sz="2000" dirty="0"/>
          </a:p>
          <a:p>
            <a:pPr marL="457200" indent="-457200">
              <a:buClr>
                <a:srgbClr val="0070C0"/>
              </a:buClr>
              <a:buAutoNum type="arabicPeriod" startAt="8"/>
            </a:pPr>
            <a:r>
              <a:rPr lang="sv-SE" sz="2000" dirty="0"/>
              <a:t>Se till att ditt barn har förnuftig utrustning –överdriv inte</a:t>
            </a:r>
          </a:p>
          <a:p>
            <a:pPr>
              <a:buClr>
                <a:srgbClr val="0070C0"/>
              </a:buClr>
            </a:pPr>
            <a:endParaRPr lang="sv-SE" sz="2000" dirty="0"/>
          </a:p>
          <a:p>
            <a:pPr>
              <a:buClr>
                <a:srgbClr val="0070C0"/>
              </a:buClr>
            </a:pPr>
            <a:r>
              <a:rPr lang="sv-SE" sz="2000" dirty="0">
                <a:solidFill>
                  <a:srgbClr val="0070C0"/>
                </a:solidFill>
              </a:rPr>
              <a:t>9.    </a:t>
            </a:r>
            <a:r>
              <a:rPr lang="sv-SE" sz="2000" dirty="0"/>
              <a:t>Respektera föreningens ungdomsarbete och policy. Kom på de årliga mötena där man resonerar om principer etc. Du behöver inte andra förutsättningar för att delta i föreningens arbete än lust och engagemang.</a:t>
            </a:r>
          </a:p>
          <a:p>
            <a:pPr>
              <a:buClr>
                <a:srgbClr val="0070C0"/>
              </a:buClr>
            </a:pPr>
            <a:endParaRPr lang="sv-SE" sz="2000" dirty="0"/>
          </a:p>
          <a:p>
            <a:pPr>
              <a:buClr>
                <a:srgbClr val="0070C0"/>
              </a:buClr>
            </a:pPr>
            <a:r>
              <a:rPr lang="sv-SE" sz="2000" dirty="0">
                <a:solidFill>
                  <a:srgbClr val="0070C0"/>
                </a:solidFill>
              </a:rPr>
              <a:t>10.   </a:t>
            </a:r>
            <a:r>
              <a:rPr lang="sv-SE" sz="2000" dirty="0"/>
              <a:t>Tänk på att det är ditt barn som spelar fotboll – det är inte Du själv</a:t>
            </a:r>
          </a:p>
        </p:txBody>
      </p:sp>
      <p:sp>
        <p:nvSpPr>
          <p:cNvPr id="8" name="TextBox 7"/>
          <p:cNvSpPr txBox="1"/>
          <p:nvPr/>
        </p:nvSpPr>
        <p:spPr>
          <a:xfrm rot="1300856">
            <a:off x="675721" y="3253996"/>
            <a:ext cx="8510791" cy="1015663"/>
          </a:xfrm>
          <a:prstGeom prst="rect">
            <a:avLst/>
          </a:prstGeom>
          <a:noFill/>
        </p:spPr>
        <p:txBody>
          <a:bodyPr wrap="none" rtlCol="0">
            <a:spAutoFit/>
          </a:bodyPr>
          <a:lstStyle/>
          <a:p>
            <a:r>
              <a:rPr lang="sv-SE" sz="6000" dirty="0">
                <a:solidFill>
                  <a:srgbClr val="0070C0">
                    <a:alpha val="30000"/>
                  </a:srgbClr>
                </a:solidFill>
              </a:rPr>
              <a:t>FLODA BOIF KLUBB POLICY</a:t>
            </a:r>
          </a:p>
        </p:txBody>
      </p:sp>
      <p:sp>
        <p:nvSpPr>
          <p:cNvPr id="4" name="TextBox 3"/>
          <p:cNvSpPr txBox="1"/>
          <p:nvPr/>
        </p:nvSpPr>
        <p:spPr>
          <a:xfrm rot="1255998">
            <a:off x="50942" y="4273661"/>
            <a:ext cx="8813951" cy="646331"/>
          </a:xfrm>
          <a:prstGeom prst="rect">
            <a:avLst/>
          </a:prstGeom>
          <a:solidFill>
            <a:srgbClr val="0070C0">
              <a:alpha val="30000"/>
            </a:srgbClr>
          </a:solidFill>
        </p:spPr>
        <p:txBody>
          <a:bodyPr wrap="none" rtlCol="0">
            <a:spAutoFit/>
          </a:bodyPr>
          <a:lstStyle/>
          <a:p>
            <a:r>
              <a:rPr lang="sv-SE" sz="3600" b="1" dirty="0">
                <a:solidFill>
                  <a:srgbClr val="FF0000"/>
                </a:solidFill>
                <a:effectLst>
                  <a:outerShdw blurRad="38100" dist="38100" dir="2700000" algn="tl">
                    <a:srgbClr val="000000">
                      <a:alpha val="43137"/>
                    </a:srgbClr>
                  </a:outerShdw>
                </a:effectLst>
              </a:rPr>
              <a:t>INGA INSTRUKTIONER FRÅN KANTEN TACK!!!</a:t>
            </a:r>
          </a:p>
        </p:txBody>
      </p:sp>
    </p:spTree>
    <p:extLst>
      <p:ext uri="{BB962C8B-B14F-4D97-AF65-F5344CB8AC3E}">
        <p14:creationId xmlns:p14="http://schemas.microsoft.com/office/powerpoint/2010/main" val="177478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endParaRPr lang="sv-SE" dirty="0"/>
          </a:p>
        </p:txBody>
      </p:sp>
      <p:sp>
        <p:nvSpPr>
          <p:cNvPr id="7" name="Slide Number Placeholder 6"/>
          <p:cNvSpPr>
            <a:spLocks noGrp="1"/>
          </p:cNvSpPr>
          <p:nvPr>
            <p:ph type="sldNum" sz="quarter" idx="4"/>
          </p:nvPr>
        </p:nvSpPr>
        <p:spPr/>
        <p:txBody>
          <a:bodyPr/>
          <a:lstStyle/>
          <a:p>
            <a:fld id="{68E06CF8-CA0C-418B-AA81-5379FC86FBCD}" type="slidenum">
              <a:rPr lang="sv-SE" smtClean="0"/>
              <a:pPr/>
              <a:t>12</a:t>
            </a:fld>
            <a:endParaRPr lang="sv-SE"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2727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942109" y="2021985"/>
            <a:ext cx="7259782" cy="319298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2060"/>
              </a:buClr>
              <a:buFontTx/>
              <a:buNone/>
              <a:defRPr sz="2300" kern="1200" cap="all" baseline="0">
                <a:solidFill>
                  <a:srgbClr val="464646"/>
                </a:solidFill>
                <a:latin typeface="+mj-lt"/>
                <a:ea typeface="+mn-ea"/>
                <a:cs typeface="+mn-cs"/>
              </a:defRPr>
            </a:lvl1pPr>
            <a:lvl2pPr marL="514350" indent="-171450" algn="l" defTabSz="685800" rtl="0" eaLnBrk="1" latinLnBrk="0" hangingPunct="1">
              <a:lnSpc>
                <a:spcPct val="90000"/>
              </a:lnSpc>
              <a:spcBef>
                <a:spcPts val="375"/>
              </a:spcBef>
              <a:buClr>
                <a:srgbClr val="002060"/>
              </a:buClr>
              <a:buFont typeface="Arial" panose="020B0604020202020204" pitchFamily="34" charset="0"/>
              <a:buChar char="•"/>
              <a:defRPr sz="1800" kern="1200" cap="all" baseline="0">
                <a:solidFill>
                  <a:srgbClr val="464646"/>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Clr>
                <a:srgbClr val="002060"/>
              </a:buClr>
              <a:buFont typeface="Arial" panose="020B0604020202020204" pitchFamily="34" charset="0"/>
              <a:buChar char="•"/>
              <a:defRPr sz="1500" kern="1200" cap="all" baseline="0">
                <a:solidFill>
                  <a:srgbClr val="464646"/>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Blip>
                <a:blip r:embed="rId2"/>
              </a:buBlip>
            </a:pPr>
            <a:r>
              <a:rPr lang="sv-SE" sz="2800" dirty="0">
                <a:solidFill>
                  <a:schemeClr val="tx1"/>
                </a:solidFill>
                <a:latin typeface="+mn-lt"/>
              </a:rPr>
              <a:t>SERIESPEL/LAGINDELNING</a:t>
            </a:r>
          </a:p>
          <a:p>
            <a:pPr marL="457200" indent="-457200">
              <a:buBlip>
                <a:blip r:embed="rId2"/>
              </a:buBlip>
            </a:pPr>
            <a:r>
              <a:rPr lang="sv-SE" sz="2800" dirty="0">
                <a:solidFill>
                  <a:schemeClr val="tx1"/>
                </a:solidFill>
                <a:latin typeface="+mn-lt"/>
              </a:rPr>
              <a:t>Vad F-06 fokuserar på 2017 </a:t>
            </a:r>
          </a:p>
          <a:p>
            <a:pPr marL="457200" indent="-457200">
              <a:buBlip>
                <a:blip r:embed="rId2"/>
              </a:buBlip>
            </a:pPr>
            <a:r>
              <a:rPr lang="sv-SE" sz="2800" dirty="0">
                <a:solidFill>
                  <a:schemeClr val="tx1"/>
                </a:solidFill>
                <a:latin typeface="+mn-lt"/>
              </a:rPr>
              <a:t>Föräldrars roll på kanten</a:t>
            </a:r>
          </a:p>
          <a:p>
            <a:pPr marL="457200" indent="-457200">
              <a:buBlip>
                <a:blip r:embed="rId2"/>
              </a:buBlip>
            </a:pPr>
            <a:r>
              <a:rPr lang="sv-SE" sz="2800" dirty="0">
                <a:solidFill>
                  <a:srgbClr val="0070C0"/>
                </a:solidFill>
                <a:latin typeface="+mn-lt"/>
              </a:rPr>
              <a:t>lagkassa </a:t>
            </a:r>
          </a:p>
          <a:p>
            <a:pPr marL="457200" indent="-457200">
              <a:buBlip>
                <a:blip r:embed="rId2"/>
              </a:buBlip>
            </a:pPr>
            <a:r>
              <a:rPr lang="sv-SE" sz="2800" dirty="0">
                <a:solidFill>
                  <a:schemeClr val="tx1"/>
                </a:solidFill>
                <a:latin typeface="+mn-lt"/>
              </a:rPr>
              <a:t>Lagföräldrar </a:t>
            </a:r>
          </a:p>
          <a:p>
            <a:pPr marL="457200" indent="-457200">
              <a:buBlip>
                <a:blip r:embed="rId2"/>
              </a:buBlip>
            </a:pPr>
            <a:r>
              <a:rPr lang="sv-SE" sz="2800" dirty="0">
                <a:solidFill>
                  <a:schemeClr val="tx1"/>
                </a:solidFill>
                <a:latin typeface="+mn-lt"/>
              </a:rPr>
              <a:t>Spelarråd</a:t>
            </a:r>
          </a:p>
        </p:txBody>
      </p:sp>
      <p:sp>
        <p:nvSpPr>
          <p:cNvPr id="2" name="Title 1"/>
          <p:cNvSpPr>
            <a:spLocks noGrp="1"/>
          </p:cNvSpPr>
          <p:nvPr>
            <p:ph type="title"/>
          </p:nvPr>
        </p:nvSpPr>
        <p:spPr>
          <a:xfrm>
            <a:off x="628650" y="677830"/>
            <a:ext cx="7886700" cy="413617"/>
          </a:xfrm>
        </p:spPr>
        <p:txBody>
          <a:bodyPr>
            <a:noAutofit/>
          </a:bodyPr>
          <a:lstStyle/>
          <a:p>
            <a:r>
              <a:rPr lang="sv-SE" sz="3600" dirty="0">
                <a:solidFill>
                  <a:srgbClr val="0070C0"/>
                </a:solidFill>
              </a:rPr>
              <a:t>agenda</a:t>
            </a:r>
            <a:endParaRPr lang="sv-SE" dirty="0">
              <a:solidFill>
                <a:srgbClr val="0070C0"/>
              </a:solidFill>
            </a:endParaRPr>
          </a:p>
        </p:txBody>
      </p:sp>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r>
              <a:rPr lang="sv-SE" dirty="0"/>
              <a:t>Föräldramöte </a:t>
            </a:r>
          </a:p>
        </p:txBody>
      </p:sp>
      <p:sp>
        <p:nvSpPr>
          <p:cNvPr id="7" name="Slide Number Placeholder 6"/>
          <p:cNvSpPr>
            <a:spLocks noGrp="1"/>
          </p:cNvSpPr>
          <p:nvPr>
            <p:ph type="sldNum" sz="quarter" idx="4"/>
          </p:nvPr>
        </p:nvSpPr>
        <p:spPr/>
        <p:txBody>
          <a:bodyPr/>
          <a:lstStyle/>
          <a:p>
            <a:fld id="{68E06CF8-CA0C-418B-AA81-5379FC86FBCD}" type="slidenum">
              <a:rPr lang="sv-SE" smtClean="0"/>
              <a:pPr/>
              <a:t>13</a:t>
            </a:fld>
            <a:endParaRPr lang="sv-SE" dirty="0"/>
          </a:p>
        </p:txBody>
      </p:sp>
    </p:spTree>
    <p:extLst>
      <p:ext uri="{BB962C8B-B14F-4D97-AF65-F5344CB8AC3E}">
        <p14:creationId xmlns:p14="http://schemas.microsoft.com/office/powerpoint/2010/main" val="3248073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7830"/>
            <a:ext cx="7886700" cy="413617"/>
          </a:xfrm>
        </p:spPr>
        <p:txBody>
          <a:bodyPr>
            <a:noAutofit/>
          </a:bodyPr>
          <a:lstStyle/>
          <a:p>
            <a:r>
              <a:rPr lang="sv-SE" sz="3600" dirty="0">
                <a:solidFill>
                  <a:srgbClr val="0070C0"/>
                </a:solidFill>
              </a:rPr>
              <a:t>LAGKASSA</a:t>
            </a:r>
            <a:endParaRPr lang="sv-SE" dirty="0">
              <a:solidFill>
                <a:srgbClr val="0070C0"/>
              </a:solidFill>
            </a:endParaRPr>
          </a:p>
        </p:txBody>
      </p:sp>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r>
              <a:rPr lang="sv-SE" dirty="0"/>
              <a:t>Föräldramöte </a:t>
            </a:r>
          </a:p>
        </p:txBody>
      </p:sp>
      <p:sp>
        <p:nvSpPr>
          <p:cNvPr id="7" name="Slide Number Placeholder 6"/>
          <p:cNvSpPr>
            <a:spLocks noGrp="1"/>
          </p:cNvSpPr>
          <p:nvPr>
            <p:ph type="sldNum" sz="quarter" idx="4"/>
          </p:nvPr>
        </p:nvSpPr>
        <p:spPr/>
        <p:txBody>
          <a:bodyPr/>
          <a:lstStyle/>
          <a:p>
            <a:fld id="{68E06CF8-CA0C-418B-AA81-5379FC86FBCD}" type="slidenum">
              <a:rPr lang="sv-SE" smtClean="0"/>
              <a:pPr/>
              <a:t>14</a:t>
            </a:fld>
            <a:endParaRPr lang="sv-SE"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6533" y="1853718"/>
            <a:ext cx="5097982" cy="3823487"/>
          </a:xfrm>
          <a:prstGeom prst="rect">
            <a:avLst/>
          </a:prstGeom>
        </p:spPr>
      </p:pic>
    </p:spTree>
    <p:extLst>
      <p:ext uri="{BB962C8B-B14F-4D97-AF65-F5344CB8AC3E}">
        <p14:creationId xmlns:p14="http://schemas.microsoft.com/office/powerpoint/2010/main" val="2013640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628650" y="1589793"/>
            <a:ext cx="8240221" cy="435133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2060"/>
              </a:buClr>
              <a:buFontTx/>
              <a:buNone/>
              <a:defRPr sz="2300" kern="1200" cap="all" baseline="0">
                <a:solidFill>
                  <a:srgbClr val="464646"/>
                </a:solidFill>
                <a:latin typeface="+mj-lt"/>
                <a:ea typeface="+mn-ea"/>
                <a:cs typeface="+mn-cs"/>
              </a:defRPr>
            </a:lvl1pPr>
            <a:lvl2pPr marL="514350" indent="-171450" algn="l" defTabSz="685800" rtl="0" eaLnBrk="1" latinLnBrk="0" hangingPunct="1">
              <a:lnSpc>
                <a:spcPct val="90000"/>
              </a:lnSpc>
              <a:spcBef>
                <a:spcPts val="375"/>
              </a:spcBef>
              <a:buClr>
                <a:srgbClr val="002060"/>
              </a:buClr>
              <a:buFont typeface="Arial" panose="020B0604020202020204" pitchFamily="34" charset="0"/>
              <a:buChar char="•"/>
              <a:defRPr sz="1800" kern="1200" cap="all" baseline="0">
                <a:solidFill>
                  <a:srgbClr val="464646"/>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Clr>
                <a:srgbClr val="002060"/>
              </a:buClr>
              <a:buFont typeface="Arial" panose="020B0604020202020204" pitchFamily="34" charset="0"/>
              <a:buChar char="•"/>
              <a:defRPr sz="1500" kern="1200" cap="all" baseline="0">
                <a:solidFill>
                  <a:srgbClr val="464646"/>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sz="2400" dirty="0">
                <a:latin typeface="+mn-lt"/>
              </a:rPr>
              <a:t>1. LAGFÖRSÄLJNING (newbody, GUTZ, etc)?</a:t>
            </a:r>
            <a:endParaRPr lang="sv-SE" sz="1900" dirty="0">
              <a:latin typeface="+mn-lt"/>
            </a:endParaRPr>
          </a:p>
          <a:p>
            <a:r>
              <a:rPr lang="sv-SE" sz="2400" dirty="0">
                <a:latin typeface="+mn-lt"/>
              </a:rPr>
              <a:t>2. </a:t>
            </a:r>
            <a:r>
              <a:rPr lang="sv-SE" sz="2400" dirty="0" err="1">
                <a:latin typeface="+mn-lt"/>
              </a:rPr>
              <a:t>Lagpeng</a:t>
            </a:r>
            <a:r>
              <a:rPr lang="sv-SE" sz="2400" dirty="0">
                <a:latin typeface="+mn-lt"/>
              </a:rPr>
              <a:t>?</a:t>
            </a:r>
          </a:p>
          <a:p>
            <a:endParaRPr lang="sv-SE" sz="2400" dirty="0">
              <a:latin typeface="+mn-lt"/>
            </a:endParaRPr>
          </a:p>
          <a:p>
            <a:endParaRPr lang="sv-SE" sz="2400" dirty="0">
              <a:solidFill>
                <a:schemeClr val="tx1"/>
              </a:solidFill>
              <a:latin typeface="+mn-lt"/>
            </a:endParaRPr>
          </a:p>
          <a:p>
            <a:r>
              <a:rPr lang="sv-SE" sz="2400" dirty="0">
                <a:latin typeface="+mn-lt"/>
              </a:rPr>
              <a:t>3. Finns /möjlighet intresse att </a:t>
            </a:r>
          </a:p>
          <a:p>
            <a:r>
              <a:rPr lang="sv-SE" sz="2400" dirty="0">
                <a:latin typeface="+mn-lt"/>
              </a:rPr>
              <a:t>sponsra laget för inköp av </a:t>
            </a:r>
          </a:p>
          <a:p>
            <a:r>
              <a:rPr lang="sv-SE" sz="2400" dirty="0">
                <a:latin typeface="+mn-lt"/>
              </a:rPr>
              <a:t>t.ex skaljacka, VATTENFLASKOR/STÄLL?, etc</a:t>
            </a:r>
          </a:p>
          <a:p>
            <a:endParaRPr lang="sv-SE" sz="2400" dirty="0">
              <a:latin typeface="+mn-lt"/>
            </a:endParaRPr>
          </a:p>
          <a:p>
            <a:r>
              <a:rPr lang="sv-SE" sz="2400" dirty="0">
                <a:latin typeface="+mn-lt"/>
              </a:rPr>
              <a:t>4. betala in både läger och Medlemsavgift</a:t>
            </a:r>
          </a:p>
          <a:p>
            <a:r>
              <a:rPr lang="sv-SE" sz="2400" dirty="0">
                <a:latin typeface="+mn-lt"/>
              </a:rPr>
              <a:t>5. förslag </a:t>
            </a:r>
          </a:p>
          <a:p>
            <a:endParaRPr lang="sv-SE" sz="2800" dirty="0">
              <a:solidFill>
                <a:schemeClr val="tx1"/>
              </a:solidFill>
              <a:latin typeface="+mn-lt"/>
            </a:endParaRPr>
          </a:p>
        </p:txBody>
      </p:sp>
      <p:pic>
        <p:nvPicPr>
          <p:cNvPr id="4" name="Picture 3"/>
          <p:cNvPicPr>
            <a:picLocks noChangeAspect="1"/>
          </p:cNvPicPr>
          <p:nvPr/>
        </p:nvPicPr>
        <p:blipFill>
          <a:blip r:embed="rId2"/>
          <a:stretch>
            <a:fillRect/>
          </a:stretch>
        </p:blipFill>
        <p:spPr>
          <a:xfrm>
            <a:off x="6007519" y="3518811"/>
            <a:ext cx="1397816" cy="1391030"/>
          </a:xfrm>
          <a:prstGeom prst="rect">
            <a:avLst/>
          </a:prstGeom>
        </p:spPr>
      </p:pic>
      <p:sp>
        <p:nvSpPr>
          <p:cNvPr id="2" name="Title 1"/>
          <p:cNvSpPr>
            <a:spLocks noGrp="1"/>
          </p:cNvSpPr>
          <p:nvPr>
            <p:ph type="title"/>
          </p:nvPr>
        </p:nvSpPr>
        <p:spPr>
          <a:xfrm>
            <a:off x="628650" y="677830"/>
            <a:ext cx="7886700" cy="413617"/>
          </a:xfrm>
        </p:spPr>
        <p:txBody>
          <a:bodyPr>
            <a:noAutofit/>
          </a:bodyPr>
          <a:lstStyle/>
          <a:p>
            <a:r>
              <a:rPr lang="sv-SE" sz="3600" dirty="0">
                <a:solidFill>
                  <a:srgbClr val="0070C0"/>
                </a:solidFill>
              </a:rPr>
              <a:t>LAGKASSA</a:t>
            </a:r>
            <a:endParaRPr lang="sv-SE" dirty="0">
              <a:solidFill>
                <a:srgbClr val="0070C0"/>
              </a:solidFill>
            </a:endParaRPr>
          </a:p>
        </p:txBody>
      </p:sp>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r>
              <a:rPr lang="sv-SE" dirty="0"/>
              <a:t>Föräldramöte </a:t>
            </a:r>
          </a:p>
        </p:txBody>
      </p:sp>
      <p:sp>
        <p:nvSpPr>
          <p:cNvPr id="7" name="Slide Number Placeholder 6"/>
          <p:cNvSpPr>
            <a:spLocks noGrp="1"/>
          </p:cNvSpPr>
          <p:nvPr>
            <p:ph type="sldNum" sz="quarter" idx="4"/>
          </p:nvPr>
        </p:nvSpPr>
        <p:spPr/>
        <p:txBody>
          <a:bodyPr/>
          <a:lstStyle/>
          <a:p>
            <a:fld id="{68E06CF8-CA0C-418B-AA81-5379FC86FBCD}" type="slidenum">
              <a:rPr lang="sv-SE" smtClean="0"/>
              <a:pPr/>
              <a:t>15</a:t>
            </a:fld>
            <a:endParaRPr lang="sv-SE" dirty="0"/>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rot="872925">
            <a:off x="6914317" y="3943054"/>
            <a:ext cx="2181225" cy="1933575"/>
          </a:xfrm>
          <a:prstGeom prst="rect">
            <a:avLst/>
          </a:prstGeom>
        </p:spPr>
      </p:pic>
    </p:spTree>
    <p:extLst>
      <p:ext uri="{BB962C8B-B14F-4D97-AF65-F5344CB8AC3E}">
        <p14:creationId xmlns:p14="http://schemas.microsoft.com/office/powerpoint/2010/main" val="9714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942109" y="2021985"/>
            <a:ext cx="7259782" cy="319298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2060"/>
              </a:buClr>
              <a:buFontTx/>
              <a:buNone/>
              <a:defRPr sz="2300" kern="1200" cap="all" baseline="0">
                <a:solidFill>
                  <a:srgbClr val="464646"/>
                </a:solidFill>
                <a:latin typeface="+mj-lt"/>
                <a:ea typeface="+mn-ea"/>
                <a:cs typeface="+mn-cs"/>
              </a:defRPr>
            </a:lvl1pPr>
            <a:lvl2pPr marL="514350" indent="-171450" algn="l" defTabSz="685800" rtl="0" eaLnBrk="1" latinLnBrk="0" hangingPunct="1">
              <a:lnSpc>
                <a:spcPct val="90000"/>
              </a:lnSpc>
              <a:spcBef>
                <a:spcPts val="375"/>
              </a:spcBef>
              <a:buClr>
                <a:srgbClr val="002060"/>
              </a:buClr>
              <a:buFont typeface="Arial" panose="020B0604020202020204" pitchFamily="34" charset="0"/>
              <a:buChar char="•"/>
              <a:defRPr sz="1800" kern="1200" cap="all" baseline="0">
                <a:solidFill>
                  <a:srgbClr val="464646"/>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Clr>
                <a:srgbClr val="002060"/>
              </a:buClr>
              <a:buFont typeface="Arial" panose="020B0604020202020204" pitchFamily="34" charset="0"/>
              <a:buChar char="•"/>
              <a:defRPr sz="1500" kern="1200" cap="all" baseline="0">
                <a:solidFill>
                  <a:srgbClr val="464646"/>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Blip>
                <a:blip r:embed="rId2"/>
              </a:buBlip>
            </a:pPr>
            <a:r>
              <a:rPr lang="sv-SE" sz="2800" dirty="0">
                <a:solidFill>
                  <a:schemeClr val="tx1"/>
                </a:solidFill>
                <a:latin typeface="+mn-lt"/>
              </a:rPr>
              <a:t>SERIESPEL/LAGINDELNING</a:t>
            </a:r>
          </a:p>
          <a:p>
            <a:pPr marL="457200" indent="-457200">
              <a:buBlip>
                <a:blip r:embed="rId2"/>
              </a:buBlip>
            </a:pPr>
            <a:r>
              <a:rPr lang="sv-SE" sz="2800" dirty="0">
                <a:solidFill>
                  <a:schemeClr val="tx1"/>
                </a:solidFill>
                <a:latin typeface="+mn-lt"/>
              </a:rPr>
              <a:t>Vad F-06 fokuserar på 2017 </a:t>
            </a:r>
          </a:p>
          <a:p>
            <a:pPr marL="457200" indent="-457200">
              <a:buBlip>
                <a:blip r:embed="rId2"/>
              </a:buBlip>
            </a:pPr>
            <a:r>
              <a:rPr lang="sv-SE" sz="2800" dirty="0">
                <a:solidFill>
                  <a:schemeClr val="tx1"/>
                </a:solidFill>
                <a:latin typeface="+mn-lt"/>
              </a:rPr>
              <a:t>Föräldrars roll på kanten</a:t>
            </a:r>
          </a:p>
          <a:p>
            <a:pPr marL="457200" indent="-457200">
              <a:buBlip>
                <a:blip r:embed="rId2"/>
              </a:buBlip>
            </a:pPr>
            <a:r>
              <a:rPr lang="sv-SE" sz="2800" dirty="0">
                <a:solidFill>
                  <a:schemeClr val="tx1"/>
                </a:solidFill>
                <a:latin typeface="+mn-lt"/>
              </a:rPr>
              <a:t>lagkassa</a:t>
            </a:r>
            <a:r>
              <a:rPr lang="sv-SE" sz="2800" dirty="0">
                <a:solidFill>
                  <a:schemeClr val="tx1"/>
                </a:solidFill>
              </a:rPr>
              <a:t> </a:t>
            </a:r>
          </a:p>
          <a:p>
            <a:pPr marL="457200" indent="-457200">
              <a:buBlip>
                <a:blip r:embed="rId2"/>
              </a:buBlip>
            </a:pPr>
            <a:r>
              <a:rPr lang="sv-SE" sz="2800" dirty="0">
                <a:solidFill>
                  <a:srgbClr val="0070C0"/>
                </a:solidFill>
                <a:latin typeface="+mn-lt"/>
              </a:rPr>
              <a:t>Lagföräldrar</a:t>
            </a:r>
            <a:r>
              <a:rPr lang="sv-SE" sz="2800" dirty="0">
                <a:solidFill>
                  <a:schemeClr val="tx1"/>
                </a:solidFill>
                <a:latin typeface="+mn-lt"/>
              </a:rPr>
              <a:t> </a:t>
            </a:r>
          </a:p>
          <a:p>
            <a:pPr marL="457200" indent="-457200">
              <a:buBlip>
                <a:blip r:embed="rId2"/>
              </a:buBlip>
            </a:pPr>
            <a:r>
              <a:rPr lang="sv-SE" sz="2800" dirty="0">
                <a:solidFill>
                  <a:schemeClr val="tx1"/>
                </a:solidFill>
                <a:latin typeface="+mn-lt"/>
              </a:rPr>
              <a:t>Spelarråd</a:t>
            </a:r>
          </a:p>
        </p:txBody>
      </p:sp>
      <p:sp>
        <p:nvSpPr>
          <p:cNvPr id="2" name="Title 1"/>
          <p:cNvSpPr>
            <a:spLocks noGrp="1"/>
          </p:cNvSpPr>
          <p:nvPr>
            <p:ph type="title"/>
          </p:nvPr>
        </p:nvSpPr>
        <p:spPr>
          <a:xfrm>
            <a:off x="628650" y="677830"/>
            <a:ext cx="7886700" cy="413617"/>
          </a:xfrm>
        </p:spPr>
        <p:txBody>
          <a:bodyPr>
            <a:noAutofit/>
          </a:bodyPr>
          <a:lstStyle/>
          <a:p>
            <a:r>
              <a:rPr lang="sv-SE" sz="3600" dirty="0">
                <a:solidFill>
                  <a:srgbClr val="0070C0"/>
                </a:solidFill>
              </a:rPr>
              <a:t>agenda</a:t>
            </a:r>
            <a:endParaRPr lang="sv-SE" dirty="0">
              <a:solidFill>
                <a:srgbClr val="0070C0"/>
              </a:solidFill>
            </a:endParaRPr>
          </a:p>
        </p:txBody>
      </p:sp>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r>
              <a:rPr lang="sv-SE" dirty="0"/>
              <a:t>Föräldramöte </a:t>
            </a:r>
          </a:p>
        </p:txBody>
      </p:sp>
      <p:sp>
        <p:nvSpPr>
          <p:cNvPr id="7" name="Slide Number Placeholder 6"/>
          <p:cNvSpPr>
            <a:spLocks noGrp="1"/>
          </p:cNvSpPr>
          <p:nvPr>
            <p:ph type="sldNum" sz="quarter" idx="4"/>
          </p:nvPr>
        </p:nvSpPr>
        <p:spPr/>
        <p:txBody>
          <a:bodyPr/>
          <a:lstStyle/>
          <a:p>
            <a:fld id="{68E06CF8-CA0C-418B-AA81-5379FC86FBCD}" type="slidenum">
              <a:rPr lang="sv-SE" smtClean="0"/>
              <a:pPr/>
              <a:t>16</a:t>
            </a:fld>
            <a:endParaRPr lang="sv-SE" dirty="0"/>
          </a:p>
        </p:txBody>
      </p:sp>
    </p:spTree>
    <p:extLst>
      <p:ext uri="{BB962C8B-B14F-4D97-AF65-F5344CB8AC3E}">
        <p14:creationId xmlns:p14="http://schemas.microsoft.com/office/powerpoint/2010/main" val="1390179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7830"/>
            <a:ext cx="7886700" cy="413617"/>
          </a:xfrm>
        </p:spPr>
        <p:txBody>
          <a:bodyPr>
            <a:noAutofit/>
          </a:bodyPr>
          <a:lstStyle/>
          <a:p>
            <a:r>
              <a:rPr lang="sv-SE" sz="3600" dirty="0">
                <a:solidFill>
                  <a:srgbClr val="0070C0"/>
                </a:solidFill>
              </a:rPr>
              <a:t>lagföräldrar</a:t>
            </a:r>
            <a:endParaRPr lang="sv-SE" dirty="0">
              <a:solidFill>
                <a:srgbClr val="0070C0"/>
              </a:solidFill>
            </a:endParaRPr>
          </a:p>
        </p:txBody>
      </p:sp>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r>
              <a:rPr lang="sv-SE" dirty="0"/>
              <a:t>Föräldramöte </a:t>
            </a:r>
          </a:p>
        </p:txBody>
      </p:sp>
      <p:sp>
        <p:nvSpPr>
          <p:cNvPr id="7" name="Slide Number Placeholder 6"/>
          <p:cNvSpPr>
            <a:spLocks noGrp="1"/>
          </p:cNvSpPr>
          <p:nvPr>
            <p:ph type="sldNum" sz="quarter" idx="4"/>
          </p:nvPr>
        </p:nvSpPr>
        <p:spPr/>
        <p:txBody>
          <a:bodyPr/>
          <a:lstStyle/>
          <a:p>
            <a:fld id="{68E06CF8-CA0C-418B-AA81-5379FC86FBCD}" type="slidenum">
              <a:rPr lang="sv-SE" smtClean="0"/>
              <a:pPr/>
              <a:t>17</a:t>
            </a:fld>
            <a:endParaRPr lang="sv-SE" dirty="0"/>
          </a:p>
        </p:txBody>
      </p:sp>
      <p:sp>
        <p:nvSpPr>
          <p:cNvPr id="8" name="Text Placeholder 2"/>
          <p:cNvSpPr txBox="1">
            <a:spLocks/>
          </p:cNvSpPr>
          <p:nvPr/>
        </p:nvSpPr>
        <p:spPr>
          <a:xfrm>
            <a:off x="1255568" y="2425814"/>
            <a:ext cx="7259782" cy="435133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2060"/>
              </a:buClr>
              <a:buFontTx/>
              <a:buNone/>
              <a:defRPr sz="2300" kern="1200" cap="all" baseline="0">
                <a:solidFill>
                  <a:srgbClr val="464646"/>
                </a:solidFill>
                <a:latin typeface="+mj-lt"/>
                <a:ea typeface="+mn-ea"/>
                <a:cs typeface="+mn-cs"/>
              </a:defRPr>
            </a:lvl1pPr>
            <a:lvl2pPr marL="514350" indent="-171450" algn="l" defTabSz="685800" rtl="0" eaLnBrk="1" latinLnBrk="0" hangingPunct="1">
              <a:lnSpc>
                <a:spcPct val="90000"/>
              </a:lnSpc>
              <a:spcBef>
                <a:spcPts val="375"/>
              </a:spcBef>
              <a:buClr>
                <a:srgbClr val="002060"/>
              </a:buClr>
              <a:buFont typeface="Arial" panose="020B0604020202020204" pitchFamily="34" charset="0"/>
              <a:buChar char="•"/>
              <a:defRPr sz="1800" kern="1200" cap="all" baseline="0">
                <a:solidFill>
                  <a:srgbClr val="464646"/>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Clr>
                <a:srgbClr val="002060"/>
              </a:buClr>
              <a:buFont typeface="Arial" panose="020B0604020202020204" pitchFamily="34" charset="0"/>
              <a:buChar char="•"/>
              <a:defRPr sz="1500" kern="1200" cap="all" baseline="0">
                <a:solidFill>
                  <a:srgbClr val="464646"/>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Blip>
                <a:blip r:embed="rId2"/>
              </a:buBlip>
            </a:pPr>
            <a:r>
              <a:rPr lang="sv-SE" sz="2800" dirty="0">
                <a:solidFill>
                  <a:schemeClr val="tx1"/>
                </a:solidFill>
                <a:latin typeface="+mn-lt"/>
              </a:rPr>
              <a:t>Förslag på lagföräldrar!</a:t>
            </a:r>
          </a:p>
          <a:p>
            <a:r>
              <a:rPr lang="sv-SE" sz="2800" dirty="0">
                <a:solidFill>
                  <a:schemeClr val="tx1"/>
                </a:solidFill>
                <a:latin typeface="+mn-lt"/>
              </a:rPr>
              <a:t>	2-4st, 1 år i taget. </a:t>
            </a:r>
          </a:p>
          <a:p>
            <a:pPr marL="457200" indent="-457200">
              <a:buBlip>
                <a:blip r:embed="rId2"/>
              </a:buBlip>
            </a:pPr>
            <a:r>
              <a:rPr lang="sv-SE" sz="2800" dirty="0">
                <a:solidFill>
                  <a:schemeClr val="tx1"/>
                </a:solidFill>
                <a:latin typeface="+mn-lt"/>
              </a:rPr>
              <a:t>Lagförälderns uppgift är...</a:t>
            </a:r>
          </a:p>
          <a:p>
            <a:pPr marL="971550" lvl="1" indent="-457200">
              <a:buBlip>
                <a:blip r:embed="rId2"/>
              </a:buBlip>
            </a:pPr>
            <a:r>
              <a:rPr lang="sv-SE" dirty="0">
                <a:solidFill>
                  <a:schemeClr val="tx1"/>
                </a:solidFill>
                <a:latin typeface="+mn-lt"/>
              </a:rPr>
              <a:t>Blomförsäljningen</a:t>
            </a:r>
          </a:p>
          <a:p>
            <a:pPr marL="971550" lvl="1" indent="-457200">
              <a:buBlip>
                <a:blip r:embed="rId2"/>
              </a:buBlip>
            </a:pPr>
            <a:r>
              <a:rPr lang="sv-SE" dirty="0">
                <a:solidFill>
                  <a:schemeClr val="tx1"/>
                </a:solidFill>
                <a:latin typeface="+mn-lt"/>
              </a:rPr>
              <a:t>upprätta schema på Förbo Cup</a:t>
            </a:r>
          </a:p>
          <a:p>
            <a:pPr marL="971550" lvl="1" indent="-457200">
              <a:buBlip>
                <a:blip r:embed="rId2"/>
              </a:buBlip>
            </a:pPr>
            <a:r>
              <a:rPr lang="sv-SE" dirty="0"/>
              <a:t>Försäljning</a:t>
            </a:r>
          </a:p>
          <a:p>
            <a:pPr marL="971550" lvl="1" indent="-457200">
              <a:buBlip>
                <a:blip r:embed="rId2"/>
              </a:buBlip>
            </a:pPr>
            <a:r>
              <a:rPr lang="sv-SE" dirty="0"/>
              <a:t>Kioskschemaansvarig</a:t>
            </a:r>
          </a:p>
          <a:p>
            <a:pPr marL="971550" lvl="1" indent="-457200">
              <a:buBlip>
                <a:blip r:embed="rId2"/>
              </a:buBlip>
            </a:pPr>
            <a:r>
              <a:rPr lang="sv-SE" dirty="0"/>
              <a:t>behjälplig vid träningsläger </a:t>
            </a:r>
          </a:p>
          <a:p>
            <a:pPr marL="971550" lvl="1" indent="-457200">
              <a:buBlip>
                <a:blip r:embed="rId2"/>
              </a:buBlip>
            </a:pPr>
            <a:r>
              <a:rPr lang="sv-SE" dirty="0"/>
              <a:t>och dylIGT </a:t>
            </a:r>
            <a:r>
              <a:rPr lang="sv-SE" dirty="0">
                <a:sym typeface="Wingdings" panose="05000000000000000000" pitchFamily="2" charset="2"/>
              </a:rPr>
              <a:t></a:t>
            </a:r>
            <a:endParaRPr lang="sv-SE" dirty="0">
              <a:solidFill>
                <a:schemeClr val="tx1"/>
              </a:solidFill>
              <a:latin typeface="+mn-lt"/>
            </a:endParaRPr>
          </a:p>
        </p:txBody>
      </p:sp>
    </p:spTree>
    <p:extLst>
      <p:ext uri="{BB962C8B-B14F-4D97-AF65-F5344CB8AC3E}">
        <p14:creationId xmlns:p14="http://schemas.microsoft.com/office/powerpoint/2010/main" val="320748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942109" y="2021985"/>
            <a:ext cx="7259782" cy="319298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2060"/>
              </a:buClr>
              <a:buFontTx/>
              <a:buNone/>
              <a:defRPr sz="2300" kern="1200" cap="all" baseline="0">
                <a:solidFill>
                  <a:srgbClr val="464646"/>
                </a:solidFill>
                <a:latin typeface="+mj-lt"/>
                <a:ea typeface="+mn-ea"/>
                <a:cs typeface="+mn-cs"/>
              </a:defRPr>
            </a:lvl1pPr>
            <a:lvl2pPr marL="514350" indent="-171450" algn="l" defTabSz="685800" rtl="0" eaLnBrk="1" latinLnBrk="0" hangingPunct="1">
              <a:lnSpc>
                <a:spcPct val="90000"/>
              </a:lnSpc>
              <a:spcBef>
                <a:spcPts val="375"/>
              </a:spcBef>
              <a:buClr>
                <a:srgbClr val="002060"/>
              </a:buClr>
              <a:buFont typeface="Arial" panose="020B0604020202020204" pitchFamily="34" charset="0"/>
              <a:buChar char="•"/>
              <a:defRPr sz="1800" kern="1200" cap="all" baseline="0">
                <a:solidFill>
                  <a:srgbClr val="464646"/>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Clr>
                <a:srgbClr val="002060"/>
              </a:buClr>
              <a:buFont typeface="Arial" panose="020B0604020202020204" pitchFamily="34" charset="0"/>
              <a:buChar char="•"/>
              <a:defRPr sz="1500" kern="1200" cap="all" baseline="0">
                <a:solidFill>
                  <a:srgbClr val="464646"/>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Blip>
                <a:blip r:embed="rId2"/>
              </a:buBlip>
            </a:pPr>
            <a:r>
              <a:rPr lang="sv-SE" sz="2800" dirty="0">
                <a:solidFill>
                  <a:schemeClr val="tx1"/>
                </a:solidFill>
                <a:latin typeface="+mn-lt"/>
              </a:rPr>
              <a:t>SERIESPEL/LAGINDELNING</a:t>
            </a:r>
          </a:p>
          <a:p>
            <a:pPr marL="457200" indent="-457200">
              <a:buBlip>
                <a:blip r:embed="rId2"/>
              </a:buBlip>
            </a:pPr>
            <a:r>
              <a:rPr lang="sv-SE" sz="2800" dirty="0">
                <a:solidFill>
                  <a:schemeClr val="tx1"/>
                </a:solidFill>
                <a:latin typeface="+mn-lt"/>
              </a:rPr>
              <a:t>Vad F-06 fokuserar på 2017 </a:t>
            </a:r>
          </a:p>
          <a:p>
            <a:pPr marL="457200" indent="-457200">
              <a:buBlip>
                <a:blip r:embed="rId2"/>
              </a:buBlip>
            </a:pPr>
            <a:r>
              <a:rPr lang="sv-SE" sz="2800" dirty="0">
                <a:solidFill>
                  <a:schemeClr val="tx1"/>
                </a:solidFill>
                <a:latin typeface="+mn-lt"/>
              </a:rPr>
              <a:t>Föräldrars roll på kanten</a:t>
            </a:r>
          </a:p>
          <a:p>
            <a:pPr marL="457200" indent="-457200">
              <a:buBlip>
                <a:blip r:embed="rId2"/>
              </a:buBlip>
            </a:pPr>
            <a:r>
              <a:rPr lang="sv-SE" sz="2800" dirty="0">
                <a:solidFill>
                  <a:schemeClr val="tx1"/>
                </a:solidFill>
                <a:latin typeface="+mn-lt"/>
              </a:rPr>
              <a:t>lagkassa</a:t>
            </a:r>
            <a:r>
              <a:rPr lang="sv-SE" sz="2800" dirty="0">
                <a:solidFill>
                  <a:schemeClr val="tx1"/>
                </a:solidFill>
              </a:rPr>
              <a:t> </a:t>
            </a:r>
          </a:p>
          <a:p>
            <a:pPr marL="457200" indent="-457200">
              <a:buBlip>
                <a:blip r:embed="rId2"/>
              </a:buBlip>
            </a:pPr>
            <a:r>
              <a:rPr lang="sv-SE" sz="2800" dirty="0">
                <a:solidFill>
                  <a:schemeClr val="tx1"/>
                </a:solidFill>
                <a:latin typeface="+mn-lt"/>
              </a:rPr>
              <a:t>Lagföräldrar </a:t>
            </a:r>
          </a:p>
          <a:p>
            <a:pPr marL="457200" indent="-457200">
              <a:buBlip>
                <a:blip r:embed="rId2"/>
              </a:buBlip>
            </a:pPr>
            <a:r>
              <a:rPr lang="sv-SE" sz="2800" dirty="0">
                <a:solidFill>
                  <a:srgbClr val="0070C0"/>
                </a:solidFill>
                <a:latin typeface="+mn-lt"/>
              </a:rPr>
              <a:t>Spelarråd</a:t>
            </a:r>
          </a:p>
        </p:txBody>
      </p:sp>
      <p:sp>
        <p:nvSpPr>
          <p:cNvPr id="2" name="Title 1"/>
          <p:cNvSpPr>
            <a:spLocks noGrp="1"/>
          </p:cNvSpPr>
          <p:nvPr>
            <p:ph type="title"/>
          </p:nvPr>
        </p:nvSpPr>
        <p:spPr>
          <a:xfrm>
            <a:off x="628650" y="677830"/>
            <a:ext cx="7886700" cy="413617"/>
          </a:xfrm>
        </p:spPr>
        <p:txBody>
          <a:bodyPr>
            <a:noAutofit/>
          </a:bodyPr>
          <a:lstStyle/>
          <a:p>
            <a:r>
              <a:rPr lang="sv-SE" sz="3600" dirty="0">
                <a:solidFill>
                  <a:srgbClr val="0070C0"/>
                </a:solidFill>
              </a:rPr>
              <a:t>agenda</a:t>
            </a:r>
            <a:endParaRPr lang="sv-SE" dirty="0">
              <a:solidFill>
                <a:srgbClr val="0070C0"/>
              </a:solidFill>
            </a:endParaRPr>
          </a:p>
        </p:txBody>
      </p:sp>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r>
              <a:rPr lang="sv-SE" dirty="0"/>
              <a:t>Föräldramöte </a:t>
            </a:r>
          </a:p>
        </p:txBody>
      </p:sp>
      <p:sp>
        <p:nvSpPr>
          <p:cNvPr id="7" name="Slide Number Placeholder 6"/>
          <p:cNvSpPr>
            <a:spLocks noGrp="1"/>
          </p:cNvSpPr>
          <p:nvPr>
            <p:ph type="sldNum" sz="quarter" idx="4"/>
          </p:nvPr>
        </p:nvSpPr>
        <p:spPr/>
        <p:txBody>
          <a:bodyPr/>
          <a:lstStyle/>
          <a:p>
            <a:fld id="{68E06CF8-CA0C-418B-AA81-5379FC86FBCD}" type="slidenum">
              <a:rPr lang="sv-SE" smtClean="0"/>
              <a:pPr/>
              <a:t>18</a:t>
            </a:fld>
            <a:endParaRPr lang="sv-SE" dirty="0"/>
          </a:p>
        </p:txBody>
      </p:sp>
    </p:spTree>
    <p:extLst>
      <p:ext uri="{BB962C8B-B14F-4D97-AF65-F5344CB8AC3E}">
        <p14:creationId xmlns:p14="http://schemas.microsoft.com/office/powerpoint/2010/main" val="112571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1748" y="3006677"/>
            <a:ext cx="6237064" cy="376445"/>
          </a:xfrm>
        </p:spPr>
        <p:txBody>
          <a:bodyPr>
            <a:normAutofit fontScale="90000"/>
          </a:bodyPr>
          <a:lstStyle/>
          <a:p>
            <a:pPr algn="ctr"/>
            <a:r>
              <a:rPr lang="sv-SE" sz="4000" dirty="0"/>
              <a:t>TACK ALLA</a:t>
            </a:r>
            <a:br>
              <a:rPr lang="sv-SE" sz="4000" dirty="0"/>
            </a:br>
            <a:r>
              <a:rPr lang="sv-SE" sz="4000" dirty="0"/>
              <a:t>ENGAGERADE </a:t>
            </a:r>
            <a:br>
              <a:rPr lang="sv-SE" sz="4000" dirty="0"/>
            </a:br>
            <a:r>
              <a:rPr lang="sv-SE" sz="4000" dirty="0"/>
              <a:t>FÖRÄLDRAR!!</a:t>
            </a:r>
          </a:p>
        </p:txBody>
      </p:sp>
      <p:sp>
        <p:nvSpPr>
          <p:cNvPr id="4" name="Text Placeholder 3"/>
          <p:cNvSpPr>
            <a:spLocks noGrp="1"/>
          </p:cNvSpPr>
          <p:nvPr>
            <p:ph type="body" sz="quarter" idx="13"/>
          </p:nvPr>
        </p:nvSpPr>
        <p:spPr/>
        <p:txBody>
          <a:bodyPr/>
          <a:lstStyle/>
          <a:p>
            <a:r>
              <a:rPr lang="sv-SE" dirty="0"/>
              <a:t>Fredrik fihn | linda helgesson | anders NÄS | ANNA JoHANSSON| mikael bergeby</a:t>
            </a:r>
          </a:p>
        </p:txBody>
      </p:sp>
      <p:sp>
        <p:nvSpPr>
          <p:cNvPr id="6" name="Subtitle 5"/>
          <p:cNvSpPr>
            <a:spLocks noGrp="1"/>
          </p:cNvSpPr>
          <p:nvPr>
            <p:ph type="subTitle" idx="1"/>
          </p:nvPr>
        </p:nvSpPr>
        <p:spPr>
          <a:xfrm>
            <a:off x="1508852" y="4776696"/>
            <a:ext cx="6249003" cy="413259"/>
          </a:xfrm>
        </p:spPr>
        <p:txBody>
          <a:bodyPr/>
          <a:lstStyle/>
          <a:p>
            <a:pPr algn="ctr"/>
            <a:r>
              <a:rPr lang="sv-SE" dirty="0"/>
              <a:t>ÖVRIGT?</a:t>
            </a:r>
          </a:p>
        </p:txBody>
      </p:sp>
    </p:spTree>
    <p:extLst>
      <p:ext uri="{BB962C8B-B14F-4D97-AF65-F5344CB8AC3E}">
        <p14:creationId xmlns:p14="http://schemas.microsoft.com/office/powerpoint/2010/main" val="175961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942109" y="2021985"/>
            <a:ext cx="7259782" cy="319298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2060"/>
              </a:buClr>
              <a:buFontTx/>
              <a:buNone/>
              <a:defRPr sz="2300" kern="1200" cap="all" baseline="0">
                <a:solidFill>
                  <a:srgbClr val="464646"/>
                </a:solidFill>
                <a:latin typeface="+mj-lt"/>
                <a:ea typeface="+mn-ea"/>
                <a:cs typeface="+mn-cs"/>
              </a:defRPr>
            </a:lvl1pPr>
            <a:lvl2pPr marL="514350" indent="-171450" algn="l" defTabSz="685800" rtl="0" eaLnBrk="1" latinLnBrk="0" hangingPunct="1">
              <a:lnSpc>
                <a:spcPct val="90000"/>
              </a:lnSpc>
              <a:spcBef>
                <a:spcPts val="375"/>
              </a:spcBef>
              <a:buClr>
                <a:srgbClr val="002060"/>
              </a:buClr>
              <a:buFont typeface="Arial" panose="020B0604020202020204" pitchFamily="34" charset="0"/>
              <a:buChar char="•"/>
              <a:defRPr sz="1800" kern="1200" cap="all" baseline="0">
                <a:solidFill>
                  <a:srgbClr val="464646"/>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Clr>
                <a:srgbClr val="002060"/>
              </a:buClr>
              <a:buFont typeface="Arial" panose="020B0604020202020204" pitchFamily="34" charset="0"/>
              <a:buChar char="•"/>
              <a:defRPr sz="1500" kern="1200" cap="all" baseline="0">
                <a:solidFill>
                  <a:srgbClr val="464646"/>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Blip>
                <a:blip r:embed="rId2"/>
              </a:buBlip>
            </a:pPr>
            <a:r>
              <a:rPr lang="sv-SE" sz="2800" dirty="0">
                <a:solidFill>
                  <a:srgbClr val="0070C0"/>
                </a:solidFill>
                <a:latin typeface="+mn-lt"/>
              </a:rPr>
              <a:t>SERIESPEL/LAGINDELNING</a:t>
            </a:r>
          </a:p>
          <a:p>
            <a:pPr marL="457200" indent="-457200">
              <a:buBlip>
                <a:blip r:embed="rId2"/>
              </a:buBlip>
            </a:pPr>
            <a:r>
              <a:rPr lang="sv-SE" sz="2800" dirty="0">
                <a:solidFill>
                  <a:schemeClr val="tx1"/>
                </a:solidFill>
                <a:latin typeface="+mn-lt"/>
              </a:rPr>
              <a:t>Vad F-06 fokuserar på 2017 </a:t>
            </a:r>
          </a:p>
          <a:p>
            <a:pPr marL="457200" indent="-457200">
              <a:buBlip>
                <a:blip r:embed="rId2"/>
              </a:buBlip>
            </a:pPr>
            <a:r>
              <a:rPr lang="sv-SE" sz="2800" dirty="0">
                <a:solidFill>
                  <a:schemeClr val="tx1"/>
                </a:solidFill>
                <a:latin typeface="+mn-lt"/>
              </a:rPr>
              <a:t>Föräldrars roll på kanten</a:t>
            </a:r>
          </a:p>
          <a:p>
            <a:pPr marL="457200" indent="-457200">
              <a:buBlip>
                <a:blip r:embed="rId2"/>
              </a:buBlip>
            </a:pPr>
            <a:r>
              <a:rPr lang="sv-SE" sz="2800" dirty="0">
                <a:solidFill>
                  <a:schemeClr val="tx1"/>
                </a:solidFill>
                <a:latin typeface="+mn-lt"/>
              </a:rPr>
              <a:t>lagkassa</a:t>
            </a:r>
            <a:r>
              <a:rPr lang="sv-SE" sz="2800" dirty="0">
                <a:solidFill>
                  <a:schemeClr val="tx1"/>
                </a:solidFill>
              </a:rPr>
              <a:t> </a:t>
            </a:r>
          </a:p>
          <a:p>
            <a:pPr marL="457200" indent="-457200">
              <a:buBlip>
                <a:blip r:embed="rId2"/>
              </a:buBlip>
            </a:pPr>
            <a:r>
              <a:rPr lang="sv-SE" sz="2800" dirty="0">
                <a:solidFill>
                  <a:schemeClr val="tx1"/>
                </a:solidFill>
                <a:latin typeface="+mn-lt"/>
              </a:rPr>
              <a:t>Lagföräldrar</a:t>
            </a:r>
          </a:p>
          <a:p>
            <a:pPr marL="457200" indent="-457200">
              <a:buBlip>
                <a:blip r:embed="rId2"/>
              </a:buBlip>
            </a:pPr>
            <a:r>
              <a:rPr lang="sv-SE" sz="2800" dirty="0">
                <a:solidFill>
                  <a:schemeClr val="tx1"/>
                </a:solidFill>
                <a:latin typeface="+mn-lt"/>
              </a:rPr>
              <a:t>Spelarråd </a:t>
            </a:r>
          </a:p>
        </p:txBody>
      </p:sp>
      <p:sp>
        <p:nvSpPr>
          <p:cNvPr id="2" name="Title 1"/>
          <p:cNvSpPr>
            <a:spLocks noGrp="1"/>
          </p:cNvSpPr>
          <p:nvPr>
            <p:ph type="title"/>
          </p:nvPr>
        </p:nvSpPr>
        <p:spPr>
          <a:xfrm>
            <a:off x="628650" y="677830"/>
            <a:ext cx="7886700" cy="413617"/>
          </a:xfrm>
        </p:spPr>
        <p:txBody>
          <a:bodyPr>
            <a:noAutofit/>
          </a:bodyPr>
          <a:lstStyle/>
          <a:p>
            <a:r>
              <a:rPr lang="sv-SE" sz="3600" dirty="0">
                <a:solidFill>
                  <a:srgbClr val="0070C0"/>
                </a:solidFill>
              </a:rPr>
              <a:t>agenda</a:t>
            </a:r>
            <a:endParaRPr lang="sv-SE" dirty="0">
              <a:solidFill>
                <a:srgbClr val="0070C0"/>
              </a:solidFill>
            </a:endParaRPr>
          </a:p>
        </p:txBody>
      </p:sp>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r>
              <a:rPr lang="sv-SE" dirty="0"/>
              <a:t>Föräldramöte </a:t>
            </a:r>
          </a:p>
        </p:txBody>
      </p:sp>
      <p:sp>
        <p:nvSpPr>
          <p:cNvPr id="7" name="Slide Number Placeholder 6"/>
          <p:cNvSpPr>
            <a:spLocks noGrp="1"/>
          </p:cNvSpPr>
          <p:nvPr>
            <p:ph type="sldNum" sz="quarter" idx="4"/>
          </p:nvPr>
        </p:nvSpPr>
        <p:spPr/>
        <p:txBody>
          <a:bodyPr/>
          <a:lstStyle/>
          <a:p>
            <a:fld id="{68E06CF8-CA0C-418B-AA81-5379FC86FBCD}" type="slidenum">
              <a:rPr lang="sv-SE" smtClean="0"/>
              <a:pPr/>
              <a:t>2</a:t>
            </a:fld>
            <a:endParaRPr lang="sv-SE" dirty="0"/>
          </a:p>
        </p:txBody>
      </p:sp>
    </p:spTree>
    <p:extLst>
      <p:ext uri="{BB962C8B-B14F-4D97-AF65-F5344CB8AC3E}">
        <p14:creationId xmlns:p14="http://schemas.microsoft.com/office/powerpoint/2010/main" val="279034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LAG-grupper</a:t>
            </a:r>
          </a:p>
        </p:txBody>
      </p:sp>
      <p:sp>
        <p:nvSpPr>
          <p:cNvPr id="13" name="Platshållare för innehåll 12"/>
          <p:cNvSpPr>
            <a:spLocks noGrp="1"/>
          </p:cNvSpPr>
          <p:nvPr>
            <p:ph idx="1"/>
          </p:nvPr>
        </p:nvSpPr>
        <p:spPr/>
        <p:txBody>
          <a:bodyPr/>
          <a:lstStyle/>
          <a:p>
            <a:endParaRPr lang="sv-SE" dirty="0"/>
          </a:p>
        </p:txBody>
      </p:sp>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endParaRPr lang="sv-SE" dirty="0"/>
          </a:p>
        </p:txBody>
      </p:sp>
      <p:sp>
        <p:nvSpPr>
          <p:cNvPr id="7" name="Slide Number Placeholder 6"/>
          <p:cNvSpPr>
            <a:spLocks noGrp="1"/>
          </p:cNvSpPr>
          <p:nvPr>
            <p:ph type="sldNum" sz="quarter" idx="4"/>
          </p:nvPr>
        </p:nvSpPr>
        <p:spPr/>
        <p:txBody>
          <a:bodyPr/>
          <a:lstStyle/>
          <a:p>
            <a:fld id="{68E06CF8-CA0C-418B-AA81-5379FC86FBCD}" type="slidenum">
              <a:rPr lang="sv-SE" smtClean="0"/>
              <a:pPr/>
              <a:t>3</a:t>
            </a:fld>
            <a:endParaRPr lang="sv-SE" dirty="0"/>
          </a:p>
        </p:txBody>
      </p:sp>
      <p:graphicFrame>
        <p:nvGraphicFramePr>
          <p:cNvPr id="18" name="Platshållare för innehåll 17"/>
          <p:cNvGraphicFramePr>
            <a:graphicFrameLocks noGrp="1"/>
          </p:cNvGraphicFramePr>
          <p:nvPr>
            <p:ph idx="19"/>
            <p:extLst>
              <p:ext uri="{D42A27DB-BD31-4B8C-83A1-F6EECF244321}">
                <p14:modId xmlns:p14="http://schemas.microsoft.com/office/powerpoint/2010/main" val="3054176797"/>
              </p:ext>
            </p:extLst>
          </p:nvPr>
        </p:nvGraphicFramePr>
        <p:xfrm>
          <a:off x="622300" y="1995488"/>
          <a:ext cx="7893050" cy="2590800"/>
        </p:xfrm>
        <a:graphic>
          <a:graphicData uri="http://schemas.openxmlformats.org/drawingml/2006/table">
            <a:tbl>
              <a:tblPr firstRow="1" bandRow="1">
                <a:tableStyleId>{5940675A-B579-460E-94D1-54222C63F5DA}</a:tableStyleId>
              </a:tblPr>
              <a:tblGrid>
                <a:gridCol w="1578610">
                  <a:extLst>
                    <a:ext uri="{9D8B030D-6E8A-4147-A177-3AD203B41FA5}">
                      <a16:colId xmlns:a16="http://schemas.microsoft.com/office/drawing/2014/main" val="4217850406"/>
                    </a:ext>
                  </a:extLst>
                </a:gridCol>
                <a:gridCol w="1578610">
                  <a:extLst>
                    <a:ext uri="{9D8B030D-6E8A-4147-A177-3AD203B41FA5}">
                      <a16:colId xmlns:a16="http://schemas.microsoft.com/office/drawing/2014/main" val="3675257578"/>
                    </a:ext>
                  </a:extLst>
                </a:gridCol>
                <a:gridCol w="1578610">
                  <a:extLst>
                    <a:ext uri="{9D8B030D-6E8A-4147-A177-3AD203B41FA5}">
                      <a16:colId xmlns:a16="http://schemas.microsoft.com/office/drawing/2014/main" val="656037946"/>
                    </a:ext>
                  </a:extLst>
                </a:gridCol>
                <a:gridCol w="1578610">
                  <a:extLst>
                    <a:ext uri="{9D8B030D-6E8A-4147-A177-3AD203B41FA5}">
                      <a16:colId xmlns:a16="http://schemas.microsoft.com/office/drawing/2014/main" val="3878448993"/>
                    </a:ext>
                  </a:extLst>
                </a:gridCol>
                <a:gridCol w="1578610">
                  <a:extLst>
                    <a:ext uri="{9D8B030D-6E8A-4147-A177-3AD203B41FA5}">
                      <a16:colId xmlns:a16="http://schemas.microsoft.com/office/drawing/2014/main" val="83683606"/>
                    </a:ext>
                  </a:extLst>
                </a:gridCol>
              </a:tblGrid>
              <a:tr h="323642">
                <a:tc>
                  <a:txBody>
                    <a:bodyPr/>
                    <a:lstStyle/>
                    <a:p>
                      <a:r>
                        <a:rPr lang="sv-SE" sz="1800" dirty="0">
                          <a:solidFill>
                            <a:schemeClr val="bg1"/>
                          </a:solidFill>
                          <a:highlight>
                            <a:srgbClr val="FF0000"/>
                          </a:highlight>
                        </a:rPr>
                        <a:t>Röd</a:t>
                      </a:r>
                    </a:p>
                  </a:txBody>
                  <a:tcPr/>
                </a:tc>
                <a:tc>
                  <a:txBody>
                    <a:bodyPr/>
                    <a:lstStyle/>
                    <a:p>
                      <a:r>
                        <a:rPr lang="sv-SE" sz="1800" dirty="0">
                          <a:solidFill>
                            <a:schemeClr val="bg1"/>
                          </a:solidFill>
                          <a:highlight>
                            <a:srgbClr val="000000"/>
                          </a:highlight>
                        </a:rPr>
                        <a:t>Svart</a:t>
                      </a:r>
                    </a:p>
                  </a:txBody>
                  <a:tcPr/>
                </a:tc>
                <a:tc>
                  <a:txBody>
                    <a:bodyPr/>
                    <a:lstStyle/>
                    <a:p>
                      <a:r>
                        <a:rPr lang="sv-SE" sz="1800" dirty="0">
                          <a:solidFill>
                            <a:schemeClr val="tx1"/>
                          </a:solidFill>
                          <a:highlight>
                            <a:srgbClr val="D3D3D3"/>
                          </a:highlight>
                        </a:rPr>
                        <a:t>Vit</a:t>
                      </a:r>
                    </a:p>
                  </a:txBody>
                  <a:tcPr/>
                </a:tc>
                <a:tc>
                  <a:txBody>
                    <a:bodyPr/>
                    <a:lstStyle/>
                    <a:p>
                      <a:r>
                        <a:rPr lang="sv-SE" sz="1800" dirty="0">
                          <a:solidFill>
                            <a:schemeClr val="bg1"/>
                          </a:solidFill>
                          <a:highlight>
                            <a:srgbClr val="0000FF"/>
                          </a:highlight>
                        </a:rPr>
                        <a:t>Blå</a:t>
                      </a:r>
                    </a:p>
                  </a:txBody>
                  <a:tcPr/>
                </a:tc>
                <a:tc>
                  <a:txBody>
                    <a:bodyPr/>
                    <a:lstStyle/>
                    <a:p>
                      <a:r>
                        <a:rPr lang="sv-SE" sz="1800" dirty="0">
                          <a:solidFill>
                            <a:schemeClr val="bg1"/>
                          </a:solidFill>
                          <a:highlight>
                            <a:srgbClr val="FF00FF"/>
                          </a:highlight>
                        </a:rPr>
                        <a:t>Rosa</a:t>
                      </a:r>
                    </a:p>
                  </a:txBody>
                  <a:tcPr/>
                </a:tc>
                <a:extLst>
                  <a:ext uri="{0D108BD9-81ED-4DB2-BD59-A6C34878D82A}">
                    <a16:rowId xmlns:a16="http://schemas.microsoft.com/office/drawing/2014/main" val="2954068435"/>
                  </a:ext>
                </a:extLst>
              </a:tr>
              <a:tr h="370840">
                <a:tc>
                  <a:txBody>
                    <a:bodyPr/>
                    <a:lstStyle/>
                    <a:p>
                      <a:r>
                        <a:rPr lang="sv-SE" sz="1800" b="1" dirty="0">
                          <a:solidFill>
                            <a:schemeClr val="tx1"/>
                          </a:solidFill>
                        </a:rPr>
                        <a:t>Fredrik</a:t>
                      </a:r>
                    </a:p>
                  </a:txBody>
                  <a:tcPr/>
                </a:tc>
                <a:tc>
                  <a:txBody>
                    <a:bodyPr/>
                    <a:lstStyle/>
                    <a:p>
                      <a:r>
                        <a:rPr lang="sv-SE" sz="1800" b="1" dirty="0">
                          <a:solidFill>
                            <a:schemeClr val="tx1"/>
                          </a:solidFill>
                        </a:rPr>
                        <a:t>Mikael</a:t>
                      </a:r>
                    </a:p>
                  </a:txBody>
                  <a:tcPr/>
                </a:tc>
                <a:tc>
                  <a:txBody>
                    <a:bodyPr/>
                    <a:lstStyle/>
                    <a:p>
                      <a:r>
                        <a:rPr lang="sv-SE" sz="1800" b="1" dirty="0">
                          <a:solidFill>
                            <a:schemeClr val="tx1"/>
                          </a:solidFill>
                        </a:rPr>
                        <a:t>Anna</a:t>
                      </a:r>
                    </a:p>
                  </a:txBody>
                  <a:tcPr/>
                </a:tc>
                <a:tc>
                  <a:txBody>
                    <a:bodyPr/>
                    <a:lstStyle/>
                    <a:p>
                      <a:r>
                        <a:rPr lang="sv-SE" sz="1800" b="1" dirty="0">
                          <a:solidFill>
                            <a:schemeClr val="tx1"/>
                          </a:solidFill>
                        </a:rPr>
                        <a:t>Anders</a:t>
                      </a:r>
                    </a:p>
                  </a:txBody>
                  <a:tcPr/>
                </a:tc>
                <a:tc>
                  <a:txBody>
                    <a:bodyPr/>
                    <a:lstStyle/>
                    <a:p>
                      <a:r>
                        <a:rPr lang="sv-SE" sz="1800" b="1" dirty="0">
                          <a:solidFill>
                            <a:schemeClr val="tx1"/>
                          </a:solidFill>
                        </a:rPr>
                        <a:t>Linda</a:t>
                      </a:r>
                    </a:p>
                  </a:txBody>
                  <a:tcPr/>
                </a:tc>
                <a:extLst>
                  <a:ext uri="{0D108BD9-81ED-4DB2-BD59-A6C34878D82A}">
                    <a16:rowId xmlns:a16="http://schemas.microsoft.com/office/drawing/2014/main" val="1120180802"/>
                  </a:ext>
                </a:extLst>
              </a:tr>
              <a:tr h="370840">
                <a:tc>
                  <a:txBody>
                    <a:bodyPr/>
                    <a:lstStyle/>
                    <a:p>
                      <a:r>
                        <a:rPr lang="sv-SE" sz="1800" dirty="0">
                          <a:solidFill>
                            <a:schemeClr val="tx1"/>
                          </a:solidFill>
                        </a:rPr>
                        <a:t>Wilma</a:t>
                      </a:r>
                    </a:p>
                  </a:txBody>
                  <a:tcPr/>
                </a:tc>
                <a:tc>
                  <a:txBody>
                    <a:bodyPr/>
                    <a:lstStyle/>
                    <a:p>
                      <a:r>
                        <a:rPr lang="sv-SE" sz="1800" dirty="0">
                          <a:solidFill>
                            <a:schemeClr val="tx1"/>
                          </a:solidFill>
                        </a:rPr>
                        <a:t>Linnea B</a:t>
                      </a:r>
                    </a:p>
                  </a:txBody>
                  <a:tcPr/>
                </a:tc>
                <a:tc>
                  <a:txBody>
                    <a:bodyPr/>
                    <a:lstStyle/>
                    <a:p>
                      <a:r>
                        <a:rPr lang="sv-SE" sz="1800" dirty="0">
                          <a:solidFill>
                            <a:schemeClr val="tx1"/>
                          </a:solidFill>
                        </a:rPr>
                        <a:t>Linn</a:t>
                      </a:r>
                    </a:p>
                  </a:txBody>
                  <a:tcPr/>
                </a:tc>
                <a:tc>
                  <a:txBody>
                    <a:bodyPr/>
                    <a:lstStyle/>
                    <a:p>
                      <a:r>
                        <a:rPr lang="sv-SE" sz="1800" dirty="0">
                          <a:solidFill>
                            <a:schemeClr val="tx1"/>
                          </a:solidFill>
                        </a:rPr>
                        <a:t>Emelie</a:t>
                      </a:r>
                    </a:p>
                  </a:txBody>
                  <a:tcPr/>
                </a:tc>
                <a:tc>
                  <a:txBody>
                    <a:bodyPr/>
                    <a:lstStyle/>
                    <a:p>
                      <a:r>
                        <a:rPr lang="sv-SE" sz="1800" dirty="0">
                          <a:solidFill>
                            <a:schemeClr val="tx1"/>
                          </a:solidFill>
                        </a:rPr>
                        <a:t>Linnea H</a:t>
                      </a:r>
                    </a:p>
                  </a:txBody>
                  <a:tcPr/>
                </a:tc>
                <a:extLst>
                  <a:ext uri="{0D108BD9-81ED-4DB2-BD59-A6C34878D82A}">
                    <a16:rowId xmlns:a16="http://schemas.microsoft.com/office/drawing/2014/main" val="1745585031"/>
                  </a:ext>
                </a:extLst>
              </a:tr>
              <a:tr h="370840">
                <a:tc>
                  <a:txBody>
                    <a:bodyPr/>
                    <a:lstStyle/>
                    <a:p>
                      <a:r>
                        <a:rPr lang="sv-SE" sz="1800" dirty="0">
                          <a:solidFill>
                            <a:schemeClr val="tx1"/>
                          </a:solidFill>
                        </a:rPr>
                        <a:t>Märta</a:t>
                      </a:r>
                    </a:p>
                  </a:txBody>
                  <a:tcPr/>
                </a:tc>
                <a:tc>
                  <a:txBody>
                    <a:bodyPr/>
                    <a:lstStyle/>
                    <a:p>
                      <a:r>
                        <a:rPr lang="sv-SE" sz="1800" dirty="0">
                          <a:solidFill>
                            <a:schemeClr val="tx1"/>
                          </a:solidFill>
                        </a:rPr>
                        <a:t>Siri</a:t>
                      </a:r>
                    </a:p>
                  </a:txBody>
                  <a:tcPr/>
                </a:tc>
                <a:tc>
                  <a:txBody>
                    <a:bodyPr/>
                    <a:lstStyle/>
                    <a:p>
                      <a:r>
                        <a:rPr lang="sv-SE" sz="1800" dirty="0">
                          <a:solidFill>
                            <a:schemeClr val="tx1"/>
                          </a:solidFill>
                        </a:rPr>
                        <a:t>Nanna</a:t>
                      </a:r>
                    </a:p>
                  </a:txBody>
                  <a:tcPr/>
                </a:tc>
                <a:tc>
                  <a:txBody>
                    <a:bodyPr/>
                    <a:lstStyle/>
                    <a:p>
                      <a:r>
                        <a:rPr lang="sv-SE" sz="1800" dirty="0">
                          <a:solidFill>
                            <a:schemeClr val="tx1"/>
                          </a:solidFill>
                        </a:rPr>
                        <a:t>Klara</a:t>
                      </a:r>
                    </a:p>
                  </a:txBody>
                  <a:tcPr/>
                </a:tc>
                <a:tc>
                  <a:txBody>
                    <a:bodyPr/>
                    <a:lstStyle/>
                    <a:p>
                      <a:r>
                        <a:rPr lang="sv-SE" sz="1800" dirty="0">
                          <a:solidFill>
                            <a:schemeClr val="tx1"/>
                          </a:solidFill>
                        </a:rPr>
                        <a:t>Elsa</a:t>
                      </a:r>
                    </a:p>
                  </a:txBody>
                  <a:tcPr/>
                </a:tc>
                <a:extLst>
                  <a:ext uri="{0D108BD9-81ED-4DB2-BD59-A6C34878D82A}">
                    <a16:rowId xmlns:a16="http://schemas.microsoft.com/office/drawing/2014/main" val="163463140"/>
                  </a:ext>
                </a:extLst>
              </a:tr>
              <a:tr h="370840">
                <a:tc>
                  <a:txBody>
                    <a:bodyPr/>
                    <a:lstStyle/>
                    <a:p>
                      <a:r>
                        <a:rPr lang="sv-SE" sz="1800" dirty="0">
                          <a:solidFill>
                            <a:schemeClr val="tx1"/>
                          </a:solidFill>
                        </a:rPr>
                        <a:t>Felicia</a:t>
                      </a:r>
                    </a:p>
                  </a:txBody>
                  <a:tcPr/>
                </a:tc>
                <a:tc>
                  <a:txBody>
                    <a:bodyPr/>
                    <a:lstStyle/>
                    <a:p>
                      <a:r>
                        <a:rPr lang="sv-SE" sz="1800" dirty="0" err="1">
                          <a:solidFill>
                            <a:schemeClr val="tx1"/>
                          </a:solidFill>
                        </a:rPr>
                        <a:t>Jossan</a:t>
                      </a:r>
                      <a:endParaRPr lang="sv-SE" sz="1800" dirty="0">
                        <a:solidFill>
                          <a:schemeClr val="tx1"/>
                        </a:solidFill>
                      </a:endParaRPr>
                    </a:p>
                  </a:txBody>
                  <a:tcPr/>
                </a:tc>
                <a:tc>
                  <a:txBody>
                    <a:bodyPr/>
                    <a:lstStyle/>
                    <a:p>
                      <a:r>
                        <a:rPr lang="sv-SE" sz="1800" dirty="0" err="1">
                          <a:solidFill>
                            <a:schemeClr val="tx1"/>
                          </a:solidFill>
                        </a:rPr>
                        <a:t>Livia</a:t>
                      </a:r>
                      <a:endParaRPr lang="sv-SE" sz="1800" dirty="0">
                        <a:solidFill>
                          <a:schemeClr val="tx1"/>
                        </a:solidFill>
                      </a:endParaRPr>
                    </a:p>
                  </a:txBody>
                  <a:tcPr/>
                </a:tc>
                <a:tc>
                  <a:txBody>
                    <a:bodyPr/>
                    <a:lstStyle/>
                    <a:p>
                      <a:r>
                        <a:rPr lang="sv-SE" sz="1800" dirty="0">
                          <a:solidFill>
                            <a:schemeClr val="tx1"/>
                          </a:solidFill>
                        </a:rPr>
                        <a:t>Tindra</a:t>
                      </a:r>
                    </a:p>
                  </a:txBody>
                  <a:tcPr/>
                </a:tc>
                <a:tc>
                  <a:txBody>
                    <a:bodyPr/>
                    <a:lstStyle/>
                    <a:p>
                      <a:r>
                        <a:rPr lang="sv-SE" sz="1800" dirty="0">
                          <a:solidFill>
                            <a:schemeClr val="tx1"/>
                          </a:solidFill>
                        </a:rPr>
                        <a:t>Alma</a:t>
                      </a:r>
                    </a:p>
                  </a:txBody>
                  <a:tcPr/>
                </a:tc>
                <a:extLst>
                  <a:ext uri="{0D108BD9-81ED-4DB2-BD59-A6C34878D82A}">
                    <a16:rowId xmlns:a16="http://schemas.microsoft.com/office/drawing/2014/main" val="1226369080"/>
                  </a:ext>
                </a:extLst>
              </a:tr>
              <a:tr h="370840">
                <a:tc>
                  <a:txBody>
                    <a:bodyPr/>
                    <a:lstStyle/>
                    <a:p>
                      <a:r>
                        <a:rPr lang="sv-SE" sz="1800" dirty="0">
                          <a:solidFill>
                            <a:schemeClr val="tx1"/>
                          </a:solidFill>
                        </a:rPr>
                        <a:t>Alice</a:t>
                      </a:r>
                    </a:p>
                  </a:txBody>
                  <a:tcPr/>
                </a:tc>
                <a:tc>
                  <a:txBody>
                    <a:bodyPr/>
                    <a:lstStyle/>
                    <a:p>
                      <a:r>
                        <a:rPr lang="sv-SE" sz="1800" dirty="0">
                          <a:solidFill>
                            <a:schemeClr val="tx1"/>
                          </a:solidFill>
                        </a:rPr>
                        <a:t>Leah</a:t>
                      </a:r>
                    </a:p>
                  </a:txBody>
                  <a:tcPr/>
                </a:tc>
                <a:tc>
                  <a:txBody>
                    <a:bodyPr/>
                    <a:lstStyle/>
                    <a:p>
                      <a:r>
                        <a:rPr lang="sv-SE" sz="1800" dirty="0">
                          <a:solidFill>
                            <a:schemeClr val="tx1"/>
                          </a:solidFill>
                        </a:rPr>
                        <a:t>Tova</a:t>
                      </a:r>
                    </a:p>
                  </a:txBody>
                  <a:tcPr/>
                </a:tc>
                <a:tc>
                  <a:txBody>
                    <a:bodyPr/>
                    <a:lstStyle/>
                    <a:p>
                      <a:r>
                        <a:rPr lang="sv-SE" sz="1800" dirty="0">
                          <a:solidFill>
                            <a:schemeClr val="tx1"/>
                          </a:solidFill>
                        </a:rPr>
                        <a:t>Selma</a:t>
                      </a:r>
                    </a:p>
                  </a:txBody>
                  <a:tcPr/>
                </a:tc>
                <a:tc>
                  <a:txBody>
                    <a:bodyPr/>
                    <a:lstStyle/>
                    <a:p>
                      <a:r>
                        <a:rPr lang="sv-SE" sz="1800" dirty="0">
                          <a:solidFill>
                            <a:schemeClr val="tx1"/>
                          </a:solidFill>
                        </a:rPr>
                        <a:t>Ebba</a:t>
                      </a:r>
                    </a:p>
                  </a:txBody>
                  <a:tcPr/>
                </a:tc>
                <a:extLst>
                  <a:ext uri="{0D108BD9-81ED-4DB2-BD59-A6C34878D82A}">
                    <a16:rowId xmlns:a16="http://schemas.microsoft.com/office/drawing/2014/main" val="4179347828"/>
                  </a:ext>
                </a:extLst>
              </a:tr>
              <a:tr h="370840">
                <a:tc>
                  <a:txBody>
                    <a:bodyPr/>
                    <a:lstStyle/>
                    <a:p>
                      <a:r>
                        <a:rPr lang="sv-SE" sz="1800" dirty="0">
                          <a:solidFill>
                            <a:schemeClr val="tx1"/>
                          </a:solidFill>
                        </a:rPr>
                        <a:t>Kajsa</a:t>
                      </a:r>
                    </a:p>
                  </a:txBody>
                  <a:tcPr/>
                </a:tc>
                <a:tc>
                  <a:txBody>
                    <a:bodyPr/>
                    <a:lstStyle/>
                    <a:p>
                      <a:endParaRPr lang="sv-SE" sz="1800">
                        <a:solidFill>
                          <a:schemeClr val="bg1"/>
                        </a:solidFill>
                      </a:endParaRPr>
                    </a:p>
                  </a:txBody>
                  <a:tcPr/>
                </a:tc>
                <a:tc>
                  <a:txBody>
                    <a:bodyPr/>
                    <a:lstStyle/>
                    <a:p>
                      <a:r>
                        <a:rPr lang="sv-SE" sz="1800" dirty="0" err="1">
                          <a:solidFill>
                            <a:schemeClr val="tx1"/>
                          </a:solidFill>
                        </a:rPr>
                        <a:t>Jacey</a:t>
                      </a:r>
                      <a:endParaRPr lang="sv-SE" sz="1800" dirty="0">
                        <a:solidFill>
                          <a:schemeClr val="tx1"/>
                        </a:solidFill>
                      </a:endParaRPr>
                    </a:p>
                  </a:txBody>
                  <a:tcPr/>
                </a:tc>
                <a:tc>
                  <a:txBody>
                    <a:bodyPr/>
                    <a:lstStyle/>
                    <a:p>
                      <a:r>
                        <a:rPr lang="sv-SE" sz="1800" dirty="0">
                          <a:solidFill>
                            <a:schemeClr val="tx1"/>
                          </a:solidFill>
                        </a:rPr>
                        <a:t>Emilia</a:t>
                      </a:r>
                    </a:p>
                  </a:txBody>
                  <a:tcPr/>
                </a:tc>
                <a:tc>
                  <a:txBody>
                    <a:bodyPr/>
                    <a:lstStyle/>
                    <a:p>
                      <a:r>
                        <a:rPr lang="sv-SE" sz="1800" dirty="0">
                          <a:solidFill>
                            <a:schemeClr val="tx1"/>
                          </a:solidFill>
                        </a:rPr>
                        <a:t>Maja</a:t>
                      </a:r>
                    </a:p>
                  </a:txBody>
                  <a:tcPr/>
                </a:tc>
                <a:extLst>
                  <a:ext uri="{0D108BD9-81ED-4DB2-BD59-A6C34878D82A}">
                    <a16:rowId xmlns:a16="http://schemas.microsoft.com/office/drawing/2014/main" val="3807515386"/>
                  </a:ext>
                </a:extLst>
              </a:tr>
            </a:tbl>
          </a:graphicData>
        </a:graphic>
      </p:graphicFrame>
    </p:spTree>
    <p:extLst>
      <p:ext uri="{BB962C8B-B14F-4D97-AF65-F5344CB8AC3E}">
        <p14:creationId xmlns:p14="http://schemas.microsoft.com/office/powerpoint/2010/main" val="2123273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Laget.se</a:t>
            </a:r>
          </a:p>
        </p:txBody>
      </p:sp>
      <p:sp>
        <p:nvSpPr>
          <p:cNvPr id="3" name="Content Placeholder 2"/>
          <p:cNvSpPr>
            <a:spLocks noGrp="1"/>
          </p:cNvSpPr>
          <p:nvPr>
            <p:ph idx="1"/>
          </p:nvPr>
        </p:nvSpPr>
        <p:spPr/>
        <p:txBody>
          <a:bodyPr/>
          <a:lstStyle/>
          <a:p>
            <a:r>
              <a:rPr lang="sv-SE" dirty="0"/>
              <a:t>FlodaBoIF_F06</a:t>
            </a:r>
          </a:p>
        </p:txBody>
      </p:sp>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endParaRPr lang="sv-SE" dirty="0"/>
          </a:p>
        </p:txBody>
      </p:sp>
      <p:sp>
        <p:nvSpPr>
          <p:cNvPr id="7" name="Slide Number Placeholder 6"/>
          <p:cNvSpPr>
            <a:spLocks noGrp="1"/>
          </p:cNvSpPr>
          <p:nvPr>
            <p:ph type="sldNum" sz="quarter" idx="4"/>
          </p:nvPr>
        </p:nvSpPr>
        <p:spPr/>
        <p:txBody>
          <a:bodyPr/>
          <a:lstStyle/>
          <a:p>
            <a:fld id="{68E06CF8-CA0C-418B-AA81-5379FC86FBCD}" type="slidenum">
              <a:rPr lang="sv-SE" smtClean="0"/>
              <a:pPr/>
              <a:t>4</a:t>
            </a:fld>
            <a:endParaRPr lang="sv-SE" dirty="0"/>
          </a:p>
        </p:txBody>
      </p:sp>
      <p:sp>
        <p:nvSpPr>
          <p:cNvPr id="8" name="Rectangle 7"/>
          <p:cNvSpPr/>
          <p:nvPr/>
        </p:nvSpPr>
        <p:spPr>
          <a:xfrm>
            <a:off x="3719272" y="1213185"/>
            <a:ext cx="3692549" cy="369332"/>
          </a:xfrm>
          <a:prstGeom prst="rect">
            <a:avLst/>
          </a:prstGeom>
        </p:spPr>
        <p:txBody>
          <a:bodyPr wrap="none">
            <a:spAutoFit/>
          </a:bodyPr>
          <a:lstStyle/>
          <a:p>
            <a:r>
              <a:rPr lang="sv-SE" u="sng" dirty="0">
                <a:solidFill>
                  <a:srgbClr val="0070C0"/>
                </a:solidFill>
              </a:rPr>
              <a:t>http://www.laget.se/FlodaBoIF_F06</a:t>
            </a:r>
          </a:p>
        </p:txBody>
      </p:sp>
      <p:pic>
        <p:nvPicPr>
          <p:cNvPr id="9" name="Picture 8"/>
          <p:cNvPicPr>
            <a:picLocks noChangeAspect="1"/>
          </p:cNvPicPr>
          <p:nvPr/>
        </p:nvPicPr>
        <p:blipFill>
          <a:blip r:embed="rId2"/>
          <a:stretch>
            <a:fillRect/>
          </a:stretch>
        </p:blipFill>
        <p:spPr>
          <a:xfrm>
            <a:off x="299891" y="1793694"/>
            <a:ext cx="4279665" cy="2017656"/>
          </a:xfrm>
          <a:prstGeom prst="rect">
            <a:avLst/>
          </a:prstGeom>
        </p:spPr>
      </p:pic>
      <p:pic>
        <p:nvPicPr>
          <p:cNvPr id="10" name="Picture 9"/>
          <p:cNvPicPr>
            <a:picLocks noChangeAspect="1"/>
          </p:cNvPicPr>
          <p:nvPr/>
        </p:nvPicPr>
        <p:blipFill>
          <a:blip r:embed="rId3"/>
          <a:stretch>
            <a:fillRect/>
          </a:stretch>
        </p:blipFill>
        <p:spPr>
          <a:xfrm>
            <a:off x="3487667" y="2937787"/>
            <a:ext cx="5576485" cy="3390355"/>
          </a:xfrm>
          <a:prstGeom prst="rect">
            <a:avLst/>
          </a:prstGeom>
        </p:spPr>
      </p:pic>
      <p:sp>
        <p:nvSpPr>
          <p:cNvPr id="11" name="Down Arrow 10"/>
          <p:cNvSpPr/>
          <p:nvPr/>
        </p:nvSpPr>
        <p:spPr>
          <a:xfrm rot="11980147">
            <a:off x="1018740" y="2667115"/>
            <a:ext cx="283221" cy="1778731"/>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Box 11"/>
          <p:cNvSpPr txBox="1"/>
          <p:nvPr/>
        </p:nvSpPr>
        <p:spPr>
          <a:xfrm>
            <a:off x="479281" y="4448298"/>
            <a:ext cx="2227533" cy="369332"/>
          </a:xfrm>
          <a:prstGeom prst="rect">
            <a:avLst/>
          </a:prstGeom>
          <a:noFill/>
        </p:spPr>
        <p:txBody>
          <a:bodyPr wrap="none" rtlCol="0">
            <a:spAutoFit/>
          </a:bodyPr>
          <a:lstStyle/>
          <a:p>
            <a:r>
              <a:rPr lang="sv-SE" dirty="0"/>
              <a:t>Detta dokument (pdf)</a:t>
            </a:r>
          </a:p>
        </p:txBody>
      </p:sp>
      <p:sp>
        <p:nvSpPr>
          <p:cNvPr id="13" name="Down Arrow 12"/>
          <p:cNvSpPr/>
          <p:nvPr/>
        </p:nvSpPr>
        <p:spPr>
          <a:xfrm rot="21342311">
            <a:off x="7746821" y="2235066"/>
            <a:ext cx="283221" cy="3152567"/>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Box 13"/>
          <p:cNvSpPr txBox="1"/>
          <p:nvPr/>
        </p:nvSpPr>
        <p:spPr>
          <a:xfrm>
            <a:off x="6784715" y="1849189"/>
            <a:ext cx="2050626" cy="369332"/>
          </a:xfrm>
          <a:prstGeom prst="rect">
            <a:avLst/>
          </a:prstGeom>
          <a:noFill/>
        </p:spPr>
        <p:txBody>
          <a:bodyPr wrap="none" rtlCol="0">
            <a:spAutoFit/>
          </a:bodyPr>
          <a:lstStyle/>
          <a:p>
            <a:r>
              <a:rPr lang="sv-SE" dirty="0"/>
              <a:t>1.Klicka på kalender</a:t>
            </a:r>
          </a:p>
        </p:txBody>
      </p:sp>
      <p:sp>
        <p:nvSpPr>
          <p:cNvPr id="15" name="Down Arrow 14"/>
          <p:cNvSpPr/>
          <p:nvPr/>
        </p:nvSpPr>
        <p:spPr>
          <a:xfrm rot="21342311">
            <a:off x="6643105" y="2670430"/>
            <a:ext cx="283221" cy="405768"/>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Box 15"/>
          <p:cNvSpPr txBox="1"/>
          <p:nvPr/>
        </p:nvSpPr>
        <p:spPr>
          <a:xfrm>
            <a:off x="5954944" y="2320175"/>
            <a:ext cx="1645450" cy="369332"/>
          </a:xfrm>
          <a:prstGeom prst="rect">
            <a:avLst/>
          </a:prstGeom>
          <a:noFill/>
        </p:spPr>
        <p:txBody>
          <a:bodyPr wrap="none" rtlCol="0">
            <a:spAutoFit/>
          </a:bodyPr>
          <a:lstStyle/>
          <a:p>
            <a:r>
              <a:rPr lang="sv-SE" dirty="0"/>
              <a:t>2. Prenumerera</a:t>
            </a:r>
          </a:p>
        </p:txBody>
      </p:sp>
    </p:spTree>
    <p:extLst>
      <p:ext uri="{BB962C8B-B14F-4D97-AF65-F5344CB8AC3E}">
        <p14:creationId xmlns:p14="http://schemas.microsoft.com/office/powerpoint/2010/main" val="354435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endParaRPr lang="sv-SE" dirty="0"/>
          </a:p>
        </p:txBody>
      </p:sp>
      <p:sp>
        <p:nvSpPr>
          <p:cNvPr id="7" name="Slide Number Placeholder 6"/>
          <p:cNvSpPr>
            <a:spLocks noGrp="1"/>
          </p:cNvSpPr>
          <p:nvPr>
            <p:ph type="sldNum" sz="quarter" idx="4"/>
          </p:nvPr>
        </p:nvSpPr>
        <p:spPr/>
        <p:txBody>
          <a:bodyPr/>
          <a:lstStyle/>
          <a:p>
            <a:fld id="{68E06CF8-CA0C-418B-AA81-5379FC86FBCD}" type="slidenum">
              <a:rPr lang="sv-SE" smtClean="0"/>
              <a:pPr/>
              <a:t>5</a:t>
            </a:fld>
            <a:endParaRPr lang="sv-SE"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8700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942109" y="2021985"/>
            <a:ext cx="7259782" cy="319298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2060"/>
              </a:buClr>
              <a:buFontTx/>
              <a:buNone/>
              <a:defRPr sz="2300" kern="1200" cap="all" baseline="0">
                <a:solidFill>
                  <a:srgbClr val="464646"/>
                </a:solidFill>
                <a:latin typeface="+mj-lt"/>
                <a:ea typeface="+mn-ea"/>
                <a:cs typeface="+mn-cs"/>
              </a:defRPr>
            </a:lvl1pPr>
            <a:lvl2pPr marL="514350" indent="-171450" algn="l" defTabSz="685800" rtl="0" eaLnBrk="1" latinLnBrk="0" hangingPunct="1">
              <a:lnSpc>
                <a:spcPct val="90000"/>
              </a:lnSpc>
              <a:spcBef>
                <a:spcPts val="375"/>
              </a:spcBef>
              <a:buClr>
                <a:srgbClr val="002060"/>
              </a:buClr>
              <a:buFont typeface="Arial" panose="020B0604020202020204" pitchFamily="34" charset="0"/>
              <a:buChar char="•"/>
              <a:defRPr sz="1800" kern="1200" cap="all" baseline="0">
                <a:solidFill>
                  <a:srgbClr val="464646"/>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Clr>
                <a:srgbClr val="002060"/>
              </a:buClr>
              <a:buFont typeface="Arial" panose="020B0604020202020204" pitchFamily="34" charset="0"/>
              <a:buChar char="•"/>
              <a:defRPr sz="1500" kern="1200" cap="all" baseline="0">
                <a:solidFill>
                  <a:srgbClr val="464646"/>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Blip>
                <a:blip r:embed="rId2"/>
              </a:buBlip>
            </a:pPr>
            <a:r>
              <a:rPr lang="sv-SE" sz="2800" dirty="0">
                <a:solidFill>
                  <a:schemeClr val="tx1"/>
                </a:solidFill>
                <a:latin typeface="+mn-lt"/>
              </a:rPr>
              <a:t>SERIESPEL/LAGINDELNING</a:t>
            </a:r>
          </a:p>
          <a:p>
            <a:pPr marL="457200" indent="-457200">
              <a:buBlip>
                <a:blip r:embed="rId2"/>
              </a:buBlip>
            </a:pPr>
            <a:r>
              <a:rPr lang="sv-SE" sz="2800" dirty="0">
                <a:solidFill>
                  <a:srgbClr val="0070C0"/>
                </a:solidFill>
                <a:latin typeface="+mn-lt"/>
              </a:rPr>
              <a:t>Vad F-06 fokuserar på 2017</a:t>
            </a:r>
          </a:p>
          <a:p>
            <a:pPr marL="457200" indent="-457200">
              <a:buBlip>
                <a:blip r:embed="rId2"/>
              </a:buBlip>
            </a:pPr>
            <a:r>
              <a:rPr lang="sv-SE" sz="2800" dirty="0">
                <a:solidFill>
                  <a:schemeClr val="tx1"/>
                </a:solidFill>
                <a:latin typeface="+mn-lt"/>
              </a:rPr>
              <a:t>Föräldrars roll på kanten</a:t>
            </a:r>
          </a:p>
          <a:p>
            <a:pPr marL="457200" indent="-457200">
              <a:buBlip>
                <a:blip r:embed="rId2"/>
              </a:buBlip>
            </a:pPr>
            <a:r>
              <a:rPr lang="sv-SE" sz="2800" dirty="0">
                <a:solidFill>
                  <a:schemeClr val="tx1"/>
                </a:solidFill>
                <a:latin typeface="+mn-lt"/>
              </a:rPr>
              <a:t>lagkassa </a:t>
            </a:r>
          </a:p>
          <a:p>
            <a:pPr marL="457200" indent="-457200">
              <a:buBlip>
                <a:blip r:embed="rId2"/>
              </a:buBlip>
            </a:pPr>
            <a:r>
              <a:rPr lang="sv-SE" sz="2800" dirty="0">
                <a:solidFill>
                  <a:schemeClr val="tx1"/>
                </a:solidFill>
                <a:latin typeface="+mn-lt"/>
              </a:rPr>
              <a:t>Lagföräldrar</a:t>
            </a:r>
          </a:p>
          <a:p>
            <a:pPr marL="457200" indent="-457200">
              <a:buBlip>
                <a:blip r:embed="rId2"/>
              </a:buBlip>
            </a:pPr>
            <a:r>
              <a:rPr lang="sv-SE" sz="2800" dirty="0">
                <a:solidFill>
                  <a:schemeClr val="tx1"/>
                </a:solidFill>
                <a:latin typeface="+mn-lt"/>
              </a:rPr>
              <a:t>Spelarråd</a:t>
            </a:r>
          </a:p>
        </p:txBody>
      </p:sp>
      <p:sp>
        <p:nvSpPr>
          <p:cNvPr id="2" name="Title 1"/>
          <p:cNvSpPr>
            <a:spLocks noGrp="1"/>
          </p:cNvSpPr>
          <p:nvPr>
            <p:ph type="title"/>
          </p:nvPr>
        </p:nvSpPr>
        <p:spPr>
          <a:xfrm>
            <a:off x="628650" y="677830"/>
            <a:ext cx="7886700" cy="413617"/>
          </a:xfrm>
        </p:spPr>
        <p:txBody>
          <a:bodyPr>
            <a:noAutofit/>
          </a:bodyPr>
          <a:lstStyle/>
          <a:p>
            <a:r>
              <a:rPr lang="sv-SE" sz="3600" dirty="0">
                <a:solidFill>
                  <a:srgbClr val="0070C0"/>
                </a:solidFill>
              </a:rPr>
              <a:t>agenda</a:t>
            </a:r>
            <a:endParaRPr lang="sv-SE" dirty="0">
              <a:solidFill>
                <a:srgbClr val="0070C0"/>
              </a:solidFill>
            </a:endParaRPr>
          </a:p>
        </p:txBody>
      </p:sp>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r>
              <a:rPr lang="sv-SE" dirty="0"/>
              <a:t>Föräldramöte </a:t>
            </a:r>
          </a:p>
        </p:txBody>
      </p:sp>
      <p:sp>
        <p:nvSpPr>
          <p:cNvPr id="7" name="Slide Number Placeholder 6"/>
          <p:cNvSpPr>
            <a:spLocks noGrp="1"/>
          </p:cNvSpPr>
          <p:nvPr>
            <p:ph type="sldNum" sz="quarter" idx="4"/>
          </p:nvPr>
        </p:nvSpPr>
        <p:spPr/>
        <p:txBody>
          <a:bodyPr/>
          <a:lstStyle/>
          <a:p>
            <a:fld id="{68E06CF8-CA0C-418B-AA81-5379FC86FBCD}" type="slidenum">
              <a:rPr lang="sv-SE" smtClean="0"/>
              <a:pPr/>
              <a:t>6</a:t>
            </a:fld>
            <a:endParaRPr lang="sv-SE" dirty="0"/>
          </a:p>
        </p:txBody>
      </p:sp>
    </p:spTree>
    <p:extLst>
      <p:ext uri="{BB962C8B-B14F-4D97-AF65-F5344CB8AC3E}">
        <p14:creationId xmlns:p14="http://schemas.microsoft.com/office/powerpoint/2010/main" val="89236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58750"/>
            <a:ext cx="7886700" cy="413617"/>
          </a:xfrm>
        </p:spPr>
        <p:txBody>
          <a:bodyPr>
            <a:noAutofit/>
          </a:bodyPr>
          <a:lstStyle/>
          <a:p>
            <a:r>
              <a:rPr lang="sv-SE" sz="3600" dirty="0">
                <a:solidFill>
                  <a:srgbClr val="0070C0"/>
                </a:solidFill>
              </a:rPr>
              <a:t>Tankar</a:t>
            </a:r>
            <a:br>
              <a:rPr lang="sv-SE" sz="3600" dirty="0">
                <a:solidFill>
                  <a:srgbClr val="0070C0"/>
                </a:solidFill>
              </a:rPr>
            </a:br>
            <a:r>
              <a:rPr lang="sv-SE" dirty="0">
                <a:solidFill>
                  <a:srgbClr val="0070C0"/>
                </a:solidFill>
              </a:rPr>
              <a:t>kring lagets fotbollsutveckling</a:t>
            </a:r>
            <a:endParaRPr lang="sv-SE" sz="1600" dirty="0">
              <a:solidFill>
                <a:srgbClr val="0070C0"/>
              </a:solidFill>
            </a:endParaRPr>
          </a:p>
        </p:txBody>
      </p:sp>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r>
              <a:rPr lang="sv-SE" dirty="0"/>
              <a:t>Föräldramöte </a:t>
            </a:r>
          </a:p>
        </p:txBody>
      </p:sp>
      <p:sp>
        <p:nvSpPr>
          <p:cNvPr id="7" name="Slide Number Placeholder 6"/>
          <p:cNvSpPr>
            <a:spLocks noGrp="1"/>
          </p:cNvSpPr>
          <p:nvPr>
            <p:ph type="sldNum" sz="quarter" idx="4"/>
          </p:nvPr>
        </p:nvSpPr>
        <p:spPr/>
        <p:txBody>
          <a:bodyPr/>
          <a:lstStyle/>
          <a:p>
            <a:fld id="{68E06CF8-CA0C-418B-AA81-5379FC86FBCD}" type="slidenum">
              <a:rPr lang="sv-SE" smtClean="0"/>
              <a:pPr/>
              <a:t>7</a:t>
            </a:fld>
            <a:endParaRPr lang="sv-SE" dirty="0"/>
          </a:p>
        </p:txBody>
      </p:sp>
      <p:sp>
        <p:nvSpPr>
          <p:cNvPr id="9" name="Text Placeholder 2"/>
          <p:cNvSpPr txBox="1">
            <a:spLocks/>
          </p:cNvSpPr>
          <p:nvPr/>
        </p:nvSpPr>
        <p:spPr>
          <a:xfrm>
            <a:off x="628649" y="1778861"/>
            <a:ext cx="8288773" cy="4351338"/>
          </a:xfrm>
          <a:prstGeom prst="rect">
            <a:avLst/>
          </a:prstGeom>
        </p:spPr>
        <p:txBody>
          <a:bodyPr vert="horz" lIns="91440" tIns="45720" rIns="91440" bIns="45720" rtlCol="0">
            <a:normAutofit fontScale="92500" lnSpcReduction="10000"/>
          </a:bodyPr>
          <a:lstStyle>
            <a:lvl1pPr marL="0" indent="0" algn="l" defTabSz="685800" rtl="0" eaLnBrk="1" latinLnBrk="0" hangingPunct="1">
              <a:lnSpc>
                <a:spcPct val="90000"/>
              </a:lnSpc>
              <a:spcBef>
                <a:spcPts val="750"/>
              </a:spcBef>
              <a:buClr>
                <a:srgbClr val="002060"/>
              </a:buClr>
              <a:buFontTx/>
              <a:buNone/>
              <a:defRPr sz="2300" kern="1200" cap="all" baseline="0">
                <a:solidFill>
                  <a:srgbClr val="464646"/>
                </a:solidFill>
                <a:latin typeface="+mj-lt"/>
                <a:ea typeface="+mn-ea"/>
                <a:cs typeface="+mn-cs"/>
              </a:defRPr>
            </a:lvl1pPr>
            <a:lvl2pPr marL="514350" indent="-171450" algn="l" defTabSz="685800" rtl="0" eaLnBrk="1" latinLnBrk="0" hangingPunct="1">
              <a:lnSpc>
                <a:spcPct val="90000"/>
              </a:lnSpc>
              <a:spcBef>
                <a:spcPts val="375"/>
              </a:spcBef>
              <a:buClr>
                <a:srgbClr val="002060"/>
              </a:buClr>
              <a:buFont typeface="Arial" panose="020B0604020202020204" pitchFamily="34" charset="0"/>
              <a:buChar char="•"/>
              <a:defRPr sz="1800" kern="1200" cap="all" baseline="0">
                <a:solidFill>
                  <a:srgbClr val="464646"/>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Clr>
                <a:srgbClr val="002060"/>
              </a:buClr>
              <a:buFont typeface="Arial" panose="020B0604020202020204" pitchFamily="34" charset="0"/>
              <a:buChar char="•"/>
              <a:defRPr sz="1500" kern="1200" cap="all" baseline="0">
                <a:solidFill>
                  <a:srgbClr val="464646"/>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sz="2800" dirty="0">
                <a:latin typeface="+mn-lt"/>
              </a:rPr>
              <a:t>Vi kommer i vår att fortsätta träna på att</a:t>
            </a:r>
          </a:p>
          <a:p>
            <a:r>
              <a:rPr lang="sv-SE" sz="2800" dirty="0">
                <a:latin typeface="+mn-lt"/>
              </a:rPr>
              <a:t>passa, visa oss och möta bollen, spelförståelse, teknik.</a:t>
            </a:r>
          </a:p>
          <a:p>
            <a:endParaRPr lang="sv-SE" sz="2800" dirty="0">
              <a:latin typeface="+mn-lt"/>
            </a:endParaRPr>
          </a:p>
          <a:p>
            <a:r>
              <a:rPr lang="sv-SE" sz="2800" dirty="0">
                <a:latin typeface="+mn-lt"/>
              </a:rPr>
              <a:t>Specifik Målvaktsträning och löpteknik</a:t>
            </a:r>
          </a:p>
          <a:p>
            <a:endParaRPr lang="sv-SE" sz="2800" dirty="0">
              <a:latin typeface="+mn-lt"/>
            </a:endParaRPr>
          </a:p>
          <a:p>
            <a:r>
              <a:rPr lang="sv-SE" sz="2800" dirty="0">
                <a:latin typeface="+mn-lt"/>
              </a:rPr>
              <a:t>få barnen att förstå vikten av att vi är ett</a:t>
            </a:r>
          </a:p>
          <a:p>
            <a:r>
              <a:rPr lang="sv-SE" sz="2800" dirty="0">
                <a:latin typeface="+mn-lt"/>
              </a:rPr>
              <a:t>Lag....</a:t>
            </a:r>
          </a:p>
          <a:p>
            <a:endParaRPr lang="sv-SE" sz="2800" dirty="0">
              <a:latin typeface="+mn-lt"/>
            </a:endParaRPr>
          </a:p>
          <a:p>
            <a:r>
              <a:rPr lang="sv-SE" sz="2800" dirty="0">
                <a:latin typeface="+mn-lt"/>
              </a:rPr>
              <a:t>Beteende mot varandra tex. tilltal och minspel.</a:t>
            </a:r>
            <a:endParaRPr lang="sv-SE" sz="2800" dirty="0">
              <a:solidFill>
                <a:schemeClr val="tx1"/>
              </a:solidFill>
              <a:latin typeface="+mn-lt"/>
            </a:endParaRPr>
          </a:p>
        </p:txBody>
      </p:sp>
      <p:sp>
        <p:nvSpPr>
          <p:cNvPr id="3" name="TextBox 2"/>
          <p:cNvSpPr txBox="1"/>
          <p:nvPr/>
        </p:nvSpPr>
        <p:spPr>
          <a:xfrm rot="1566473">
            <a:off x="6397759" y="1500320"/>
            <a:ext cx="2317429" cy="461665"/>
          </a:xfrm>
          <a:prstGeom prst="rect">
            <a:avLst/>
          </a:prstGeom>
          <a:noFill/>
        </p:spPr>
        <p:txBody>
          <a:bodyPr wrap="none" rtlCol="0">
            <a:spAutoFit/>
          </a:bodyPr>
          <a:lstStyle/>
          <a:p>
            <a:r>
              <a:rPr lang="sv-SE" sz="2400" dirty="0">
                <a:solidFill>
                  <a:srgbClr val="FF0000"/>
                </a:solidFill>
              </a:rPr>
              <a:t>Fortsätta med.....</a:t>
            </a:r>
          </a:p>
        </p:txBody>
      </p:sp>
    </p:spTree>
    <p:extLst>
      <p:ext uri="{BB962C8B-B14F-4D97-AF65-F5344CB8AC3E}">
        <p14:creationId xmlns:p14="http://schemas.microsoft.com/office/powerpoint/2010/main" val="161247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942109" y="2021985"/>
            <a:ext cx="7259782" cy="319298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Clr>
                <a:srgbClr val="002060"/>
              </a:buClr>
              <a:buFontTx/>
              <a:buNone/>
              <a:defRPr sz="2300" kern="1200" cap="all" baseline="0">
                <a:solidFill>
                  <a:srgbClr val="464646"/>
                </a:solidFill>
                <a:latin typeface="+mj-lt"/>
                <a:ea typeface="+mn-ea"/>
                <a:cs typeface="+mn-cs"/>
              </a:defRPr>
            </a:lvl1pPr>
            <a:lvl2pPr marL="514350" indent="-171450" algn="l" defTabSz="685800" rtl="0" eaLnBrk="1" latinLnBrk="0" hangingPunct="1">
              <a:lnSpc>
                <a:spcPct val="90000"/>
              </a:lnSpc>
              <a:spcBef>
                <a:spcPts val="375"/>
              </a:spcBef>
              <a:buClr>
                <a:srgbClr val="002060"/>
              </a:buClr>
              <a:buFont typeface="Arial" panose="020B0604020202020204" pitchFamily="34" charset="0"/>
              <a:buChar char="•"/>
              <a:defRPr sz="1800" kern="1200" cap="all" baseline="0">
                <a:solidFill>
                  <a:srgbClr val="464646"/>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Clr>
                <a:srgbClr val="002060"/>
              </a:buClr>
              <a:buFont typeface="Arial" panose="020B0604020202020204" pitchFamily="34" charset="0"/>
              <a:buChar char="•"/>
              <a:defRPr sz="1500" kern="1200" cap="all" baseline="0">
                <a:solidFill>
                  <a:srgbClr val="464646"/>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Clr>
                <a:srgbClr val="002060"/>
              </a:buClr>
              <a:buFont typeface="Arial" panose="020B0604020202020204" pitchFamily="34" charset="0"/>
              <a:buChar char="•"/>
              <a:defRPr sz="1350" kern="1200" cap="all" baseline="0">
                <a:solidFill>
                  <a:srgbClr val="464646"/>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Blip>
                <a:blip r:embed="rId2"/>
              </a:buBlip>
            </a:pPr>
            <a:r>
              <a:rPr lang="sv-SE" sz="2800" dirty="0">
                <a:solidFill>
                  <a:schemeClr val="tx1"/>
                </a:solidFill>
                <a:latin typeface="+mn-lt"/>
              </a:rPr>
              <a:t>SERIESPEL/LAGINDELNING</a:t>
            </a:r>
          </a:p>
          <a:p>
            <a:pPr marL="457200" indent="-457200">
              <a:buBlip>
                <a:blip r:embed="rId2"/>
              </a:buBlip>
            </a:pPr>
            <a:r>
              <a:rPr lang="sv-SE" sz="2800" dirty="0">
                <a:solidFill>
                  <a:schemeClr val="tx1"/>
                </a:solidFill>
                <a:latin typeface="+mn-lt"/>
              </a:rPr>
              <a:t>Vad F-06 fokuserar på 2017 </a:t>
            </a:r>
          </a:p>
          <a:p>
            <a:pPr marL="457200" indent="-457200">
              <a:buBlip>
                <a:blip r:embed="rId2"/>
              </a:buBlip>
            </a:pPr>
            <a:r>
              <a:rPr lang="sv-SE" sz="2800" dirty="0">
                <a:solidFill>
                  <a:srgbClr val="0070C0"/>
                </a:solidFill>
                <a:latin typeface="+mn-lt"/>
              </a:rPr>
              <a:t>Föräldrars roll på kanten</a:t>
            </a:r>
          </a:p>
          <a:p>
            <a:pPr marL="457200" indent="-457200">
              <a:buBlip>
                <a:blip r:embed="rId2"/>
              </a:buBlip>
            </a:pPr>
            <a:r>
              <a:rPr lang="sv-SE" sz="2800" dirty="0">
                <a:solidFill>
                  <a:schemeClr val="tx1"/>
                </a:solidFill>
                <a:latin typeface="+mn-lt"/>
              </a:rPr>
              <a:t>lagkassa</a:t>
            </a:r>
            <a:r>
              <a:rPr lang="sv-SE" sz="2800" b="1" dirty="0">
                <a:solidFill>
                  <a:schemeClr val="tx1"/>
                </a:solidFill>
              </a:rPr>
              <a:t> </a:t>
            </a:r>
          </a:p>
          <a:p>
            <a:pPr marL="457200" indent="-457200">
              <a:buBlip>
                <a:blip r:embed="rId2"/>
              </a:buBlip>
            </a:pPr>
            <a:r>
              <a:rPr lang="sv-SE" sz="2800" dirty="0">
                <a:solidFill>
                  <a:schemeClr val="tx1"/>
                </a:solidFill>
                <a:latin typeface="+mn-lt"/>
              </a:rPr>
              <a:t>Lagföräldrar</a:t>
            </a:r>
          </a:p>
          <a:p>
            <a:pPr marL="457200" indent="-457200">
              <a:buBlip>
                <a:blip r:embed="rId2"/>
              </a:buBlip>
            </a:pPr>
            <a:r>
              <a:rPr lang="sv-SE" sz="2800" dirty="0">
                <a:solidFill>
                  <a:schemeClr val="tx1"/>
                </a:solidFill>
                <a:latin typeface="+mn-lt"/>
              </a:rPr>
              <a:t>Spelarråd</a:t>
            </a:r>
          </a:p>
        </p:txBody>
      </p:sp>
      <p:sp>
        <p:nvSpPr>
          <p:cNvPr id="2" name="Title 1"/>
          <p:cNvSpPr>
            <a:spLocks noGrp="1"/>
          </p:cNvSpPr>
          <p:nvPr>
            <p:ph type="title"/>
          </p:nvPr>
        </p:nvSpPr>
        <p:spPr>
          <a:xfrm>
            <a:off x="628650" y="677830"/>
            <a:ext cx="7886700" cy="413617"/>
          </a:xfrm>
        </p:spPr>
        <p:txBody>
          <a:bodyPr>
            <a:noAutofit/>
          </a:bodyPr>
          <a:lstStyle/>
          <a:p>
            <a:r>
              <a:rPr lang="sv-SE" sz="3600" dirty="0">
                <a:solidFill>
                  <a:srgbClr val="0070C0"/>
                </a:solidFill>
              </a:rPr>
              <a:t>agenda</a:t>
            </a:r>
            <a:endParaRPr lang="sv-SE" dirty="0">
              <a:solidFill>
                <a:srgbClr val="0070C0"/>
              </a:solidFill>
            </a:endParaRPr>
          </a:p>
        </p:txBody>
      </p:sp>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r>
              <a:rPr lang="sv-SE" dirty="0"/>
              <a:t>Föräldramöte </a:t>
            </a:r>
          </a:p>
        </p:txBody>
      </p:sp>
      <p:sp>
        <p:nvSpPr>
          <p:cNvPr id="7" name="Slide Number Placeholder 6"/>
          <p:cNvSpPr>
            <a:spLocks noGrp="1"/>
          </p:cNvSpPr>
          <p:nvPr>
            <p:ph type="sldNum" sz="quarter" idx="4"/>
          </p:nvPr>
        </p:nvSpPr>
        <p:spPr/>
        <p:txBody>
          <a:bodyPr/>
          <a:lstStyle/>
          <a:p>
            <a:fld id="{68E06CF8-CA0C-418B-AA81-5379FC86FBCD}" type="slidenum">
              <a:rPr lang="sv-SE" smtClean="0"/>
              <a:pPr/>
              <a:t>8</a:t>
            </a:fld>
            <a:endParaRPr lang="sv-SE" dirty="0"/>
          </a:p>
        </p:txBody>
      </p:sp>
    </p:spTree>
    <p:extLst>
      <p:ext uri="{BB962C8B-B14F-4D97-AF65-F5344CB8AC3E}">
        <p14:creationId xmlns:p14="http://schemas.microsoft.com/office/powerpoint/2010/main" val="319359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7830"/>
            <a:ext cx="7886700" cy="413617"/>
          </a:xfrm>
        </p:spPr>
        <p:txBody>
          <a:bodyPr>
            <a:noAutofit/>
          </a:bodyPr>
          <a:lstStyle/>
          <a:p>
            <a:r>
              <a:rPr lang="sv-SE" sz="3600" dirty="0">
                <a:solidFill>
                  <a:srgbClr val="0070C0"/>
                </a:solidFill>
              </a:rPr>
              <a:t>Föräldrar budorden/high five</a:t>
            </a:r>
            <a:endParaRPr lang="sv-SE" dirty="0">
              <a:solidFill>
                <a:srgbClr val="0070C0"/>
              </a:solidFill>
            </a:endParaRPr>
          </a:p>
        </p:txBody>
      </p:sp>
      <p:sp>
        <p:nvSpPr>
          <p:cNvPr id="5" name="Date Placeholder 4"/>
          <p:cNvSpPr>
            <a:spLocks noGrp="1"/>
          </p:cNvSpPr>
          <p:nvPr>
            <p:ph type="dt" sz="half" idx="2"/>
          </p:nvPr>
        </p:nvSpPr>
        <p:spPr/>
        <p:txBody>
          <a:bodyPr/>
          <a:lstStyle/>
          <a:p>
            <a:fld id="{E27F4132-7B74-4A97-AFAD-0F30C3B6C36F}" type="datetime1">
              <a:rPr lang="sv-SE" smtClean="0"/>
              <a:t>2017-04-04</a:t>
            </a:fld>
            <a:endParaRPr lang="sv-SE" dirty="0"/>
          </a:p>
        </p:txBody>
      </p:sp>
      <p:sp>
        <p:nvSpPr>
          <p:cNvPr id="6" name="Footer Placeholder 5"/>
          <p:cNvSpPr>
            <a:spLocks noGrp="1"/>
          </p:cNvSpPr>
          <p:nvPr>
            <p:ph type="ftr" sz="quarter" idx="3"/>
          </p:nvPr>
        </p:nvSpPr>
        <p:spPr/>
        <p:txBody>
          <a:bodyPr/>
          <a:lstStyle/>
          <a:p>
            <a:r>
              <a:rPr lang="sv-SE" dirty="0"/>
              <a:t>Föräldramöte </a:t>
            </a:r>
          </a:p>
        </p:txBody>
      </p:sp>
      <p:sp>
        <p:nvSpPr>
          <p:cNvPr id="7" name="Slide Number Placeholder 6"/>
          <p:cNvSpPr>
            <a:spLocks noGrp="1"/>
          </p:cNvSpPr>
          <p:nvPr>
            <p:ph type="sldNum" sz="quarter" idx="4"/>
          </p:nvPr>
        </p:nvSpPr>
        <p:spPr/>
        <p:txBody>
          <a:bodyPr/>
          <a:lstStyle/>
          <a:p>
            <a:fld id="{68E06CF8-CA0C-418B-AA81-5379FC86FBCD}" type="slidenum">
              <a:rPr lang="sv-SE" smtClean="0"/>
              <a:pPr/>
              <a:t>9</a:t>
            </a:fld>
            <a:endParaRPr lang="sv-SE" dirty="0"/>
          </a:p>
        </p:txBody>
      </p:sp>
      <p:sp>
        <p:nvSpPr>
          <p:cNvPr id="3" name="Rectangle 2"/>
          <p:cNvSpPr/>
          <p:nvPr/>
        </p:nvSpPr>
        <p:spPr>
          <a:xfrm>
            <a:off x="776836" y="1724158"/>
            <a:ext cx="7865458" cy="4798750"/>
          </a:xfrm>
          <a:prstGeom prst="rect">
            <a:avLst/>
          </a:prstGeom>
        </p:spPr>
        <p:txBody>
          <a:bodyPr wrap="square">
            <a:spAutoFit/>
          </a:bodyPr>
          <a:lstStyle/>
          <a:p>
            <a:pPr>
              <a:spcAft>
                <a:spcPts val="1135"/>
              </a:spcAft>
            </a:pPr>
            <a:r>
              <a:rPr lang="sv-SE" sz="2000" b="1" cap="all" dirty="0">
                <a:solidFill>
                  <a:srgbClr val="464646"/>
                </a:solidFill>
              </a:rPr>
              <a:t>High five</a:t>
            </a:r>
          </a:p>
          <a:p>
            <a:pPr>
              <a:spcAft>
                <a:spcPts val="1135"/>
              </a:spcAft>
            </a:pPr>
            <a:r>
              <a:rPr lang="sv-SE" sz="2000" cap="all" dirty="0">
                <a:solidFill>
                  <a:srgbClr val="464646"/>
                </a:solidFill>
              </a:rPr>
              <a:t>Idrott handlar om glädje och gemenskap. Att få leka, kämpa och vara en del av ett sammanhang. Barn, ungdomar och föräldrar ska känna sig trygga inom idrotten. Där ska ingen bli kränkt eller känna sig utanför.</a:t>
            </a:r>
          </a:p>
          <a:p>
            <a:pPr>
              <a:spcAft>
                <a:spcPts val="0"/>
              </a:spcAft>
            </a:pPr>
            <a:r>
              <a:rPr lang="sv-SE" sz="2000" cap="all" dirty="0">
                <a:solidFill>
                  <a:srgbClr val="464646"/>
                </a:solidFill>
              </a:rPr>
              <a:t> </a:t>
            </a:r>
          </a:p>
          <a:p>
            <a:pPr>
              <a:spcAft>
                <a:spcPts val="0"/>
              </a:spcAft>
            </a:pPr>
            <a:r>
              <a:rPr lang="sv-SE" sz="2000" cap="all" dirty="0">
                <a:solidFill>
                  <a:srgbClr val="464646"/>
                </a:solidFill>
              </a:rPr>
              <a:t>Barn ska inte behöva avstå från idrott för att de, i sitt eget eller andras tycke, inte anses vara tillräckligt duktig inom sin idrott.</a:t>
            </a:r>
          </a:p>
          <a:p>
            <a:pPr>
              <a:spcAft>
                <a:spcPts val="0"/>
              </a:spcAft>
            </a:pPr>
            <a:r>
              <a:rPr lang="sv-SE" sz="2000" cap="all" dirty="0">
                <a:solidFill>
                  <a:srgbClr val="464646"/>
                </a:solidFill>
              </a:rPr>
              <a:t> </a:t>
            </a:r>
          </a:p>
          <a:p>
            <a:pPr>
              <a:spcBef>
                <a:spcPts val="880"/>
              </a:spcBef>
              <a:spcAft>
                <a:spcPts val="880"/>
              </a:spcAft>
            </a:pPr>
            <a:r>
              <a:rPr lang="sv-SE" sz="2000" cap="all" dirty="0">
                <a:solidFill>
                  <a:srgbClr val="464646"/>
                </a:solidFill>
              </a:rPr>
              <a:t>I Barn- och ungdomsidrotten bör det alltid vara fokuserat på bredd. </a:t>
            </a:r>
            <a:r>
              <a:rPr lang="sv-SE" sz="2000" u="sng" cap="all" dirty="0">
                <a:solidFill>
                  <a:srgbClr val="464646"/>
                </a:solidFill>
              </a:rPr>
              <a:t>Alla ska kunna vara med</a:t>
            </a:r>
            <a:r>
              <a:rPr lang="sv-SE" sz="2000" cap="all" dirty="0">
                <a:solidFill>
                  <a:srgbClr val="464646"/>
                </a:solidFill>
              </a:rPr>
              <a:t>. Och fokus ska inte vara på resultat utan på att långsiktigt ge barn och unga möjligheten att utvecklas till idrottare.</a:t>
            </a:r>
          </a:p>
        </p:txBody>
      </p:sp>
      <p:sp>
        <p:nvSpPr>
          <p:cNvPr id="4" name="TextBox 3"/>
          <p:cNvSpPr txBox="1"/>
          <p:nvPr/>
        </p:nvSpPr>
        <p:spPr>
          <a:xfrm rot="1300856">
            <a:off x="316605" y="3895730"/>
            <a:ext cx="8510791" cy="1015663"/>
          </a:xfrm>
          <a:prstGeom prst="rect">
            <a:avLst/>
          </a:prstGeom>
          <a:noFill/>
        </p:spPr>
        <p:txBody>
          <a:bodyPr wrap="none" rtlCol="0">
            <a:spAutoFit/>
          </a:bodyPr>
          <a:lstStyle/>
          <a:p>
            <a:r>
              <a:rPr lang="sv-SE" sz="6000" dirty="0">
                <a:solidFill>
                  <a:srgbClr val="0070C0">
                    <a:alpha val="30000"/>
                  </a:srgbClr>
                </a:solidFill>
              </a:rPr>
              <a:t>FLODA BOIF KLUBB POLICY</a:t>
            </a:r>
          </a:p>
        </p:txBody>
      </p:sp>
    </p:spTree>
    <p:extLst>
      <p:ext uri="{BB962C8B-B14F-4D97-AF65-F5344CB8AC3E}">
        <p14:creationId xmlns:p14="http://schemas.microsoft.com/office/powerpoint/2010/main" val="2748085649"/>
      </p:ext>
    </p:extLst>
  </p:cSld>
  <p:clrMapOvr>
    <a:masterClrMapping/>
  </p:clrMapOvr>
</p:sld>
</file>

<file path=ppt/theme/theme1.xml><?xml version="1.0" encoding="utf-8"?>
<a:theme xmlns:a="http://schemas.openxmlformats.org/drawingml/2006/main" name="Office Theme">
  <a:themeElements>
    <a:clrScheme name="Capana Colors">
      <a:dk1>
        <a:srgbClr val="464646"/>
      </a:dk1>
      <a:lt1>
        <a:srgbClr val="FFFFFF"/>
      </a:lt1>
      <a:dk2>
        <a:srgbClr val="464646"/>
      </a:dk2>
      <a:lt2>
        <a:srgbClr val="EBEBEB"/>
      </a:lt2>
      <a:accent1>
        <a:srgbClr val="64B446"/>
      </a:accent1>
      <a:accent2>
        <a:srgbClr val="464646"/>
      </a:accent2>
      <a:accent3>
        <a:srgbClr val="EBEBEB"/>
      </a:accent3>
      <a:accent4>
        <a:srgbClr val="006991"/>
      </a:accent4>
      <a:accent5>
        <a:srgbClr val="D27332"/>
      </a:accent5>
      <a:accent6>
        <a:srgbClr val="32146E"/>
      </a:accent6>
      <a:hlink>
        <a:srgbClr val="64B446"/>
      </a:hlink>
      <a:folHlink>
        <a:srgbClr val="64B44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d PowerPoint Capana template (2) [Read-Only]" id="{CA63471B-1A44-424B-B68D-0CC76DBF7B14}" vid="{8E24BA04-2446-4C57-9F64-0E260F68C64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A6E8E37899194092F07ACE6E47A286" ma:contentTypeVersion="1" ma:contentTypeDescription="Create a new document." ma:contentTypeScope="" ma:versionID="6f452e3f2f263a3b954aaac430084e14">
  <xsd:schema xmlns:xsd="http://www.w3.org/2001/XMLSchema" xmlns:xs="http://www.w3.org/2001/XMLSchema" xmlns:p="http://schemas.microsoft.com/office/2006/metadata/properties" xmlns:ns3="eb3f7051-a16d-4a29-9626-1066c1f8e83a" targetNamespace="http://schemas.microsoft.com/office/2006/metadata/properties" ma:root="true" ma:fieldsID="95d47c2d8c20cfa2c957d7688674e73e" ns3:_="">
    <xsd:import namespace="eb3f7051-a16d-4a29-9626-1066c1f8e83a"/>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f7051-a16d-4a29-9626-1066c1f8e83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0FCCC4-01D5-4C4B-835D-4D1957CC272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elements/1.1/"/>
    <ds:schemaRef ds:uri="eb3f7051-a16d-4a29-9626-1066c1f8e83a"/>
    <ds:schemaRef ds:uri="http://www.w3.org/XML/1998/namespace"/>
    <ds:schemaRef ds:uri="http://purl.org/dc/dcmitype/"/>
  </ds:schemaRefs>
</ds:datastoreItem>
</file>

<file path=customXml/itemProps2.xml><?xml version="1.0" encoding="utf-8"?>
<ds:datastoreItem xmlns:ds="http://schemas.openxmlformats.org/officeDocument/2006/customXml" ds:itemID="{13CF4DDD-A62C-43CE-8190-0873242730DF}">
  <ds:schemaRefs>
    <ds:schemaRef ds:uri="http://schemas.microsoft.com/sharepoint/v3/contenttype/forms"/>
  </ds:schemaRefs>
</ds:datastoreItem>
</file>

<file path=customXml/itemProps3.xml><?xml version="1.0" encoding="utf-8"?>
<ds:datastoreItem xmlns:ds="http://schemas.openxmlformats.org/officeDocument/2006/customXml" ds:itemID="{F327F763-6F3F-4BA3-B901-C88AA4A94B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f7051-a16d-4a29-9626-1066c1f8e8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Std PowerPoint Capana template_pa2</Template>
  <TotalTime>12188</TotalTime>
  <Words>596</Words>
  <Application>Microsoft Office PowerPoint</Application>
  <PresentationFormat>Bildspel på skärmen (4:3)</PresentationFormat>
  <Paragraphs>205</Paragraphs>
  <Slides>19</Slides>
  <Notes>0</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19</vt:i4>
      </vt:variant>
    </vt:vector>
  </HeadingPairs>
  <TitlesOfParts>
    <vt:vector size="26" baseType="lpstr">
      <vt:lpstr>Arial</vt:lpstr>
      <vt:lpstr>Calibri</vt:lpstr>
      <vt:lpstr>Calibri bold</vt:lpstr>
      <vt:lpstr>Calibri Light</vt:lpstr>
      <vt:lpstr>Wingdings</vt:lpstr>
      <vt:lpstr>Office Theme</vt:lpstr>
      <vt:lpstr>Custom Design</vt:lpstr>
      <vt:lpstr>Föräldramöte</vt:lpstr>
      <vt:lpstr>agenda</vt:lpstr>
      <vt:lpstr>LAG-grupper</vt:lpstr>
      <vt:lpstr>Laget.se</vt:lpstr>
      <vt:lpstr>PowerPoint-presentation</vt:lpstr>
      <vt:lpstr>agenda</vt:lpstr>
      <vt:lpstr>Tankar kring lagets fotbollsutveckling</vt:lpstr>
      <vt:lpstr>agenda</vt:lpstr>
      <vt:lpstr>Föräldrar budorden/high five</vt:lpstr>
      <vt:lpstr>Föräldrar budorden/high five forTsättning</vt:lpstr>
      <vt:lpstr>Föräldrar budorden/high five forTsättning</vt:lpstr>
      <vt:lpstr>PowerPoint-presentation</vt:lpstr>
      <vt:lpstr>agenda</vt:lpstr>
      <vt:lpstr>LAGKASSA</vt:lpstr>
      <vt:lpstr>LAGKASSA</vt:lpstr>
      <vt:lpstr>agenda</vt:lpstr>
      <vt:lpstr>lagföräldrar</vt:lpstr>
      <vt:lpstr>agenda</vt:lpstr>
      <vt:lpstr>TACK ALLA ENGAGERADE  FÖRÄLDRAR!!</vt:lpstr>
    </vt:vector>
  </TitlesOfParts>
  <Company>Capana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one of many title slides</dc:title>
  <dc:creator>Mikael Bergeby</dc:creator>
  <cp:lastModifiedBy>Anders Näs</cp:lastModifiedBy>
  <cp:revision>50</cp:revision>
  <dcterms:created xsi:type="dcterms:W3CDTF">2015-02-17T07:51:01Z</dcterms:created>
  <dcterms:modified xsi:type="dcterms:W3CDTF">2017-04-04T19:40:46Z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0x0101009CA6E8E37899194092F07ACE6E47A286</vt:lpwstr>
  </property>
  <property fmtid="{D5CDD505-2E9C-101B-9397-08002B2CF9AE}" pid="3" name="IsMyDocuments">
    <vt:bool>true</vt:bool>
  </property>
</Properties>
</file>