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73" r:id="rId8"/>
    <p:sldId id="262" r:id="rId9"/>
    <p:sldId id="265" r:id="rId10"/>
    <p:sldId id="266" r:id="rId11"/>
    <p:sldId id="267" r:id="rId12"/>
    <p:sldId id="264" r:id="rId13"/>
    <p:sldId id="263" r:id="rId14"/>
    <p:sldId id="269" r:id="rId15"/>
    <p:sldId id="270" r:id="rId16"/>
    <p:sldId id="271" r:id="rId17"/>
    <p:sldId id="272" r:id="rId18"/>
    <p:sldId id="26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49E46-5F8A-4792-9ADF-37280D1E63A7}" v="713" dt="2024-03-19T19:18:40.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67" d="100"/>
          <a:sy n="67" d="100"/>
        </p:scale>
        <p:origin x="6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ahlberg" userId="b0d7c4f4-d778-4fff-b6fd-db032bbadbed" providerId="ADAL" clId="{94049E46-5F8A-4792-9ADF-37280D1E63A7}"/>
    <pc:docChg chg="undo custSel addSld modSld sldOrd">
      <pc:chgData name="Robert Wahlberg" userId="b0d7c4f4-d778-4fff-b6fd-db032bbadbed" providerId="ADAL" clId="{94049E46-5F8A-4792-9ADF-37280D1E63A7}" dt="2024-03-19T19:20:30.654" v="3714" actId="14100"/>
      <pc:docMkLst>
        <pc:docMk/>
      </pc:docMkLst>
      <pc:sldChg chg="addSp delSp modSp mod">
        <pc:chgData name="Robert Wahlberg" userId="b0d7c4f4-d778-4fff-b6fd-db032bbadbed" providerId="ADAL" clId="{94049E46-5F8A-4792-9ADF-37280D1E63A7}" dt="2024-03-13T10:16:01.983" v="1238"/>
        <pc:sldMkLst>
          <pc:docMk/>
          <pc:sldMk cId="698168229" sldId="256"/>
        </pc:sldMkLst>
        <pc:spChg chg="mod">
          <ac:chgData name="Robert Wahlberg" userId="b0d7c4f4-d778-4fff-b6fd-db032bbadbed" providerId="ADAL" clId="{94049E46-5F8A-4792-9ADF-37280D1E63A7}" dt="2024-03-13T10:16:01.983" v="1238"/>
          <ac:spMkLst>
            <pc:docMk/>
            <pc:sldMk cId="698168229" sldId="256"/>
            <ac:spMk id="2" creationId="{FA48CF1D-01AC-D744-93DB-DEE8328B41A1}"/>
          </ac:spMkLst>
        </pc:spChg>
        <pc:picChg chg="del">
          <ac:chgData name="Robert Wahlberg" userId="b0d7c4f4-d778-4fff-b6fd-db032bbadbed" providerId="ADAL" clId="{94049E46-5F8A-4792-9ADF-37280D1E63A7}" dt="2024-03-13T09:41:54.691" v="714" actId="478"/>
          <ac:picMkLst>
            <pc:docMk/>
            <pc:sldMk cId="698168229" sldId="256"/>
            <ac:picMk id="4" creationId="{C686E23A-F710-594F-C867-FE677CAD3B6E}"/>
          </ac:picMkLst>
        </pc:picChg>
        <pc:picChg chg="add mod ord">
          <ac:chgData name="Robert Wahlberg" userId="b0d7c4f4-d778-4fff-b6fd-db032bbadbed" providerId="ADAL" clId="{94049E46-5F8A-4792-9ADF-37280D1E63A7}" dt="2024-03-13T09:42:10.056" v="718" actId="14100"/>
          <ac:picMkLst>
            <pc:docMk/>
            <pc:sldMk cId="698168229" sldId="256"/>
            <ac:picMk id="7" creationId="{FD4C6E7F-1608-2D67-6A25-AE978F0FB6DD}"/>
          </ac:picMkLst>
        </pc:picChg>
      </pc:sldChg>
      <pc:sldChg chg="addSp delSp modSp mod setBg">
        <pc:chgData name="Robert Wahlberg" userId="b0d7c4f4-d778-4fff-b6fd-db032bbadbed" providerId="ADAL" clId="{94049E46-5F8A-4792-9ADF-37280D1E63A7}" dt="2024-03-19T14:23:11.040" v="3512" actId="20577"/>
        <pc:sldMkLst>
          <pc:docMk/>
          <pc:sldMk cId="3439133210" sldId="257"/>
        </pc:sldMkLst>
        <pc:spChg chg="mod">
          <ac:chgData name="Robert Wahlberg" userId="b0d7c4f4-d778-4fff-b6fd-db032bbadbed" providerId="ADAL" clId="{94049E46-5F8A-4792-9ADF-37280D1E63A7}" dt="2024-03-13T09:20:24.414" v="442" actId="2711"/>
          <ac:spMkLst>
            <pc:docMk/>
            <pc:sldMk cId="3439133210" sldId="257"/>
            <ac:spMk id="2" creationId="{0444DC03-0DFD-ECD7-51D2-B12665DDE836}"/>
          </ac:spMkLst>
        </pc:spChg>
        <pc:spChg chg="mod">
          <ac:chgData name="Robert Wahlberg" userId="b0d7c4f4-d778-4fff-b6fd-db032bbadbed" providerId="ADAL" clId="{94049E46-5F8A-4792-9ADF-37280D1E63A7}" dt="2024-03-19T14:23:11.040" v="3512" actId="20577"/>
          <ac:spMkLst>
            <pc:docMk/>
            <pc:sldMk cId="3439133210" sldId="257"/>
            <ac:spMk id="6" creationId="{97D955CB-A7FA-CCA5-B2C9-BD5E6D39B145}"/>
          </ac:spMkLst>
        </pc:spChg>
        <pc:spChg chg="add mod">
          <ac:chgData name="Robert Wahlberg" userId="b0d7c4f4-d778-4fff-b6fd-db032bbadbed" providerId="ADAL" clId="{94049E46-5F8A-4792-9ADF-37280D1E63A7}" dt="2024-03-18T06:52:34.899" v="3214" actId="20577"/>
          <ac:spMkLst>
            <pc:docMk/>
            <pc:sldMk cId="3439133210" sldId="257"/>
            <ac:spMk id="11" creationId="{835053A2-ABB7-8918-25AA-8193475D97BC}"/>
          </ac:spMkLst>
        </pc:spChg>
        <pc:spChg chg="add mod">
          <ac:chgData name="Robert Wahlberg" userId="b0d7c4f4-d778-4fff-b6fd-db032bbadbed" providerId="ADAL" clId="{94049E46-5F8A-4792-9ADF-37280D1E63A7}" dt="2024-03-13T09:30:04.223" v="624" actId="20577"/>
          <ac:spMkLst>
            <pc:docMk/>
            <pc:sldMk cId="3439133210" sldId="257"/>
            <ac:spMk id="13" creationId="{8EACE0B5-45D3-7163-1D13-22476CB36985}"/>
          </ac:spMkLst>
        </pc:spChg>
        <pc:picChg chg="add del mod ord">
          <ac:chgData name="Robert Wahlberg" userId="b0d7c4f4-d778-4fff-b6fd-db032bbadbed" providerId="ADAL" clId="{94049E46-5F8A-4792-9ADF-37280D1E63A7}" dt="2024-03-13T09:34:32.735" v="695" actId="478"/>
          <ac:picMkLst>
            <pc:docMk/>
            <pc:sldMk cId="3439133210" sldId="257"/>
            <ac:picMk id="12" creationId="{B3E67678-F3EC-A1A8-3A07-EC732EF7D142}"/>
          </ac:picMkLst>
        </pc:picChg>
        <pc:picChg chg="add mod">
          <ac:chgData name="Robert Wahlberg" userId="b0d7c4f4-d778-4fff-b6fd-db032bbadbed" providerId="ADAL" clId="{94049E46-5F8A-4792-9ADF-37280D1E63A7}" dt="2024-03-13T09:34:32.997" v="696"/>
          <ac:picMkLst>
            <pc:docMk/>
            <pc:sldMk cId="3439133210" sldId="257"/>
            <ac:picMk id="14" creationId="{6B3F41DE-AD29-7923-0D91-6014FA1CFF51}"/>
          </ac:picMkLst>
        </pc:picChg>
      </pc:sldChg>
      <pc:sldChg chg="addSp delSp modSp mod setBg modAnim">
        <pc:chgData name="Robert Wahlberg" userId="b0d7c4f4-d778-4fff-b6fd-db032bbadbed" providerId="ADAL" clId="{94049E46-5F8A-4792-9ADF-37280D1E63A7}" dt="2024-03-14T13:33:43.585" v="3119"/>
        <pc:sldMkLst>
          <pc:docMk/>
          <pc:sldMk cId="4192410301" sldId="258"/>
        </pc:sldMkLst>
        <pc:spChg chg="mod">
          <ac:chgData name="Robert Wahlberg" userId="b0d7c4f4-d778-4fff-b6fd-db032bbadbed" providerId="ADAL" clId="{94049E46-5F8A-4792-9ADF-37280D1E63A7}" dt="2024-03-13T10:16:01.983" v="1238"/>
          <ac:spMkLst>
            <pc:docMk/>
            <pc:sldMk cId="4192410301" sldId="258"/>
            <ac:spMk id="2" creationId="{E9A4B2FF-B967-3E30-195E-6431ECDD809F}"/>
          </ac:spMkLst>
        </pc:spChg>
        <pc:spChg chg="add del mod">
          <ac:chgData name="Robert Wahlberg" userId="b0d7c4f4-d778-4fff-b6fd-db032bbadbed" providerId="ADAL" clId="{94049E46-5F8A-4792-9ADF-37280D1E63A7}" dt="2024-03-13T10:06:28.025" v="1142" actId="26606"/>
          <ac:spMkLst>
            <pc:docMk/>
            <pc:sldMk cId="4192410301" sldId="258"/>
            <ac:spMk id="3" creationId="{034969DA-B797-F1F9-2043-DD2441D08808}"/>
          </ac:spMkLst>
        </pc:spChg>
        <pc:spChg chg="add del">
          <ac:chgData name="Robert Wahlberg" userId="b0d7c4f4-d778-4fff-b6fd-db032bbadbed" providerId="ADAL" clId="{94049E46-5F8A-4792-9ADF-37280D1E63A7}" dt="2024-03-13T10:06:07.224" v="1131" actId="26606"/>
          <ac:spMkLst>
            <pc:docMk/>
            <pc:sldMk cId="4192410301" sldId="258"/>
            <ac:spMk id="10" creationId="{5A0118C5-4F8D-4CF4-BADD-53FEACC6C42A}"/>
          </ac:spMkLst>
        </pc:spChg>
        <pc:spChg chg="add del">
          <ac:chgData name="Robert Wahlberg" userId="b0d7c4f4-d778-4fff-b6fd-db032bbadbed" providerId="ADAL" clId="{94049E46-5F8A-4792-9ADF-37280D1E63A7}" dt="2024-03-13T10:06:05.016" v="1129" actId="26606"/>
          <ac:spMkLst>
            <pc:docMk/>
            <pc:sldMk cId="4192410301" sldId="258"/>
            <ac:spMk id="12" creationId="{B50AB553-2A96-4A92-96F2-93548E096954}"/>
          </ac:spMkLst>
        </pc:spChg>
        <pc:spChg chg="add del">
          <ac:chgData name="Robert Wahlberg" userId="b0d7c4f4-d778-4fff-b6fd-db032bbadbed" providerId="ADAL" clId="{94049E46-5F8A-4792-9ADF-37280D1E63A7}" dt="2024-03-13T10:06:16.718" v="1135" actId="26606"/>
          <ac:spMkLst>
            <pc:docMk/>
            <pc:sldMk cId="4192410301" sldId="258"/>
            <ac:spMk id="14" creationId="{2E4C95AB-2BD7-4E38-BDD5-1E41F3A9BCF3}"/>
          </ac:spMkLst>
        </pc:spChg>
        <pc:spChg chg="add del">
          <ac:chgData name="Robert Wahlberg" userId="b0d7c4f4-d778-4fff-b6fd-db032bbadbed" providerId="ADAL" clId="{94049E46-5F8A-4792-9ADF-37280D1E63A7}" dt="2024-03-13T10:06:07.224" v="1131" actId="26606"/>
          <ac:spMkLst>
            <pc:docMk/>
            <pc:sldMk cId="4192410301" sldId="258"/>
            <ac:spMk id="30" creationId="{034969DA-B797-F1F9-2043-DD2441D08808}"/>
          </ac:spMkLst>
        </pc:spChg>
        <pc:spChg chg="add del">
          <ac:chgData name="Robert Wahlberg" userId="b0d7c4f4-d778-4fff-b6fd-db032bbadbed" providerId="ADAL" clId="{94049E46-5F8A-4792-9ADF-37280D1E63A7}" dt="2024-03-13T10:06:07.224" v="1131" actId="26606"/>
          <ac:spMkLst>
            <pc:docMk/>
            <pc:sldMk cId="4192410301" sldId="258"/>
            <ac:spMk id="31" creationId="{EC11F68A-CC71-4196-BBF3-20CDCD75D4E6}"/>
          </ac:spMkLst>
        </pc:spChg>
        <pc:spChg chg="add del">
          <ac:chgData name="Robert Wahlberg" userId="b0d7c4f4-d778-4fff-b6fd-db032bbadbed" providerId="ADAL" clId="{94049E46-5F8A-4792-9ADF-37280D1E63A7}" dt="2024-03-13T10:06:07.224" v="1131" actId="26606"/>
          <ac:spMkLst>
            <pc:docMk/>
            <pc:sldMk cId="4192410301" sldId="258"/>
            <ac:spMk id="33" creationId="{085F9950-F10E-4E64-962B-F70345789875}"/>
          </ac:spMkLst>
        </pc:spChg>
        <pc:spChg chg="add del">
          <ac:chgData name="Robert Wahlberg" userId="b0d7c4f4-d778-4fff-b6fd-db032bbadbed" providerId="ADAL" clId="{94049E46-5F8A-4792-9ADF-37280D1E63A7}" dt="2024-03-13T10:06:12.672" v="1133" actId="26606"/>
          <ac:spMkLst>
            <pc:docMk/>
            <pc:sldMk cId="4192410301" sldId="258"/>
            <ac:spMk id="35" creationId="{5A0118C5-4F8D-4CF4-BADD-53FEACC6C42A}"/>
          </ac:spMkLst>
        </pc:spChg>
        <pc:spChg chg="add del">
          <ac:chgData name="Robert Wahlberg" userId="b0d7c4f4-d778-4fff-b6fd-db032bbadbed" providerId="ADAL" clId="{94049E46-5F8A-4792-9ADF-37280D1E63A7}" dt="2024-03-13T10:06:12.672" v="1133" actId="26606"/>
          <ac:spMkLst>
            <pc:docMk/>
            <pc:sldMk cId="4192410301" sldId="258"/>
            <ac:spMk id="36" creationId="{55C61911-45B2-48BF-AC7A-1EB579B42CBB}"/>
          </ac:spMkLst>
        </pc:spChg>
        <pc:spChg chg="add del">
          <ac:chgData name="Robert Wahlberg" userId="b0d7c4f4-d778-4fff-b6fd-db032bbadbed" providerId="ADAL" clId="{94049E46-5F8A-4792-9ADF-37280D1E63A7}" dt="2024-03-13T10:06:12.672" v="1133" actId="26606"/>
          <ac:spMkLst>
            <pc:docMk/>
            <pc:sldMk cId="4192410301" sldId="258"/>
            <ac:spMk id="37" creationId="{2DE4D4CE-6DAE-4A05-BE5B-6BCE3F4EC79B}"/>
          </ac:spMkLst>
        </pc:spChg>
        <pc:spChg chg="add del">
          <ac:chgData name="Robert Wahlberg" userId="b0d7c4f4-d778-4fff-b6fd-db032bbadbed" providerId="ADAL" clId="{94049E46-5F8A-4792-9ADF-37280D1E63A7}" dt="2024-03-13T10:06:12.672" v="1133" actId="26606"/>
          <ac:spMkLst>
            <pc:docMk/>
            <pc:sldMk cId="4192410301" sldId="258"/>
            <ac:spMk id="41" creationId="{10C23D31-5B0A-4956-A59F-A24F57D2A959}"/>
          </ac:spMkLst>
        </pc:spChg>
        <pc:spChg chg="add del">
          <ac:chgData name="Robert Wahlberg" userId="b0d7c4f4-d778-4fff-b6fd-db032bbadbed" providerId="ADAL" clId="{94049E46-5F8A-4792-9ADF-37280D1E63A7}" dt="2024-03-13T10:06:12.672" v="1133" actId="26606"/>
          <ac:spMkLst>
            <pc:docMk/>
            <pc:sldMk cId="4192410301" sldId="258"/>
            <ac:spMk id="42" creationId="{F4C6FC6E-4AAF-4628-B7E5-85DF9D323B6F}"/>
          </ac:spMkLst>
        </pc:spChg>
        <pc:spChg chg="add del">
          <ac:chgData name="Robert Wahlberg" userId="b0d7c4f4-d778-4fff-b6fd-db032bbadbed" providerId="ADAL" clId="{94049E46-5F8A-4792-9ADF-37280D1E63A7}" dt="2024-03-13T10:06:12.672" v="1133" actId="26606"/>
          <ac:spMkLst>
            <pc:docMk/>
            <pc:sldMk cId="4192410301" sldId="258"/>
            <ac:spMk id="43" creationId="{034969DA-B797-F1F9-2043-DD2441D08808}"/>
          </ac:spMkLst>
        </pc:spChg>
        <pc:spChg chg="add del">
          <ac:chgData name="Robert Wahlberg" userId="b0d7c4f4-d778-4fff-b6fd-db032bbadbed" providerId="ADAL" clId="{94049E46-5F8A-4792-9ADF-37280D1E63A7}" dt="2024-03-13T10:06:16.718" v="1135" actId="26606"/>
          <ac:spMkLst>
            <pc:docMk/>
            <pc:sldMk cId="4192410301" sldId="258"/>
            <ac:spMk id="51" creationId="{5A0118C5-4F8D-4CF4-BADD-53FEACC6C42A}"/>
          </ac:spMkLst>
        </pc:spChg>
        <pc:spChg chg="add del">
          <ac:chgData name="Robert Wahlberg" userId="b0d7c4f4-d778-4fff-b6fd-db032bbadbed" providerId="ADAL" clId="{94049E46-5F8A-4792-9ADF-37280D1E63A7}" dt="2024-03-13T10:06:16.718" v="1135" actId="26606"/>
          <ac:spMkLst>
            <pc:docMk/>
            <pc:sldMk cId="4192410301" sldId="258"/>
            <ac:spMk id="52" creationId="{D0A98BBA-D3EA-45DC-B8A1-9C61397D4C21}"/>
          </ac:spMkLst>
        </pc:spChg>
        <pc:spChg chg="add del">
          <ac:chgData name="Robert Wahlberg" userId="b0d7c4f4-d778-4fff-b6fd-db032bbadbed" providerId="ADAL" clId="{94049E46-5F8A-4792-9ADF-37280D1E63A7}" dt="2024-03-13T10:06:16.718" v="1135" actId="26606"/>
          <ac:spMkLst>
            <pc:docMk/>
            <pc:sldMk cId="4192410301" sldId="258"/>
            <ac:spMk id="53" creationId="{034969DA-B797-F1F9-2043-DD2441D08808}"/>
          </ac:spMkLst>
        </pc:spChg>
        <pc:grpChg chg="add del">
          <ac:chgData name="Robert Wahlberg" userId="b0d7c4f4-d778-4fff-b6fd-db032bbadbed" providerId="ADAL" clId="{94049E46-5F8A-4792-9ADF-37280D1E63A7}" dt="2024-03-13T10:06:07.224" v="1131" actId="26606"/>
          <ac:grpSpMkLst>
            <pc:docMk/>
            <pc:sldMk cId="4192410301" sldId="258"/>
            <ac:grpSpMk id="15" creationId="{1E8369D0-2C3B-4E27-AC6C-A246AC28CDA1}"/>
          </ac:grpSpMkLst>
        </pc:grpChg>
        <pc:grpChg chg="add del">
          <ac:chgData name="Robert Wahlberg" userId="b0d7c4f4-d778-4fff-b6fd-db032bbadbed" providerId="ADAL" clId="{94049E46-5F8A-4792-9ADF-37280D1E63A7}" dt="2024-03-13T10:06:07.224" v="1131" actId="26606"/>
          <ac:grpSpMkLst>
            <pc:docMk/>
            <pc:sldMk cId="4192410301" sldId="258"/>
            <ac:grpSpMk id="16" creationId="{C6F74901-2A71-43C3-837C-27CCD6B6D636}"/>
          </ac:grpSpMkLst>
        </pc:grpChg>
        <pc:grpChg chg="add del">
          <ac:chgData name="Robert Wahlberg" userId="b0d7c4f4-d778-4fff-b6fd-db032bbadbed" providerId="ADAL" clId="{94049E46-5F8A-4792-9ADF-37280D1E63A7}" dt="2024-03-13T10:06:12.672" v="1133" actId="26606"/>
          <ac:grpSpMkLst>
            <pc:docMk/>
            <pc:sldMk cId="4192410301" sldId="258"/>
            <ac:grpSpMk id="38" creationId="{B8CB1D39-68D4-4372-BF3B-2A33A7495E2B}"/>
          </ac:grpSpMkLst>
        </pc:grpChg>
        <pc:grpChg chg="add del">
          <ac:chgData name="Robert Wahlberg" userId="b0d7c4f4-d778-4fff-b6fd-db032bbadbed" providerId="ADAL" clId="{94049E46-5F8A-4792-9ADF-37280D1E63A7}" dt="2024-03-13T10:06:12.672" v="1133" actId="26606"/>
          <ac:grpSpMkLst>
            <pc:docMk/>
            <pc:sldMk cId="4192410301" sldId="258"/>
            <ac:grpSpMk id="44" creationId="{582A903B-6B78-4F0A-B7C9-3D80499020B8}"/>
          </ac:grpSpMkLst>
        </pc:grpChg>
        <pc:grpChg chg="add del">
          <ac:chgData name="Robert Wahlberg" userId="b0d7c4f4-d778-4fff-b6fd-db032bbadbed" providerId="ADAL" clId="{94049E46-5F8A-4792-9ADF-37280D1E63A7}" dt="2024-03-13T10:06:16.718" v="1135" actId="26606"/>
          <ac:grpSpMkLst>
            <pc:docMk/>
            <pc:sldMk cId="4192410301" sldId="258"/>
            <ac:grpSpMk id="54" creationId="{85836128-58DE-4E5A-B27E-DFE747CA0B2B}"/>
          </ac:grpSpMkLst>
        </pc:grpChg>
        <pc:graphicFrameChg chg="add del">
          <ac:chgData name="Robert Wahlberg" userId="b0d7c4f4-d778-4fff-b6fd-db032bbadbed" providerId="ADAL" clId="{94049E46-5F8A-4792-9ADF-37280D1E63A7}" dt="2024-03-13T10:06:05.016" v="1129" actId="26606"/>
          <ac:graphicFrameMkLst>
            <pc:docMk/>
            <pc:sldMk cId="4192410301" sldId="258"/>
            <ac:graphicFrameMk id="9" creationId="{5295B56B-B641-D10B-65C6-4ED2DB451FBF}"/>
          </ac:graphicFrameMkLst>
        </pc:graphicFrameChg>
        <pc:graphicFrameChg chg="add del">
          <ac:chgData name="Robert Wahlberg" userId="b0d7c4f4-d778-4fff-b6fd-db032bbadbed" providerId="ADAL" clId="{94049E46-5F8A-4792-9ADF-37280D1E63A7}" dt="2024-03-13T10:06:21.033" v="1137" actId="26606"/>
          <ac:graphicFrameMkLst>
            <pc:docMk/>
            <pc:sldMk cId="4192410301" sldId="258"/>
            <ac:graphicFrameMk id="56" creationId="{54BE1E3E-D0A1-AE51-7819-F1DF0EDFEB98}"/>
          </ac:graphicFrameMkLst>
        </pc:graphicFrameChg>
        <pc:graphicFrameChg chg="add del">
          <ac:chgData name="Robert Wahlberg" userId="b0d7c4f4-d778-4fff-b6fd-db032bbadbed" providerId="ADAL" clId="{94049E46-5F8A-4792-9ADF-37280D1E63A7}" dt="2024-03-13T10:06:22.753" v="1139" actId="26606"/>
          <ac:graphicFrameMkLst>
            <pc:docMk/>
            <pc:sldMk cId="4192410301" sldId="258"/>
            <ac:graphicFrameMk id="58" creationId="{B13E0C9B-6680-76BA-FCAD-E413D2F2DA58}"/>
          </ac:graphicFrameMkLst>
        </pc:graphicFrameChg>
        <pc:graphicFrameChg chg="add del">
          <ac:chgData name="Robert Wahlberg" userId="b0d7c4f4-d778-4fff-b6fd-db032bbadbed" providerId="ADAL" clId="{94049E46-5F8A-4792-9ADF-37280D1E63A7}" dt="2024-03-13T10:06:27.994" v="1141" actId="26606"/>
          <ac:graphicFrameMkLst>
            <pc:docMk/>
            <pc:sldMk cId="4192410301" sldId="258"/>
            <ac:graphicFrameMk id="60" creationId="{54BE1E3E-D0A1-AE51-7819-F1DF0EDFEB98}"/>
          </ac:graphicFrameMkLst>
        </pc:graphicFrameChg>
        <pc:graphicFrameChg chg="add mod">
          <ac:chgData name="Robert Wahlberg" userId="b0d7c4f4-d778-4fff-b6fd-db032bbadbed" providerId="ADAL" clId="{94049E46-5F8A-4792-9ADF-37280D1E63A7}" dt="2024-03-14T13:33:14.402" v="3117" actId="20577"/>
          <ac:graphicFrameMkLst>
            <pc:docMk/>
            <pc:sldMk cId="4192410301" sldId="258"/>
            <ac:graphicFrameMk id="62" creationId="{24EBCFF3-EC28-5F01-D306-11D670EBE3A8}"/>
          </ac:graphicFrameMkLst>
        </pc:graphicFrameChg>
        <pc:picChg chg="add del mod">
          <ac:chgData name="Robert Wahlberg" userId="b0d7c4f4-d778-4fff-b6fd-db032bbadbed" providerId="ADAL" clId="{94049E46-5F8A-4792-9ADF-37280D1E63A7}" dt="2024-03-13T09:34:23.393" v="691" actId="478"/>
          <ac:picMkLst>
            <pc:docMk/>
            <pc:sldMk cId="4192410301" sldId="258"/>
            <ac:picMk id="4" creationId="{E592D6C9-4629-8116-7A4A-24E1B8F9936D}"/>
          </ac:picMkLst>
        </pc:picChg>
        <pc:picChg chg="add mod">
          <ac:chgData name="Robert Wahlberg" userId="b0d7c4f4-d778-4fff-b6fd-db032bbadbed" providerId="ADAL" clId="{94049E46-5F8A-4792-9ADF-37280D1E63A7}" dt="2024-03-13T10:08:29.868" v="1157" actId="1076"/>
          <ac:picMkLst>
            <pc:docMk/>
            <pc:sldMk cId="4192410301" sldId="258"/>
            <ac:picMk id="5" creationId="{BF01666D-24AE-D33A-07A7-AFA885C7B306}"/>
          </ac:picMkLst>
        </pc:picChg>
        <pc:picChg chg="add del mod ord">
          <ac:chgData name="Robert Wahlberg" userId="b0d7c4f4-d778-4fff-b6fd-db032bbadbed" providerId="ADAL" clId="{94049E46-5F8A-4792-9ADF-37280D1E63A7}" dt="2024-03-13T09:45:04.367" v="859" actId="21"/>
          <ac:picMkLst>
            <pc:docMk/>
            <pc:sldMk cId="4192410301" sldId="258"/>
            <ac:picMk id="7" creationId="{A562D449-9A10-D6D2-4ECC-FE4C1108AD31}"/>
          </ac:picMkLst>
        </pc:picChg>
        <pc:picChg chg="add del">
          <ac:chgData name="Robert Wahlberg" userId="b0d7c4f4-d778-4fff-b6fd-db032bbadbed" providerId="ADAL" clId="{94049E46-5F8A-4792-9ADF-37280D1E63A7}" dt="2024-03-13T10:06:05.016" v="1129" actId="26606"/>
          <ac:picMkLst>
            <pc:docMk/>
            <pc:sldMk cId="4192410301" sldId="258"/>
            <ac:picMk id="8" creationId="{B262926B-7B28-738A-75B6-5012D94DE868}"/>
          </ac:picMkLst>
        </pc:picChg>
      </pc:sldChg>
      <pc:sldChg chg="addSp delSp modSp mod setBg modAnim chgLayout">
        <pc:chgData name="Robert Wahlberg" userId="b0d7c4f4-d778-4fff-b6fd-db032bbadbed" providerId="ADAL" clId="{94049E46-5F8A-4792-9ADF-37280D1E63A7}" dt="2024-03-14T13:35:19.039" v="3125"/>
        <pc:sldMkLst>
          <pc:docMk/>
          <pc:sldMk cId="2334402508" sldId="259"/>
        </pc:sldMkLst>
        <pc:spChg chg="mod ord">
          <ac:chgData name="Robert Wahlberg" userId="b0d7c4f4-d778-4fff-b6fd-db032bbadbed" providerId="ADAL" clId="{94049E46-5F8A-4792-9ADF-37280D1E63A7}" dt="2024-03-13T10:16:01.983" v="1238"/>
          <ac:spMkLst>
            <pc:docMk/>
            <pc:sldMk cId="2334402508" sldId="259"/>
            <ac:spMk id="2" creationId="{26622484-1039-2B9D-72F6-DDAC2C441F0B}"/>
          </ac:spMkLst>
        </pc:spChg>
        <pc:spChg chg="del mod ord">
          <ac:chgData name="Robert Wahlberg" userId="b0d7c4f4-d778-4fff-b6fd-db032bbadbed" providerId="ADAL" clId="{94049E46-5F8A-4792-9ADF-37280D1E63A7}" dt="2024-03-13T10:16:14.021" v="1239" actId="26606"/>
          <ac:spMkLst>
            <pc:docMk/>
            <pc:sldMk cId="2334402508" sldId="259"/>
            <ac:spMk id="3" creationId="{C6B2A3E9-6BBE-0680-4042-9CB136E43561}"/>
          </ac:spMkLst>
        </pc:spChg>
        <pc:spChg chg="del mod">
          <ac:chgData name="Robert Wahlberg" userId="b0d7c4f4-d778-4fff-b6fd-db032bbadbed" providerId="ADAL" clId="{94049E46-5F8A-4792-9ADF-37280D1E63A7}" dt="2024-03-13T10:18:57.699" v="1414" actId="478"/>
          <ac:spMkLst>
            <pc:docMk/>
            <pc:sldMk cId="2334402508" sldId="259"/>
            <ac:spMk id="4" creationId="{52B8169A-C8C0-3557-E271-4F62AF1BFB7D}"/>
          </ac:spMkLst>
        </pc:spChg>
        <pc:spChg chg="add del mod">
          <ac:chgData name="Robert Wahlberg" userId="b0d7c4f4-d778-4fff-b6fd-db032bbadbed" providerId="ADAL" clId="{94049E46-5F8A-4792-9ADF-37280D1E63A7}" dt="2024-03-13T10:15:46.393" v="1224" actId="6264"/>
          <ac:spMkLst>
            <pc:docMk/>
            <pc:sldMk cId="2334402508" sldId="259"/>
            <ac:spMk id="12" creationId="{3D8F8D22-C6BF-49B9-9FA8-9F42B0DF5100}"/>
          </ac:spMkLst>
        </pc:spChg>
        <pc:spChg chg="add del mod">
          <ac:chgData name="Robert Wahlberg" userId="b0d7c4f4-d778-4fff-b6fd-db032bbadbed" providerId="ADAL" clId="{94049E46-5F8A-4792-9ADF-37280D1E63A7}" dt="2024-03-13T10:15:46.393" v="1224" actId="6264"/>
          <ac:spMkLst>
            <pc:docMk/>
            <pc:sldMk cId="2334402508" sldId="259"/>
            <ac:spMk id="13" creationId="{F1E3C88B-3C9F-CCB9-63B4-D42FBCA4E570}"/>
          </ac:spMkLst>
        </pc:spChg>
        <pc:spChg chg="add mod">
          <ac:chgData name="Robert Wahlberg" userId="b0d7c4f4-d778-4fff-b6fd-db032bbadbed" providerId="ADAL" clId="{94049E46-5F8A-4792-9ADF-37280D1E63A7}" dt="2024-03-13T10:22:02.727" v="1440" actId="207"/>
          <ac:spMkLst>
            <pc:docMk/>
            <pc:sldMk cId="2334402508" sldId="259"/>
            <ac:spMk id="18" creationId="{4CCE7DC2-3252-2112-56BD-57D2D65F3E42}"/>
          </ac:spMkLst>
        </pc:spChg>
        <pc:spChg chg="add mod">
          <ac:chgData name="Robert Wahlberg" userId="b0d7c4f4-d778-4fff-b6fd-db032bbadbed" providerId="ADAL" clId="{94049E46-5F8A-4792-9ADF-37280D1E63A7}" dt="2024-03-13T10:22:17.529" v="1444" actId="207"/>
          <ac:spMkLst>
            <pc:docMk/>
            <pc:sldMk cId="2334402508" sldId="259"/>
            <ac:spMk id="19" creationId="{B490C30D-2FCB-72B3-54C5-7CD5B841B5CA}"/>
          </ac:spMkLst>
        </pc:spChg>
        <pc:spChg chg="add mod">
          <ac:chgData name="Robert Wahlberg" userId="b0d7c4f4-d778-4fff-b6fd-db032bbadbed" providerId="ADAL" clId="{94049E46-5F8A-4792-9ADF-37280D1E63A7}" dt="2024-03-13T10:21:53.364" v="1438" actId="207"/>
          <ac:spMkLst>
            <pc:docMk/>
            <pc:sldMk cId="2334402508" sldId="259"/>
            <ac:spMk id="20" creationId="{F13054E1-4599-6BF5-6D14-B395BCD7DE6E}"/>
          </ac:spMkLst>
        </pc:spChg>
        <pc:spChg chg="add mod">
          <ac:chgData name="Robert Wahlberg" userId="b0d7c4f4-d778-4fff-b6fd-db032bbadbed" providerId="ADAL" clId="{94049E46-5F8A-4792-9ADF-37280D1E63A7}" dt="2024-03-13T10:22:15.839" v="1443" actId="207"/>
          <ac:spMkLst>
            <pc:docMk/>
            <pc:sldMk cId="2334402508" sldId="259"/>
            <ac:spMk id="21" creationId="{B70FDDD7-5C04-F71D-9C72-F9A61CA491C0}"/>
          </ac:spMkLst>
        </pc:spChg>
        <pc:spChg chg="add mod">
          <ac:chgData name="Robert Wahlberg" userId="b0d7c4f4-d778-4fff-b6fd-db032bbadbed" providerId="ADAL" clId="{94049E46-5F8A-4792-9ADF-37280D1E63A7}" dt="2024-03-13T10:21:58.934" v="1439" actId="207"/>
          <ac:spMkLst>
            <pc:docMk/>
            <pc:sldMk cId="2334402508" sldId="259"/>
            <ac:spMk id="22" creationId="{3BBFC0BD-65E4-02A6-AAB8-08030EA38B29}"/>
          </ac:spMkLst>
        </pc:spChg>
        <pc:spChg chg="add mod">
          <ac:chgData name="Robert Wahlberg" userId="b0d7c4f4-d778-4fff-b6fd-db032bbadbed" providerId="ADAL" clId="{94049E46-5F8A-4792-9ADF-37280D1E63A7}" dt="2024-03-13T10:22:13.769" v="1442" actId="207"/>
          <ac:spMkLst>
            <pc:docMk/>
            <pc:sldMk cId="2334402508" sldId="259"/>
            <ac:spMk id="23" creationId="{3FD1286E-397C-A43F-B0A9-B651C398E2AF}"/>
          </ac:spMkLst>
        </pc:spChg>
        <pc:grpChg chg="add mod">
          <ac:chgData name="Robert Wahlberg" userId="b0d7c4f4-d778-4fff-b6fd-db032bbadbed" providerId="ADAL" clId="{94049E46-5F8A-4792-9ADF-37280D1E63A7}" dt="2024-03-13T10:21:58.934" v="1439" actId="207"/>
          <ac:grpSpMkLst>
            <pc:docMk/>
            <pc:sldMk cId="2334402508" sldId="259"/>
            <ac:grpSpMk id="15" creationId="{46247B3E-6090-D494-BE46-B8074F8A29E1}"/>
          </ac:grpSpMkLst>
        </pc:grpChg>
        <pc:grpChg chg="add mod">
          <ac:chgData name="Robert Wahlberg" userId="b0d7c4f4-d778-4fff-b6fd-db032bbadbed" providerId="ADAL" clId="{94049E46-5F8A-4792-9ADF-37280D1E63A7}" dt="2024-03-13T10:21:53.364" v="1438" actId="207"/>
          <ac:grpSpMkLst>
            <pc:docMk/>
            <pc:sldMk cId="2334402508" sldId="259"/>
            <ac:grpSpMk id="16" creationId="{4D6610D3-6B8B-6B70-62CF-60CAC27800E4}"/>
          </ac:grpSpMkLst>
        </pc:grpChg>
        <pc:grpChg chg="add mod">
          <ac:chgData name="Robert Wahlberg" userId="b0d7c4f4-d778-4fff-b6fd-db032bbadbed" providerId="ADAL" clId="{94049E46-5F8A-4792-9ADF-37280D1E63A7}" dt="2024-03-13T10:22:02.727" v="1440" actId="207"/>
          <ac:grpSpMkLst>
            <pc:docMk/>
            <pc:sldMk cId="2334402508" sldId="259"/>
            <ac:grpSpMk id="17" creationId="{2B8536B9-20AE-F74E-35EA-B6F04AE2EDE6}"/>
          </ac:grpSpMkLst>
        </pc:grpChg>
        <pc:graphicFrameChg chg="add mod">
          <ac:chgData name="Robert Wahlberg" userId="b0d7c4f4-d778-4fff-b6fd-db032bbadbed" providerId="ADAL" clId="{94049E46-5F8A-4792-9ADF-37280D1E63A7}" dt="2024-03-13T10:21:04.236" v="1431"/>
          <ac:graphicFrameMkLst>
            <pc:docMk/>
            <pc:sldMk cId="2334402508" sldId="259"/>
            <ac:graphicFrameMk id="14" creationId="{9EE491AF-4EE9-7147-5B35-F1B7E239F474}"/>
          </ac:graphicFrameMkLst>
        </pc:graphicFrameChg>
        <pc:graphicFrameChg chg="add mod">
          <ac:chgData name="Robert Wahlberg" userId="b0d7c4f4-d778-4fff-b6fd-db032bbadbed" providerId="ADAL" clId="{94049E46-5F8A-4792-9ADF-37280D1E63A7}" dt="2024-03-13T10:20:27.226" v="1426" actId="1076"/>
          <ac:graphicFrameMkLst>
            <pc:docMk/>
            <pc:sldMk cId="2334402508" sldId="259"/>
            <ac:graphicFrameMk id="2052" creationId="{7361A1B9-887A-68A5-D20F-F2FEE70031E9}"/>
          </ac:graphicFrameMkLst>
        </pc:graphicFrameChg>
        <pc:picChg chg="add del mod">
          <ac:chgData name="Robert Wahlberg" userId="b0d7c4f4-d778-4fff-b6fd-db032bbadbed" providerId="ADAL" clId="{94049E46-5F8A-4792-9ADF-37280D1E63A7}" dt="2024-03-13T09:34:47.732" v="701" actId="478"/>
          <ac:picMkLst>
            <pc:docMk/>
            <pc:sldMk cId="2334402508" sldId="259"/>
            <ac:picMk id="5" creationId="{2259C051-011F-FB32-7494-C9040D91140E}"/>
          </ac:picMkLst>
        </pc:picChg>
        <pc:picChg chg="add mod">
          <ac:chgData name="Robert Wahlberg" userId="b0d7c4f4-d778-4fff-b6fd-db032bbadbed" providerId="ADAL" clId="{94049E46-5F8A-4792-9ADF-37280D1E63A7}" dt="2024-03-13T09:34:48.256" v="702"/>
          <ac:picMkLst>
            <pc:docMk/>
            <pc:sldMk cId="2334402508" sldId="259"/>
            <ac:picMk id="6" creationId="{37C1110E-6CB6-EB4E-52A3-030921A50868}"/>
          </ac:picMkLst>
        </pc:picChg>
        <pc:picChg chg="add mod">
          <ac:chgData name="Robert Wahlberg" userId="b0d7c4f4-d778-4fff-b6fd-db032bbadbed" providerId="ADAL" clId="{94049E46-5F8A-4792-9ADF-37280D1E63A7}" dt="2024-03-13T10:16:29.142" v="1242" actId="1076"/>
          <ac:picMkLst>
            <pc:docMk/>
            <pc:sldMk cId="2334402508" sldId="259"/>
            <ac:picMk id="7" creationId="{95AA6014-5880-57FE-AA7F-A2EBF74507B8}"/>
          </ac:picMkLst>
        </pc:picChg>
        <pc:picChg chg="add mod">
          <ac:chgData name="Robert Wahlberg" userId="b0d7c4f4-d778-4fff-b6fd-db032bbadbed" providerId="ADAL" clId="{94049E46-5F8A-4792-9ADF-37280D1E63A7}" dt="2024-03-13T10:16:25.555" v="1241" actId="1076"/>
          <ac:picMkLst>
            <pc:docMk/>
            <pc:sldMk cId="2334402508" sldId="259"/>
            <ac:picMk id="8" creationId="{B2ADC853-0632-F68F-0E32-F0A9520A695C}"/>
          </ac:picMkLst>
        </pc:picChg>
        <pc:picChg chg="add mod">
          <ac:chgData name="Robert Wahlberg" userId="b0d7c4f4-d778-4fff-b6fd-db032bbadbed" providerId="ADAL" clId="{94049E46-5F8A-4792-9ADF-37280D1E63A7}" dt="2024-03-13T10:16:34.022" v="1243" actId="1076"/>
          <ac:picMkLst>
            <pc:docMk/>
            <pc:sldMk cId="2334402508" sldId="259"/>
            <ac:picMk id="9" creationId="{8F587901-EB9A-A9C0-0C63-637A8515CAFA}"/>
          </ac:picMkLst>
        </pc:picChg>
        <pc:picChg chg="add mod">
          <ac:chgData name="Robert Wahlberg" userId="b0d7c4f4-d778-4fff-b6fd-db032bbadbed" providerId="ADAL" clId="{94049E46-5F8A-4792-9ADF-37280D1E63A7}" dt="2024-03-13T10:16:47.227" v="1245" actId="1076"/>
          <ac:picMkLst>
            <pc:docMk/>
            <pc:sldMk cId="2334402508" sldId="259"/>
            <ac:picMk id="10" creationId="{E5895FDA-F619-4876-F560-CF97CC0A05B7}"/>
          </ac:picMkLst>
        </pc:picChg>
        <pc:picChg chg="add del mod">
          <ac:chgData name="Robert Wahlberg" userId="b0d7c4f4-d778-4fff-b6fd-db032bbadbed" providerId="ADAL" clId="{94049E46-5F8A-4792-9ADF-37280D1E63A7}" dt="2024-03-13T10:16:20.656" v="1240" actId="478"/>
          <ac:picMkLst>
            <pc:docMk/>
            <pc:sldMk cId="2334402508" sldId="259"/>
            <ac:picMk id="11" creationId="{72AE73DE-C025-4796-2658-A83B1E01ABB2}"/>
          </ac:picMkLst>
        </pc:picChg>
        <pc:picChg chg="add mod">
          <ac:chgData name="Robert Wahlberg" userId="b0d7c4f4-d778-4fff-b6fd-db032bbadbed" providerId="ADAL" clId="{94049E46-5F8A-4792-9ADF-37280D1E63A7}" dt="2024-03-13T10:16:38.633" v="1244" actId="1076"/>
          <ac:picMkLst>
            <pc:docMk/>
            <pc:sldMk cId="2334402508" sldId="259"/>
            <ac:picMk id="2050" creationId="{5482980D-E9D7-8BC3-C986-A00FC277DD5F}"/>
          </ac:picMkLst>
        </pc:picChg>
      </pc:sldChg>
      <pc:sldChg chg="addSp delSp modSp mod setBg modAnim delDesignElem">
        <pc:chgData name="Robert Wahlberg" userId="b0d7c4f4-d778-4fff-b6fd-db032bbadbed" providerId="ADAL" clId="{94049E46-5F8A-4792-9ADF-37280D1E63A7}" dt="2024-03-14T13:37:33.992" v="3135"/>
        <pc:sldMkLst>
          <pc:docMk/>
          <pc:sldMk cId="1459293859" sldId="260"/>
        </pc:sldMkLst>
        <pc:spChg chg="mod">
          <ac:chgData name="Robert Wahlberg" userId="b0d7c4f4-d778-4fff-b6fd-db032bbadbed" providerId="ADAL" clId="{94049E46-5F8A-4792-9ADF-37280D1E63A7}" dt="2024-03-13T10:04:27.161" v="1120" actId="26606"/>
          <ac:spMkLst>
            <pc:docMk/>
            <pc:sldMk cId="1459293859" sldId="260"/>
            <ac:spMk id="2" creationId="{518048AA-B7D0-5360-FC8E-2E0719FBCF47}"/>
          </ac:spMkLst>
        </pc:spChg>
        <pc:spChg chg="mod">
          <ac:chgData name="Robert Wahlberg" userId="b0d7c4f4-d778-4fff-b6fd-db032bbadbed" providerId="ADAL" clId="{94049E46-5F8A-4792-9ADF-37280D1E63A7}" dt="2024-03-14T07:13:37.027" v="2984" actId="255"/>
          <ac:spMkLst>
            <pc:docMk/>
            <pc:sldMk cId="1459293859" sldId="260"/>
            <ac:spMk id="3" creationId="{684FB94E-88F7-D65A-7302-056B3D66FF9F}"/>
          </ac:spMkLst>
        </pc:spChg>
        <pc:spChg chg="add del">
          <ac:chgData name="Robert Wahlberg" userId="b0d7c4f4-d778-4fff-b6fd-db032bbadbed" providerId="ADAL" clId="{94049E46-5F8A-4792-9ADF-37280D1E63A7}" dt="2024-03-13T09:48:25.072" v="890" actId="26606"/>
          <ac:spMkLst>
            <pc:docMk/>
            <pc:sldMk cId="1459293859" sldId="260"/>
            <ac:spMk id="12" creationId="{C4285719-470E-454C-AF62-8323075F1F5B}"/>
          </ac:spMkLst>
        </pc:spChg>
        <pc:spChg chg="add del">
          <ac:chgData name="Robert Wahlberg" userId="b0d7c4f4-d778-4fff-b6fd-db032bbadbed" providerId="ADAL" clId="{94049E46-5F8A-4792-9ADF-37280D1E63A7}" dt="2024-03-13T09:48:25.072" v="890" actId="26606"/>
          <ac:spMkLst>
            <pc:docMk/>
            <pc:sldMk cId="1459293859" sldId="260"/>
            <ac:spMk id="14" creationId="{CD9FE4EF-C4D8-49A0-B2FF-81D8DB7D8A24}"/>
          </ac:spMkLst>
        </pc:spChg>
        <pc:spChg chg="add del">
          <ac:chgData name="Robert Wahlberg" userId="b0d7c4f4-d778-4fff-b6fd-db032bbadbed" providerId="ADAL" clId="{94049E46-5F8A-4792-9ADF-37280D1E63A7}" dt="2024-03-13T09:48:25.072" v="890" actId="26606"/>
          <ac:spMkLst>
            <pc:docMk/>
            <pc:sldMk cId="1459293859" sldId="260"/>
            <ac:spMk id="16" creationId="{4300840D-0A0B-4512-BACA-B439D5B9C57C}"/>
          </ac:spMkLst>
        </pc:spChg>
        <pc:spChg chg="add del">
          <ac:chgData name="Robert Wahlberg" userId="b0d7c4f4-d778-4fff-b6fd-db032bbadbed" providerId="ADAL" clId="{94049E46-5F8A-4792-9ADF-37280D1E63A7}" dt="2024-03-13T09:48:25.072" v="890" actId="26606"/>
          <ac:spMkLst>
            <pc:docMk/>
            <pc:sldMk cId="1459293859" sldId="260"/>
            <ac:spMk id="18" creationId="{D2B78728-A580-49A7-84F9-6EF6F583ADE0}"/>
          </ac:spMkLst>
        </pc:spChg>
        <pc:spChg chg="add del">
          <ac:chgData name="Robert Wahlberg" userId="b0d7c4f4-d778-4fff-b6fd-db032bbadbed" providerId="ADAL" clId="{94049E46-5F8A-4792-9ADF-37280D1E63A7}" dt="2024-03-13T09:48:25.072" v="890" actId="26606"/>
          <ac:spMkLst>
            <pc:docMk/>
            <pc:sldMk cId="1459293859" sldId="260"/>
            <ac:spMk id="20" creationId="{38FAA1A1-D861-433F-88FA-1E9D6FD31D11}"/>
          </ac:spMkLst>
        </pc:spChg>
        <pc:spChg chg="add del">
          <ac:chgData name="Robert Wahlberg" userId="b0d7c4f4-d778-4fff-b6fd-db032bbadbed" providerId="ADAL" clId="{94049E46-5F8A-4792-9ADF-37280D1E63A7}" dt="2024-03-13T09:48:25.072" v="890" actId="26606"/>
          <ac:spMkLst>
            <pc:docMk/>
            <pc:sldMk cId="1459293859" sldId="260"/>
            <ac:spMk id="22" creationId="{8D71EDA1-87BF-4D5D-AB79-F346FD19278A}"/>
          </ac:spMkLst>
        </pc:spChg>
        <pc:spChg chg="add del">
          <ac:chgData name="Robert Wahlberg" userId="b0d7c4f4-d778-4fff-b6fd-db032bbadbed" providerId="ADAL" clId="{94049E46-5F8A-4792-9ADF-37280D1E63A7}" dt="2024-03-13T10:04:27.161" v="1120" actId="26606"/>
          <ac:spMkLst>
            <pc:docMk/>
            <pc:sldMk cId="1459293859" sldId="260"/>
            <ac:spMk id="27" creationId="{6EA86598-DA2C-41D5-BC0C-E877F8818EEB}"/>
          </ac:spMkLst>
        </pc:spChg>
        <pc:spChg chg="add del">
          <ac:chgData name="Robert Wahlberg" userId="b0d7c4f4-d778-4fff-b6fd-db032bbadbed" providerId="ADAL" clId="{94049E46-5F8A-4792-9ADF-37280D1E63A7}" dt="2024-03-13T10:04:27.161" v="1120" actId="26606"/>
          <ac:spMkLst>
            <pc:docMk/>
            <pc:sldMk cId="1459293859" sldId="260"/>
            <ac:spMk id="29" creationId="{450D3AD2-FA80-415F-A9CE-54D884561CD7}"/>
          </ac:spMkLst>
        </pc:spChg>
        <pc:spChg chg="add del">
          <ac:chgData name="Robert Wahlberg" userId="b0d7c4f4-d778-4fff-b6fd-db032bbadbed" providerId="ADAL" clId="{94049E46-5F8A-4792-9ADF-37280D1E63A7}" dt="2024-03-13T10:04:27.161" v="1120" actId="26606"/>
          <ac:spMkLst>
            <pc:docMk/>
            <pc:sldMk cId="1459293859" sldId="260"/>
            <ac:spMk id="31" creationId="{87F16C5A-0D41-47A9-B0A2-9C2AD7A8CF32}"/>
          </ac:spMkLst>
        </pc:spChg>
        <pc:spChg chg="add del">
          <ac:chgData name="Robert Wahlberg" userId="b0d7c4f4-d778-4fff-b6fd-db032bbadbed" providerId="ADAL" clId="{94049E46-5F8A-4792-9ADF-37280D1E63A7}" dt="2024-03-13T10:04:01.417" v="1107" actId="26606"/>
          <ac:spMkLst>
            <pc:docMk/>
            <pc:sldMk cId="1459293859" sldId="260"/>
            <ac:spMk id="36" creationId="{A7AE9375-4664-4DB2-922D-2782A6E439AC}"/>
          </ac:spMkLst>
        </pc:spChg>
        <pc:spChg chg="add del">
          <ac:chgData name="Robert Wahlberg" userId="b0d7c4f4-d778-4fff-b6fd-db032bbadbed" providerId="ADAL" clId="{94049E46-5F8A-4792-9ADF-37280D1E63A7}" dt="2024-03-13T10:04:04.621" v="1109" actId="26606"/>
          <ac:spMkLst>
            <pc:docMk/>
            <pc:sldMk cId="1459293859" sldId="260"/>
            <ac:spMk id="42" creationId="{4AC6B390-BC59-4F1D-A0EE-D71A92F0A0B2}"/>
          </ac:spMkLst>
        </pc:spChg>
        <pc:spChg chg="add del">
          <ac:chgData name="Robert Wahlberg" userId="b0d7c4f4-d778-4fff-b6fd-db032bbadbed" providerId="ADAL" clId="{94049E46-5F8A-4792-9ADF-37280D1E63A7}" dt="2024-03-13T10:04:04.621" v="1109" actId="26606"/>
          <ac:spMkLst>
            <pc:docMk/>
            <pc:sldMk cId="1459293859" sldId="260"/>
            <ac:spMk id="43" creationId="{B6C60D79-16F1-4C4B-B7E3-7634E7069CDE}"/>
          </ac:spMkLst>
        </pc:spChg>
        <pc:spChg chg="add del">
          <ac:chgData name="Robert Wahlberg" userId="b0d7c4f4-d778-4fff-b6fd-db032bbadbed" providerId="ADAL" clId="{94049E46-5F8A-4792-9ADF-37280D1E63A7}" dt="2024-03-13T10:04:04.621" v="1109" actId="26606"/>
          <ac:spMkLst>
            <pc:docMk/>
            <pc:sldMk cId="1459293859" sldId="260"/>
            <ac:spMk id="44" creationId="{426B127E-6498-4C77-9C9D-4553A5113B80}"/>
          </ac:spMkLst>
        </pc:spChg>
        <pc:spChg chg="add del">
          <ac:chgData name="Robert Wahlberg" userId="b0d7c4f4-d778-4fff-b6fd-db032bbadbed" providerId="ADAL" clId="{94049E46-5F8A-4792-9ADF-37280D1E63A7}" dt="2024-03-13T10:04:05.873" v="1111" actId="26606"/>
          <ac:spMkLst>
            <pc:docMk/>
            <pc:sldMk cId="1459293859" sldId="260"/>
            <ac:spMk id="46" creationId="{12609869-9E80-471B-A487-A53288E0E791}"/>
          </ac:spMkLst>
        </pc:spChg>
        <pc:spChg chg="add del">
          <ac:chgData name="Robert Wahlberg" userId="b0d7c4f4-d778-4fff-b6fd-db032bbadbed" providerId="ADAL" clId="{94049E46-5F8A-4792-9ADF-37280D1E63A7}" dt="2024-03-13T10:04:05.873" v="1111" actId="26606"/>
          <ac:spMkLst>
            <pc:docMk/>
            <pc:sldMk cId="1459293859" sldId="260"/>
            <ac:spMk id="47" creationId="{7004738A-9D34-43E8-97D2-CA0EED4F8BE0}"/>
          </ac:spMkLst>
        </pc:spChg>
        <pc:spChg chg="add del">
          <ac:chgData name="Robert Wahlberg" userId="b0d7c4f4-d778-4fff-b6fd-db032bbadbed" providerId="ADAL" clId="{94049E46-5F8A-4792-9ADF-37280D1E63A7}" dt="2024-03-13T10:04:05.873" v="1111" actId="26606"/>
          <ac:spMkLst>
            <pc:docMk/>
            <pc:sldMk cId="1459293859" sldId="260"/>
            <ac:spMk id="48" creationId="{B8B8D07F-F13E-443E-BA68-2D26672D76B9}"/>
          </ac:spMkLst>
        </pc:spChg>
        <pc:spChg chg="add del">
          <ac:chgData name="Robert Wahlberg" userId="b0d7c4f4-d778-4fff-b6fd-db032bbadbed" providerId="ADAL" clId="{94049E46-5F8A-4792-9ADF-37280D1E63A7}" dt="2024-03-13T10:04:05.873" v="1111" actId="26606"/>
          <ac:spMkLst>
            <pc:docMk/>
            <pc:sldMk cId="1459293859" sldId="260"/>
            <ac:spMk id="49" creationId="{2813A4FA-24A5-41ED-A534-3807D1B2F344}"/>
          </ac:spMkLst>
        </pc:spChg>
        <pc:spChg chg="add del">
          <ac:chgData name="Robert Wahlberg" userId="b0d7c4f4-d778-4fff-b6fd-db032bbadbed" providerId="ADAL" clId="{94049E46-5F8A-4792-9ADF-37280D1E63A7}" dt="2024-03-13T10:04:05.873" v="1111" actId="26606"/>
          <ac:spMkLst>
            <pc:docMk/>
            <pc:sldMk cId="1459293859" sldId="260"/>
            <ac:spMk id="50" creationId="{C3944F27-CA70-4E84-A51A-E6BF89558979}"/>
          </ac:spMkLst>
        </pc:spChg>
        <pc:spChg chg="add del">
          <ac:chgData name="Robert Wahlberg" userId="b0d7c4f4-d778-4fff-b6fd-db032bbadbed" providerId="ADAL" clId="{94049E46-5F8A-4792-9ADF-37280D1E63A7}" dt="2024-03-13T10:04:07.568" v="1113" actId="26606"/>
          <ac:spMkLst>
            <pc:docMk/>
            <pc:sldMk cId="1459293859" sldId="260"/>
            <ac:spMk id="52" creationId="{8D1AA55E-40D5-461B-A5A8-4AE8AAB71B08}"/>
          </ac:spMkLst>
        </pc:spChg>
        <pc:spChg chg="add del">
          <ac:chgData name="Robert Wahlberg" userId="b0d7c4f4-d778-4fff-b6fd-db032bbadbed" providerId="ADAL" clId="{94049E46-5F8A-4792-9ADF-37280D1E63A7}" dt="2024-03-13T10:04:07.568" v="1113" actId="26606"/>
          <ac:spMkLst>
            <pc:docMk/>
            <pc:sldMk cId="1459293859" sldId="260"/>
            <ac:spMk id="54" creationId="{6CB927A4-E432-4310-9CD5-E89FF5063179}"/>
          </ac:spMkLst>
        </pc:spChg>
        <pc:spChg chg="add del">
          <ac:chgData name="Robert Wahlberg" userId="b0d7c4f4-d778-4fff-b6fd-db032bbadbed" providerId="ADAL" clId="{94049E46-5F8A-4792-9ADF-37280D1E63A7}" dt="2024-03-13T10:04:07.568" v="1113" actId="26606"/>
          <ac:spMkLst>
            <pc:docMk/>
            <pc:sldMk cId="1459293859" sldId="260"/>
            <ac:spMk id="55" creationId="{E3020543-B24B-4EC4-8FFC-8DD88EEA91A8}"/>
          </ac:spMkLst>
        </pc:spChg>
        <pc:spChg chg="add del">
          <ac:chgData name="Robert Wahlberg" userId="b0d7c4f4-d778-4fff-b6fd-db032bbadbed" providerId="ADAL" clId="{94049E46-5F8A-4792-9ADF-37280D1E63A7}" dt="2024-03-13T10:04:17.014" v="1115" actId="26606"/>
          <ac:spMkLst>
            <pc:docMk/>
            <pc:sldMk cId="1459293859" sldId="260"/>
            <ac:spMk id="57" creationId="{5396781C-32A1-4FDA-A83B-A7FF8C1B1E99}"/>
          </ac:spMkLst>
        </pc:spChg>
        <pc:spChg chg="add del">
          <ac:chgData name="Robert Wahlberg" userId="b0d7c4f4-d778-4fff-b6fd-db032bbadbed" providerId="ADAL" clId="{94049E46-5F8A-4792-9ADF-37280D1E63A7}" dt="2024-03-13T10:04:21.045" v="1117" actId="26606"/>
          <ac:spMkLst>
            <pc:docMk/>
            <pc:sldMk cId="1459293859" sldId="260"/>
            <ac:spMk id="62" creationId="{DF8BC164-E230-753F-2C7E-B4EE7BA77CF1}"/>
          </ac:spMkLst>
        </pc:spChg>
        <pc:spChg chg="add del">
          <ac:chgData name="Robert Wahlberg" userId="b0d7c4f4-d778-4fff-b6fd-db032bbadbed" providerId="ADAL" clId="{94049E46-5F8A-4792-9ADF-37280D1E63A7}" dt="2024-03-13T10:04:27.161" v="1119" actId="26606"/>
          <ac:spMkLst>
            <pc:docMk/>
            <pc:sldMk cId="1459293859" sldId="260"/>
            <ac:spMk id="64" creationId="{7B831B6F-405A-4B47-B9BB-5CA88F285844}"/>
          </ac:spMkLst>
        </pc:spChg>
        <pc:spChg chg="add del">
          <ac:chgData name="Robert Wahlberg" userId="b0d7c4f4-d778-4fff-b6fd-db032bbadbed" providerId="ADAL" clId="{94049E46-5F8A-4792-9ADF-37280D1E63A7}" dt="2024-03-13T10:04:27.161" v="1119" actId="26606"/>
          <ac:spMkLst>
            <pc:docMk/>
            <pc:sldMk cId="1459293859" sldId="260"/>
            <ac:spMk id="65" creationId="{15109354-9C5D-4F8C-B0E6-D1043C7BF20A}"/>
          </ac:spMkLst>
        </pc:spChg>
        <pc:spChg chg="add del">
          <ac:chgData name="Robert Wahlberg" userId="b0d7c4f4-d778-4fff-b6fd-db032bbadbed" providerId="ADAL" clId="{94049E46-5F8A-4792-9ADF-37280D1E63A7}" dt="2024-03-13T10:04:27.161" v="1119" actId="26606"/>
          <ac:spMkLst>
            <pc:docMk/>
            <pc:sldMk cId="1459293859" sldId="260"/>
            <ac:spMk id="66" creationId="{49B530FE-A87D-41A0-A920-ADC6539EAA44}"/>
          </ac:spMkLst>
        </pc:spChg>
        <pc:spChg chg="add del">
          <ac:chgData name="Robert Wahlberg" userId="b0d7c4f4-d778-4fff-b6fd-db032bbadbed" providerId="ADAL" clId="{94049E46-5F8A-4792-9ADF-37280D1E63A7}" dt="2024-03-13T10:16:01.983" v="1238"/>
          <ac:spMkLst>
            <pc:docMk/>
            <pc:sldMk cId="1459293859" sldId="260"/>
            <ac:spMk id="68" creationId="{A7AE9375-4664-4DB2-922D-2782A6E439AC}"/>
          </ac:spMkLst>
        </pc:spChg>
        <pc:grpChg chg="add del">
          <ac:chgData name="Robert Wahlberg" userId="b0d7c4f4-d778-4fff-b6fd-db032bbadbed" providerId="ADAL" clId="{94049E46-5F8A-4792-9ADF-37280D1E63A7}" dt="2024-03-13T10:04:17.014" v="1115" actId="26606"/>
          <ac:grpSpMkLst>
            <pc:docMk/>
            <pc:sldMk cId="1459293859" sldId="260"/>
            <ac:grpSpMk id="58" creationId="{54A1C8FD-E5B7-4BEC-A74A-A55FB8EA7CFE}"/>
          </ac:grpSpMkLst>
        </pc:grpChg>
        <pc:picChg chg="add del mod">
          <ac:chgData name="Robert Wahlberg" userId="b0d7c4f4-d778-4fff-b6fd-db032bbadbed" providerId="ADAL" clId="{94049E46-5F8A-4792-9ADF-37280D1E63A7}" dt="2024-03-13T09:34:18.358" v="689" actId="478"/>
          <ac:picMkLst>
            <pc:docMk/>
            <pc:sldMk cId="1459293859" sldId="260"/>
            <ac:picMk id="4" creationId="{8388DADD-AA50-457E-8048-86ABF146BCAB}"/>
          </ac:picMkLst>
        </pc:picChg>
        <pc:picChg chg="add mod ord">
          <ac:chgData name="Robert Wahlberg" userId="b0d7c4f4-d778-4fff-b6fd-db032bbadbed" providerId="ADAL" clId="{94049E46-5F8A-4792-9ADF-37280D1E63A7}" dt="2024-03-13T10:04:27.161" v="1120" actId="26606"/>
          <ac:picMkLst>
            <pc:docMk/>
            <pc:sldMk cId="1459293859" sldId="260"/>
            <ac:picMk id="5" creationId="{A52B9C48-C1B6-D06A-F33F-D760FA83F4B9}"/>
          </ac:picMkLst>
        </pc:picChg>
        <pc:picChg chg="add del mod ord">
          <ac:chgData name="Robert Wahlberg" userId="b0d7c4f4-d778-4fff-b6fd-db032bbadbed" providerId="ADAL" clId="{94049E46-5F8A-4792-9ADF-37280D1E63A7}" dt="2024-03-13T10:03:21.328" v="1101" actId="478"/>
          <ac:picMkLst>
            <pc:docMk/>
            <pc:sldMk cId="1459293859" sldId="260"/>
            <ac:picMk id="7" creationId="{8366351D-F644-86A9-F134-087C27F92BF6}"/>
          </ac:picMkLst>
        </pc:picChg>
        <pc:picChg chg="add mod ord">
          <ac:chgData name="Robert Wahlberg" userId="b0d7c4f4-d778-4fff-b6fd-db032bbadbed" providerId="ADAL" clId="{94049E46-5F8A-4792-9ADF-37280D1E63A7}" dt="2024-03-13T10:04:56.649" v="1124" actId="1076"/>
          <ac:picMkLst>
            <pc:docMk/>
            <pc:sldMk cId="1459293859" sldId="260"/>
            <ac:picMk id="9" creationId="{4A87C4D8-C223-8815-611E-1B3C84EEDC96}"/>
          </ac:picMkLst>
        </pc:picChg>
        <pc:cxnChg chg="add del">
          <ac:chgData name="Robert Wahlberg" userId="b0d7c4f4-d778-4fff-b6fd-db032bbadbed" providerId="ADAL" clId="{94049E46-5F8A-4792-9ADF-37280D1E63A7}" dt="2024-03-13T10:04:01.417" v="1107" actId="26606"/>
          <ac:cxnSpMkLst>
            <pc:docMk/>
            <pc:sldMk cId="1459293859" sldId="260"/>
            <ac:cxnSpMk id="38" creationId="{EE504C98-6397-41C1-A8D8-2D9C4ED307E0}"/>
          </ac:cxnSpMkLst>
        </pc:cxnChg>
        <pc:cxnChg chg="add del">
          <ac:chgData name="Robert Wahlberg" userId="b0d7c4f4-d778-4fff-b6fd-db032bbadbed" providerId="ADAL" clId="{94049E46-5F8A-4792-9ADF-37280D1E63A7}" dt="2024-03-13T10:04:01.417" v="1107" actId="26606"/>
          <ac:cxnSpMkLst>
            <pc:docMk/>
            <pc:sldMk cId="1459293859" sldId="260"/>
            <ac:cxnSpMk id="40" creationId="{B7188D9B-1674-419B-A379-D1632A7EC3A2}"/>
          </ac:cxnSpMkLst>
        </pc:cxnChg>
        <pc:cxnChg chg="add del">
          <ac:chgData name="Robert Wahlberg" userId="b0d7c4f4-d778-4fff-b6fd-db032bbadbed" providerId="ADAL" clId="{94049E46-5F8A-4792-9ADF-37280D1E63A7}" dt="2024-03-13T10:04:07.568" v="1113" actId="26606"/>
          <ac:cxnSpMkLst>
            <pc:docMk/>
            <pc:sldMk cId="1459293859" sldId="260"/>
            <ac:cxnSpMk id="53" creationId="{7EB498BD-8089-4626-91EA-4978EBEF535E}"/>
          </ac:cxnSpMkLst>
        </pc:cxnChg>
        <pc:cxnChg chg="add del">
          <ac:chgData name="Robert Wahlberg" userId="b0d7c4f4-d778-4fff-b6fd-db032bbadbed" providerId="ADAL" clId="{94049E46-5F8A-4792-9ADF-37280D1E63A7}" dt="2024-03-13T10:04:21.045" v="1117" actId="26606"/>
          <ac:cxnSpMkLst>
            <pc:docMk/>
            <pc:sldMk cId="1459293859" sldId="260"/>
            <ac:cxnSpMk id="61" creationId="{FC23E3B9-5ABF-58B3-E2B0-E9A5DAA90037}"/>
          </ac:cxnSpMkLst>
        </pc:cxnChg>
        <pc:cxnChg chg="add del">
          <ac:chgData name="Robert Wahlberg" userId="b0d7c4f4-d778-4fff-b6fd-db032bbadbed" providerId="ADAL" clId="{94049E46-5F8A-4792-9ADF-37280D1E63A7}" dt="2024-03-13T10:16:01.983" v="1238"/>
          <ac:cxnSpMkLst>
            <pc:docMk/>
            <pc:sldMk cId="1459293859" sldId="260"/>
            <ac:cxnSpMk id="69" creationId="{EE504C98-6397-41C1-A8D8-2D9C4ED307E0}"/>
          </ac:cxnSpMkLst>
        </pc:cxnChg>
        <pc:cxnChg chg="add del">
          <ac:chgData name="Robert Wahlberg" userId="b0d7c4f4-d778-4fff-b6fd-db032bbadbed" providerId="ADAL" clId="{94049E46-5F8A-4792-9ADF-37280D1E63A7}" dt="2024-03-13T10:16:01.983" v="1238"/>
          <ac:cxnSpMkLst>
            <pc:docMk/>
            <pc:sldMk cId="1459293859" sldId="260"/>
            <ac:cxnSpMk id="70" creationId="{B7188D9B-1674-419B-A379-D1632A7EC3A2}"/>
          </ac:cxnSpMkLst>
        </pc:cxnChg>
      </pc:sldChg>
      <pc:sldChg chg="addSp delSp modSp mod setBg modAnim delDesignElem">
        <pc:chgData name="Robert Wahlberg" userId="b0d7c4f4-d778-4fff-b6fd-db032bbadbed" providerId="ADAL" clId="{94049E46-5F8A-4792-9ADF-37280D1E63A7}" dt="2024-03-14T13:34:44.984" v="3120"/>
        <pc:sldMkLst>
          <pc:docMk/>
          <pc:sldMk cId="347491762" sldId="261"/>
        </pc:sldMkLst>
        <pc:spChg chg="mod">
          <ac:chgData name="Robert Wahlberg" userId="b0d7c4f4-d778-4fff-b6fd-db032bbadbed" providerId="ADAL" clId="{94049E46-5F8A-4792-9ADF-37280D1E63A7}" dt="2024-03-13T10:05:25.412" v="1127" actId="26606"/>
          <ac:spMkLst>
            <pc:docMk/>
            <pc:sldMk cId="347491762" sldId="261"/>
            <ac:spMk id="2" creationId="{BA1663F8-60FD-7411-E280-8F0751C9CDCD}"/>
          </ac:spMkLst>
        </pc:spChg>
        <pc:spChg chg="mod">
          <ac:chgData name="Robert Wahlberg" userId="b0d7c4f4-d778-4fff-b6fd-db032bbadbed" providerId="ADAL" clId="{94049E46-5F8A-4792-9ADF-37280D1E63A7}" dt="2024-03-13T10:05:25.412" v="1127" actId="26606"/>
          <ac:spMkLst>
            <pc:docMk/>
            <pc:sldMk cId="347491762" sldId="261"/>
            <ac:spMk id="3" creationId="{12A44597-504E-F7E0-4FB7-B243DC0EE8D4}"/>
          </ac:spMkLst>
        </pc:spChg>
        <pc:spChg chg="add del">
          <ac:chgData name="Robert Wahlberg" userId="b0d7c4f4-d778-4fff-b6fd-db032bbadbed" providerId="ADAL" clId="{94049E46-5F8A-4792-9ADF-37280D1E63A7}" dt="2024-03-13T10:05:24.969" v="1126" actId="26606"/>
          <ac:spMkLst>
            <pc:docMk/>
            <pc:sldMk cId="347491762" sldId="261"/>
            <ac:spMk id="10" creationId="{C2554CA6-288E-4202-BC52-2E5A8F0C0AED}"/>
          </ac:spMkLst>
        </pc:spChg>
        <pc:spChg chg="add del">
          <ac:chgData name="Robert Wahlberg" userId="b0d7c4f4-d778-4fff-b6fd-db032bbadbed" providerId="ADAL" clId="{94049E46-5F8A-4792-9ADF-37280D1E63A7}" dt="2024-03-13T10:05:24.969" v="1126" actId="26606"/>
          <ac:spMkLst>
            <pc:docMk/>
            <pc:sldMk cId="347491762" sldId="261"/>
            <ac:spMk id="12" creationId="{B10BB131-AC8E-4A8E-A5D1-36260F720C3B}"/>
          </ac:spMkLst>
        </pc:spChg>
        <pc:spChg chg="add del">
          <ac:chgData name="Robert Wahlberg" userId="b0d7c4f4-d778-4fff-b6fd-db032bbadbed" providerId="ADAL" clId="{94049E46-5F8A-4792-9ADF-37280D1E63A7}" dt="2024-03-13T10:05:24.969" v="1126" actId="26606"/>
          <ac:spMkLst>
            <pc:docMk/>
            <pc:sldMk cId="347491762" sldId="261"/>
            <ac:spMk id="14" creationId="{5B7778FC-632E-4DCA-A7CB-0D7731CCF970}"/>
          </ac:spMkLst>
        </pc:spChg>
        <pc:spChg chg="add del">
          <ac:chgData name="Robert Wahlberg" userId="b0d7c4f4-d778-4fff-b6fd-db032bbadbed" providerId="ADAL" clId="{94049E46-5F8A-4792-9ADF-37280D1E63A7}" dt="2024-03-13T10:05:24.969" v="1126" actId="26606"/>
          <ac:spMkLst>
            <pc:docMk/>
            <pc:sldMk cId="347491762" sldId="261"/>
            <ac:spMk id="16" creationId="{FA23A907-97FB-4A8F-880A-DD77401C4296}"/>
          </ac:spMkLst>
        </pc:spChg>
        <pc:spChg chg="add del">
          <ac:chgData name="Robert Wahlberg" userId="b0d7c4f4-d778-4fff-b6fd-db032bbadbed" providerId="ADAL" clId="{94049E46-5F8A-4792-9ADF-37280D1E63A7}" dt="2024-03-13T10:16:01.983" v="1238"/>
          <ac:spMkLst>
            <pc:docMk/>
            <pc:sldMk cId="347491762" sldId="261"/>
            <ac:spMk id="18" creationId="{D0C78466-EB6E-45A0-99A6-A00789ACD90A}"/>
          </ac:spMkLst>
        </pc:spChg>
        <pc:spChg chg="add del">
          <ac:chgData name="Robert Wahlberg" userId="b0d7c4f4-d778-4fff-b6fd-db032bbadbed" providerId="ADAL" clId="{94049E46-5F8A-4792-9ADF-37280D1E63A7}" dt="2024-03-13T10:16:01.983" v="1238"/>
          <ac:spMkLst>
            <pc:docMk/>
            <pc:sldMk cId="347491762" sldId="261"/>
            <ac:spMk id="19" creationId="{5A0118C5-4F8D-4CF4-BADD-53FEACC6C42A}"/>
          </ac:spMkLst>
        </pc:spChg>
        <pc:spChg chg="add del">
          <ac:chgData name="Robert Wahlberg" userId="b0d7c4f4-d778-4fff-b6fd-db032bbadbed" providerId="ADAL" clId="{94049E46-5F8A-4792-9ADF-37280D1E63A7}" dt="2024-03-13T10:16:01.983" v="1238"/>
          <ac:spMkLst>
            <pc:docMk/>
            <pc:sldMk cId="347491762" sldId="261"/>
            <ac:spMk id="20" creationId="{E99F76E4-5DFD-4DBE-B042-66FBCD1182C9}"/>
          </ac:spMkLst>
        </pc:spChg>
        <pc:spChg chg="add del">
          <ac:chgData name="Robert Wahlberg" userId="b0d7c4f4-d778-4fff-b6fd-db032bbadbed" providerId="ADAL" clId="{94049E46-5F8A-4792-9ADF-37280D1E63A7}" dt="2024-03-13T10:16:01.983" v="1238"/>
          <ac:spMkLst>
            <pc:docMk/>
            <pc:sldMk cId="347491762" sldId="261"/>
            <ac:spMk id="21" creationId="{A99050EE-26AF-4253-BD50-F0FCD965A8F6}"/>
          </ac:spMkLst>
        </pc:spChg>
        <pc:grpChg chg="add del">
          <ac:chgData name="Robert Wahlberg" userId="b0d7c4f4-d778-4fff-b6fd-db032bbadbed" providerId="ADAL" clId="{94049E46-5F8A-4792-9ADF-37280D1E63A7}" dt="2024-03-13T10:16:01.983" v="1238"/>
          <ac:grpSpMkLst>
            <pc:docMk/>
            <pc:sldMk cId="347491762" sldId="261"/>
            <ac:grpSpMk id="22" creationId="{5468B3A9-705E-43C3-A742-0619B0D8F2EE}"/>
          </ac:grpSpMkLst>
        </pc:grpChg>
        <pc:grpChg chg="add del">
          <ac:chgData name="Robert Wahlberg" userId="b0d7c4f4-d778-4fff-b6fd-db032bbadbed" providerId="ADAL" clId="{94049E46-5F8A-4792-9ADF-37280D1E63A7}" dt="2024-03-13T10:16:01.983" v="1238"/>
          <ac:grpSpMkLst>
            <pc:docMk/>
            <pc:sldMk cId="347491762" sldId="261"/>
            <ac:grpSpMk id="192" creationId="{00E015F5-1A99-4E40-BC3D-7707802996B5}"/>
          </ac:grpSpMkLst>
        </pc:grpChg>
        <pc:grpChg chg="add del">
          <ac:chgData name="Robert Wahlberg" userId="b0d7c4f4-d778-4fff-b6fd-db032bbadbed" providerId="ADAL" clId="{94049E46-5F8A-4792-9ADF-37280D1E63A7}" dt="2024-03-13T10:16:01.983" v="1238"/>
          <ac:grpSpMkLst>
            <pc:docMk/>
            <pc:sldMk cId="347491762" sldId="261"/>
            <ac:grpSpMk id="193" creationId="{773717CC-ECEE-4ABF-BA61-C59F46801775}"/>
          </ac:grpSpMkLst>
        </pc:grpChg>
        <pc:picChg chg="add del mod">
          <ac:chgData name="Robert Wahlberg" userId="b0d7c4f4-d778-4fff-b6fd-db032bbadbed" providerId="ADAL" clId="{94049E46-5F8A-4792-9ADF-37280D1E63A7}" dt="2024-03-13T09:34:28.322" v="693" actId="478"/>
          <ac:picMkLst>
            <pc:docMk/>
            <pc:sldMk cId="347491762" sldId="261"/>
            <ac:picMk id="4" creationId="{512B79FB-D969-49C6-EBDF-21790DD8072B}"/>
          </ac:picMkLst>
        </pc:picChg>
        <pc:picChg chg="add mod">
          <ac:chgData name="Robert Wahlberg" userId="b0d7c4f4-d778-4fff-b6fd-db032bbadbed" providerId="ADAL" clId="{94049E46-5F8A-4792-9ADF-37280D1E63A7}" dt="2024-03-13T09:34:28.585" v="694"/>
          <ac:picMkLst>
            <pc:docMk/>
            <pc:sldMk cId="347491762" sldId="261"/>
            <ac:picMk id="5" creationId="{6E792972-CB75-9533-36DA-29C54BA7F33D}"/>
          </ac:picMkLst>
        </pc:picChg>
      </pc:sldChg>
      <pc:sldChg chg="addSp delSp modSp mod setBg modAnim delDesignElem">
        <pc:chgData name="Robert Wahlberg" userId="b0d7c4f4-d778-4fff-b6fd-db032bbadbed" providerId="ADAL" clId="{94049E46-5F8A-4792-9ADF-37280D1E63A7}" dt="2024-03-14T13:37:55.676" v="3137"/>
        <pc:sldMkLst>
          <pc:docMk/>
          <pc:sldMk cId="1605100709" sldId="262"/>
        </pc:sldMkLst>
        <pc:spChg chg="mod">
          <ac:chgData name="Robert Wahlberg" userId="b0d7c4f4-d778-4fff-b6fd-db032bbadbed" providerId="ADAL" clId="{94049E46-5F8A-4792-9ADF-37280D1E63A7}" dt="2024-03-13T09:51:01.614" v="914" actId="26606"/>
          <ac:spMkLst>
            <pc:docMk/>
            <pc:sldMk cId="1605100709" sldId="262"/>
            <ac:spMk id="2" creationId="{CF00D27B-8C1A-82B3-B71C-535EA3783ED5}"/>
          </ac:spMkLst>
        </pc:spChg>
        <pc:spChg chg="mod">
          <ac:chgData name="Robert Wahlberg" userId="b0d7c4f4-d778-4fff-b6fd-db032bbadbed" providerId="ADAL" clId="{94049E46-5F8A-4792-9ADF-37280D1E63A7}" dt="2024-03-13T12:55:57.513" v="2602" actId="20577"/>
          <ac:spMkLst>
            <pc:docMk/>
            <pc:sldMk cId="1605100709" sldId="262"/>
            <ac:spMk id="3" creationId="{74A073FB-30AF-DDB0-02C5-4EA613B2D560}"/>
          </ac:spMkLst>
        </pc:spChg>
        <pc:spChg chg="add del">
          <ac:chgData name="Robert Wahlberg" userId="b0d7c4f4-d778-4fff-b6fd-db032bbadbed" providerId="ADAL" clId="{94049E46-5F8A-4792-9ADF-37280D1E63A7}" dt="2024-03-13T09:50:45.110" v="907" actId="26606"/>
          <ac:spMkLst>
            <pc:docMk/>
            <pc:sldMk cId="1605100709" sldId="262"/>
            <ac:spMk id="13" creationId="{B2DD41CD-8F47-4F56-AD12-4E2FF7696987}"/>
          </ac:spMkLst>
        </pc:spChg>
        <pc:spChg chg="add del">
          <ac:chgData name="Robert Wahlberg" userId="b0d7c4f4-d778-4fff-b6fd-db032bbadbed" providerId="ADAL" clId="{94049E46-5F8A-4792-9ADF-37280D1E63A7}" dt="2024-03-13T09:50:40.214" v="905" actId="26606"/>
          <ac:spMkLst>
            <pc:docMk/>
            <pc:sldMk cId="1605100709" sldId="262"/>
            <ac:spMk id="15" creationId="{8F451A30-466B-4996-9BA5-CD6ABCC6D558}"/>
          </ac:spMkLst>
        </pc:spChg>
        <pc:spChg chg="add del">
          <ac:chgData name="Robert Wahlberg" userId="b0d7c4f4-d778-4fff-b6fd-db032bbadbed" providerId="ADAL" clId="{94049E46-5F8A-4792-9ADF-37280D1E63A7}" dt="2024-03-13T09:50:40.214" v="905" actId="26606"/>
          <ac:spMkLst>
            <pc:docMk/>
            <pc:sldMk cId="1605100709" sldId="262"/>
            <ac:spMk id="16" creationId="{9D25F302-27C5-414F-97F8-6EA0A6C028BA}"/>
          </ac:spMkLst>
        </pc:spChg>
        <pc:spChg chg="add del">
          <ac:chgData name="Robert Wahlberg" userId="b0d7c4f4-d778-4fff-b6fd-db032bbadbed" providerId="ADAL" clId="{94049E46-5F8A-4792-9ADF-37280D1E63A7}" dt="2024-03-13T09:50:40.214" v="905" actId="26606"/>
          <ac:spMkLst>
            <pc:docMk/>
            <pc:sldMk cId="1605100709" sldId="262"/>
            <ac:spMk id="17" creationId="{830A36F8-48C2-4842-A87B-8CE8DF4E7FD2}"/>
          </ac:spMkLst>
        </pc:spChg>
        <pc:spChg chg="add del">
          <ac:chgData name="Robert Wahlberg" userId="b0d7c4f4-d778-4fff-b6fd-db032bbadbed" providerId="ADAL" clId="{94049E46-5F8A-4792-9ADF-37280D1E63A7}" dt="2024-03-13T09:50:45.110" v="907" actId="26606"/>
          <ac:spMkLst>
            <pc:docMk/>
            <pc:sldMk cId="1605100709" sldId="262"/>
            <ac:spMk id="19" creationId="{45D37F4E-DDB4-456B-97E0-9937730A039F}"/>
          </ac:spMkLst>
        </pc:spChg>
        <pc:spChg chg="add del">
          <ac:chgData name="Robert Wahlberg" userId="b0d7c4f4-d778-4fff-b6fd-db032bbadbed" providerId="ADAL" clId="{94049E46-5F8A-4792-9ADF-37280D1E63A7}" dt="2024-03-13T09:50:47.717" v="909" actId="26606"/>
          <ac:spMkLst>
            <pc:docMk/>
            <pc:sldMk cId="1605100709" sldId="262"/>
            <ac:spMk id="21" creationId="{B6FACB3C-9069-4791-BC5C-0DB7CD19B853}"/>
          </ac:spMkLst>
        </pc:spChg>
        <pc:spChg chg="add del">
          <ac:chgData name="Robert Wahlberg" userId="b0d7c4f4-d778-4fff-b6fd-db032bbadbed" providerId="ADAL" clId="{94049E46-5F8A-4792-9ADF-37280D1E63A7}" dt="2024-03-13T09:50:47.717" v="909" actId="26606"/>
          <ac:spMkLst>
            <pc:docMk/>
            <pc:sldMk cId="1605100709" sldId="262"/>
            <ac:spMk id="22" creationId="{71F2038E-D777-4B76-81DD-DD13EE91B9DD}"/>
          </ac:spMkLst>
        </pc:spChg>
        <pc:spChg chg="add del">
          <ac:chgData name="Robert Wahlberg" userId="b0d7c4f4-d778-4fff-b6fd-db032bbadbed" providerId="ADAL" clId="{94049E46-5F8A-4792-9ADF-37280D1E63A7}" dt="2024-03-13T09:50:50.272" v="911" actId="26606"/>
          <ac:spMkLst>
            <pc:docMk/>
            <pc:sldMk cId="1605100709" sldId="262"/>
            <ac:spMk id="28" creationId="{3346177D-ADC4-4968-B747-5CFCD390B5B9}"/>
          </ac:spMkLst>
        </pc:spChg>
        <pc:spChg chg="add del">
          <ac:chgData name="Robert Wahlberg" userId="b0d7c4f4-d778-4fff-b6fd-db032bbadbed" providerId="ADAL" clId="{94049E46-5F8A-4792-9ADF-37280D1E63A7}" dt="2024-03-13T09:50:50.272" v="911" actId="26606"/>
          <ac:spMkLst>
            <pc:docMk/>
            <pc:sldMk cId="1605100709" sldId="262"/>
            <ac:spMk id="29" creationId="{0844A943-BF79-4FEA-ABB1-3BD54D236606}"/>
          </ac:spMkLst>
        </pc:spChg>
        <pc:spChg chg="add del">
          <ac:chgData name="Robert Wahlberg" userId="b0d7c4f4-d778-4fff-b6fd-db032bbadbed" providerId="ADAL" clId="{94049E46-5F8A-4792-9ADF-37280D1E63A7}" dt="2024-03-13T09:50:50.272" v="911" actId="26606"/>
          <ac:spMkLst>
            <pc:docMk/>
            <pc:sldMk cId="1605100709" sldId="262"/>
            <ac:spMk id="30" creationId="{6437CC72-F4A8-4DC3-AFAB-D22C482C8100}"/>
          </ac:spMkLst>
        </pc:spChg>
        <pc:spChg chg="add del">
          <ac:chgData name="Robert Wahlberg" userId="b0d7c4f4-d778-4fff-b6fd-db032bbadbed" providerId="ADAL" clId="{94049E46-5F8A-4792-9ADF-37280D1E63A7}" dt="2024-03-13T09:51:01.614" v="913" actId="26606"/>
          <ac:spMkLst>
            <pc:docMk/>
            <pc:sldMk cId="1605100709" sldId="262"/>
            <ac:spMk id="32" creationId="{B95B9BA8-1D69-4796-85F5-B6D0BD52354B}"/>
          </ac:spMkLst>
        </pc:spChg>
        <pc:spChg chg="add del">
          <ac:chgData name="Robert Wahlberg" userId="b0d7c4f4-d778-4fff-b6fd-db032bbadbed" providerId="ADAL" clId="{94049E46-5F8A-4792-9ADF-37280D1E63A7}" dt="2024-03-13T10:16:01.983" v="1238"/>
          <ac:spMkLst>
            <pc:docMk/>
            <pc:sldMk cId="1605100709" sldId="262"/>
            <ac:spMk id="39" creationId="{45D37F4E-DDB4-456B-97E0-9937730A039F}"/>
          </ac:spMkLst>
        </pc:spChg>
        <pc:spChg chg="add del">
          <ac:chgData name="Robert Wahlberg" userId="b0d7c4f4-d778-4fff-b6fd-db032bbadbed" providerId="ADAL" clId="{94049E46-5F8A-4792-9ADF-37280D1E63A7}" dt="2024-03-13T10:16:01.983" v="1238"/>
          <ac:spMkLst>
            <pc:docMk/>
            <pc:sldMk cId="1605100709" sldId="262"/>
            <ac:spMk id="40" creationId="{B2DD41CD-8F47-4F56-AD12-4E2FF7696987}"/>
          </ac:spMkLst>
        </pc:spChg>
        <pc:grpChg chg="add del">
          <ac:chgData name="Robert Wahlberg" userId="b0d7c4f4-d778-4fff-b6fd-db032bbadbed" providerId="ADAL" clId="{94049E46-5F8A-4792-9ADF-37280D1E63A7}" dt="2024-03-13T09:50:36.924" v="903" actId="26606"/>
          <ac:grpSpMkLst>
            <pc:docMk/>
            <pc:sldMk cId="1605100709" sldId="262"/>
            <ac:grpSpMk id="11" creationId="{9AF08BBE-71A7-AEFC-F970-93C6BF79B380}"/>
          </ac:grpSpMkLst>
        </pc:grpChg>
        <pc:grpChg chg="add del">
          <ac:chgData name="Robert Wahlberg" userId="b0d7c4f4-d778-4fff-b6fd-db032bbadbed" providerId="ADAL" clId="{94049E46-5F8A-4792-9ADF-37280D1E63A7}" dt="2024-03-13T09:50:47.717" v="909" actId="26606"/>
          <ac:grpSpMkLst>
            <pc:docMk/>
            <pc:sldMk cId="1605100709" sldId="262"/>
            <ac:grpSpMk id="23" creationId="{DD354807-230F-4402-B1B9-F733A8F1F190}"/>
          </ac:grpSpMkLst>
        </pc:grpChg>
        <pc:grpChg chg="add del">
          <ac:chgData name="Robert Wahlberg" userId="b0d7c4f4-d778-4fff-b6fd-db032bbadbed" providerId="ADAL" clId="{94049E46-5F8A-4792-9ADF-37280D1E63A7}" dt="2024-03-13T09:51:01.614" v="913" actId="26606"/>
          <ac:grpSpMkLst>
            <pc:docMk/>
            <pc:sldMk cId="1605100709" sldId="262"/>
            <ac:grpSpMk id="33" creationId="{B868920F-3C89-4780-A399-2A0099F45D9B}"/>
          </ac:grpSpMkLst>
        </pc:grpChg>
        <pc:picChg chg="add del mod">
          <ac:chgData name="Robert Wahlberg" userId="b0d7c4f4-d778-4fff-b6fd-db032bbadbed" providerId="ADAL" clId="{94049E46-5F8A-4792-9ADF-37280D1E63A7}" dt="2024-03-13T09:34:15.352" v="687" actId="478"/>
          <ac:picMkLst>
            <pc:docMk/>
            <pc:sldMk cId="1605100709" sldId="262"/>
            <ac:picMk id="4" creationId="{251FBE68-9EF4-1481-3315-D990E8CFDB64}"/>
          </ac:picMkLst>
        </pc:picChg>
        <pc:picChg chg="add mod ord">
          <ac:chgData name="Robert Wahlberg" userId="b0d7c4f4-d778-4fff-b6fd-db032bbadbed" providerId="ADAL" clId="{94049E46-5F8A-4792-9ADF-37280D1E63A7}" dt="2024-03-13T09:51:01.614" v="914" actId="26606"/>
          <ac:picMkLst>
            <pc:docMk/>
            <pc:sldMk cId="1605100709" sldId="262"/>
            <ac:picMk id="5" creationId="{02FFB102-E4B3-E56B-E1C0-A4A707FB1BDF}"/>
          </ac:picMkLst>
        </pc:picChg>
        <pc:picChg chg="add mod ord">
          <ac:chgData name="Robert Wahlberg" userId="b0d7c4f4-d778-4fff-b6fd-db032bbadbed" providerId="ADAL" clId="{94049E46-5F8A-4792-9ADF-37280D1E63A7}" dt="2024-03-13T09:51:09.217" v="915" actId="1076"/>
          <ac:picMkLst>
            <pc:docMk/>
            <pc:sldMk cId="1605100709" sldId="262"/>
            <ac:picMk id="6" creationId="{33EC8037-CB80-0ABF-942B-B2E8B6080ADE}"/>
          </ac:picMkLst>
        </pc:picChg>
      </pc:sldChg>
      <pc:sldChg chg="addSp delSp modSp new mod setBg">
        <pc:chgData name="Robert Wahlberg" userId="b0d7c4f4-d778-4fff-b6fd-db032bbadbed" providerId="ADAL" clId="{94049E46-5F8A-4792-9ADF-37280D1E63A7}" dt="2024-03-13T14:42:25.716" v="2614" actId="313"/>
        <pc:sldMkLst>
          <pc:docMk/>
          <pc:sldMk cId="1010915227" sldId="263"/>
        </pc:sldMkLst>
        <pc:spChg chg="mod">
          <ac:chgData name="Robert Wahlberg" userId="b0d7c4f4-d778-4fff-b6fd-db032bbadbed" providerId="ADAL" clId="{94049E46-5F8A-4792-9ADF-37280D1E63A7}" dt="2024-03-13T10:47:51.961" v="1917" actId="20577"/>
          <ac:spMkLst>
            <pc:docMk/>
            <pc:sldMk cId="1010915227" sldId="263"/>
            <ac:spMk id="2" creationId="{E70B06D2-67F0-2EDB-37D4-2A0AD34FBF4F}"/>
          </ac:spMkLst>
        </pc:spChg>
        <pc:spChg chg="del mod">
          <ac:chgData name="Robert Wahlberg" userId="b0d7c4f4-d778-4fff-b6fd-db032bbadbed" providerId="ADAL" clId="{94049E46-5F8A-4792-9ADF-37280D1E63A7}" dt="2024-03-13T10:43:21.048" v="1851" actId="478"/>
          <ac:spMkLst>
            <pc:docMk/>
            <pc:sldMk cId="1010915227" sldId="263"/>
            <ac:spMk id="3" creationId="{0182767E-D3C6-B131-52D8-1EC2E10CCD5E}"/>
          </ac:spMkLst>
        </pc:spChg>
        <pc:spChg chg="add del mod">
          <ac:chgData name="Robert Wahlberg" userId="b0d7c4f4-d778-4fff-b6fd-db032bbadbed" providerId="ADAL" clId="{94049E46-5F8A-4792-9ADF-37280D1E63A7}" dt="2024-03-13T10:34:16.911" v="1732" actId="478"/>
          <ac:spMkLst>
            <pc:docMk/>
            <pc:sldMk cId="1010915227" sldId="263"/>
            <ac:spMk id="9" creationId="{27CD82F7-72F8-E9B4-7BD1-17645FE2C6AC}"/>
          </ac:spMkLst>
        </pc:spChg>
        <pc:spChg chg="add mod">
          <ac:chgData name="Robert Wahlberg" userId="b0d7c4f4-d778-4fff-b6fd-db032bbadbed" providerId="ADAL" clId="{94049E46-5F8A-4792-9ADF-37280D1E63A7}" dt="2024-03-13T10:38:37.449" v="1795" actId="1076"/>
          <ac:spMkLst>
            <pc:docMk/>
            <pc:sldMk cId="1010915227" sldId="263"/>
            <ac:spMk id="10" creationId="{9259EDD0-822A-34E0-EE45-C1C32B8746F2}"/>
          </ac:spMkLst>
        </pc:spChg>
        <pc:spChg chg="add mod">
          <ac:chgData name="Robert Wahlberg" userId="b0d7c4f4-d778-4fff-b6fd-db032bbadbed" providerId="ADAL" clId="{94049E46-5F8A-4792-9ADF-37280D1E63A7}" dt="2024-03-13T10:38:42.911" v="1796" actId="1076"/>
          <ac:spMkLst>
            <pc:docMk/>
            <pc:sldMk cId="1010915227" sldId="263"/>
            <ac:spMk id="11" creationId="{D5098BB4-4C12-BEC0-A6C9-4AFAD53E55D5}"/>
          </ac:spMkLst>
        </pc:spChg>
        <pc:spChg chg="add mod">
          <ac:chgData name="Robert Wahlberg" userId="b0d7c4f4-d778-4fff-b6fd-db032bbadbed" providerId="ADAL" clId="{94049E46-5F8A-4792-9ADF-37280D1E63A7}" dt="2024-03-13T10:38:47.441" v="1797" actId="1076"/>
          <ac:spMkLst>
            <pc:docMk/>
            <pc:sldMk cId="1010915227" sldId="263"/>
            <ac:spMk id="12" creationId="{0CE634E2-A3D5-4A9A-C562-C0A894A7EC6A}"/>
          </ac:spMkLst>
        </pc:spChg>
        <pc:spChg chg="add mod">
          <ac:chgData name="Robert Wahlberg" userId="b0d7c4f4-d778-4fff-b6fd-db032bbadbed" providerId="ADAL" clId="{94049E46-5F8A-4792-9ADF-37280D1E63A7}" dt="2024-03-13T10:38:50.448" v="1798" actId="1076"/>
          <ac:spMkLst>
            <pc:docMk/>
            <pc:sldMk cId="1010915227" sldId="263"/>
            <ac:spMk id="13" creationId="{50847CB3-1EDF-EC84-BB51-F0C549077214}"/>
          </ac:spMkLst>
        </pc:spChg>
        <pc:spChg chg="add mod">
          <ac:chgData name="Robert Wahlberg" userId="b0d7c4f4-d778-4fff-b6fd-db032bbadbed" providerId="ADAL" clId="{94049E46-5F8A-4792-9ADF-37280D1E63A7}" dt="2024-03-13T10:38:54.086" v="1799" actId="1076"/>
          <ac:spMkLst>
            <pc:docMk/>
            <pc:sldMk cId="1010915227" sldId="263"/>
            <ac:spMk id="14" creationId="{11CE4EC3-5B24-7F20-C15E-24698E0A9A41}"/>
          </ac:spMkLst>
        </pc:spChg>
        <pc:spChg chg="add mod">
          <ac:chgData name="Robert Wahlberg" userId="b0d7c4f4-d778-4fff-b6fd-db032bbadbed" providerId="ADAL" clId="{94049E46-5F8A-4792-9ADF-37280D1E63A7}" dt="2024-03-13T10:39:11.412" v="1803" actId="1076"/>
          <ac:spMkLst>
            <pc:docMk/>
            <pc:sldMk cId="1010915227" sldId="263"/>
            <ac:spMk id="15" creationId="{499E4ACD-E668-8BC1-8416-F9DC5F3871BE}"/>
          </ac:spMkLst>
        </pc:spChg>
        <pc:spChg chg="add del mod">
          <ac:chgData name="Robert Wahlberg" userId="b0d7c4f4-d778-4fff-b6fd-db032bbadbed" providerId="ADAL" clId="{94049E46-5F8A-4792-9ADF-37280D1E63A7}" dt="2024-03-13T10:47:19.784" v="1902" actId="478"/>
          <ac:spMkLst>
            <pc:docMk/>
            <pc:sldMk cId="1010915227" sldId="263"/>
            <ac:spMk id="17" creationId="{3FC1F63F-AE24-3599-B7A6-0458BBDEF1C9}"/>
          </ac:spMkLst>
        </pc:spChg>
        <pc:spChg chg="add del mod">
          <ac:chgData name="Robert Wahlberg" userId="b0d7c4f4-d778-4fff-b6fd-db032bbadbed" providerId="ADAL" clId="{94049E46-5F8A-4792-9ADF-37280D1E63A7}" dt="2024-03-13T10:45:14.838" v="1866" actId="478"/>
          <ac:spMkLst>
            <pc:docMk/>
            <pc:sldMk cId="1010915227" sldId="263"/>
            <ac:spMk id="18" creationId="{C65BA08E-C234-0B13-7652-B88948E82978}"/>
          </ac:spMkLst>
        </pc:spChg>
        <pc:spChg chg="add del mod">
          <ac:chgData name="Robert Wahlberg" userId="b0d7c4f4-d778-4fff-b6fd-db032bbadbed" providerId="ADAL" clId="{94049E46-5F8A-4792-9ADF-37280D1E63A7}" dt="2024-03-13T10:41:33.803" v="1835"/>
          <ac:spMkLst>
            <pc:docMk/>
            <pc:sldMk cId="1010915227" sldId="263"/>
            <ac:spMk id="19" creationId="{B110CF2C-579A-0D8A-605F-37C046CAA6A1}"/>
          </ac:spMkLst>
        </pc:spChg>
        <pc:spChg chg="add del mod">
          <ac:chgData name="Robert Wahlberg" userId="b0d7c4f4-d778-4fff-b6fd-db032bbadbed" providerId="ADAL" clId="{94049E46-5F8A-4792-9ADF-37280D1E63A7}" dt="2024-03-13T10:46:41.367" v="1891" actId="478"/>
          <ac:spMkLst>
            <pc:docMk/>
            <pc:sldMk cId="1010915227" sldId="263"/>
            <ac:spMk id="20" creationId="{83756301-BD64-57B5-FC86-C643E2A7B015}"/>
          </ac:spMkLst>
        </pc:spChg>
        <pc:spChg chg="add del mod">
          <ac:chgData name="Robert Wahlberg" userId="b0d7c4f4-d778-4fff-b6fd-db032bbadbed" providerId="ADAL" clId="{94049E46-5F8A-4792-9ADF-37280D1E63A7}" dt="2024-03-13T10:45:53.618" v="1877" actId="478"/>
          <ac:spMkLst>
            <pc:docMk/>
            <pc:sldMk cId="1010915227" sldId="263"/>
            <ac:spMk id="21" creationId="{B7A5FA4E-ADD0-C580-3CBD-1D2A92EE809E}"/>
          </ac:spMkLst>
        </pc:spChg>
        <pc:spChg chg="add del mod">
          <ac:chgData name="Robert Wahlberg" userId="b0d7c4f4-d778-4fff-b6fd-db032bbadbed" providerId="ADAL" clId="{94049E46-5F8A-4792-9ADF-37280D1E63A7}" dt="2024-03-13T10:43:27.291" v="1852" actId="478"/>
          <ac:spMkLst>
            <pc:docMk/>
            <pc:sldMk cId="1010915227" sldId="263"/>
            <ac:spMk id="23" creationId="{F51407BD-8B68-191F-A4F6-D82067179797}"/>
          </ac:spMkLst>
        </pc:spChg>
        <pc:spChg chg="add mod">
          <ac:chgData name="Robert Wahlberg" userId="b0d7c4f4-d778-4fff-b6fd-db032bbadbed" providerId="ADAL" clId="{94049E46-5F8A-4792-9ADF-37280D1E63A7}" dt="2024-03-13T14:42:22.980" v="2613" actId="313"/>
          <ac:spMkLst>
            <pc:docMk/>
            <pc:sldMk cId="1010915227" sldId="263"/>
            <ac:spMk id="24" creationId="{C4C592AB-AE98-781F-43A8-3F2A8E8AB186}"/>
          </ac:spMkLst>
        </pc:spChg>
        <pc:spChg chg="add mod">
          <ac:chgData name="Robert Wahlberg" userId="b0d7c4f4-d778-4fff-b6fd-db032bbadbed" providerId="ADAL" clId="{94049E46-5F8A-4792-9ADF-37280D1E63A7}" dt="2024-03-13T10:46:04.243" v="1882" actId="13926"/>
          <ac:spMkLst>
            <pc:docMk/>
            <pc:sldMk cId="1010915227" sldId="263"/>
            <ac:spMk id="25" creationId="{5A4A9455-7667-F603-228A-12AAB5BE2926}"/>
          </ac:spMkLst>
        </pc:spChg>
        <pc:spChg chg="add mod">
          <ac:chgData name="Robert Wahlberg" userId="b0d7c4f4-d778-4fff-b6fd-db032bbadbed" providerId="ADAL" clId="{94049E46-5F8A-4792-9ADF-37280D1E63A7}" dt="2024-03-13T14:42:08.099" v="2612" actId="313"/>
          <ac:spMkLst>
            <pc:docMk/>
            <pc:sldMk cId="1010915227" sldId="263"/>
            <ac:spMk id="26" creationId="{8C226E8B-1247-AF81-A1DD-B5C204D10FB3}"/>
          </ac:spMkLst>
        </pc:spChg>
        <pc:spChg chg="add mod">
          <ac:chgData name="Robert Wahlberg" userId="b0d7c4f4-d778-4fff-b6fd-db032bbadbed" providerId="ADAL" clId="{94049E46-5F8A-4792-9ADF-37280D1E63A7}" dt="2024-03-13T14:42:25.716" v="2614" actId="313"/>
          <ac:spMkLst>
            <pc:docMk/>
            <pc:sldMk cId="1010915227" sldId="263"/>
            <ac:spMk id="27" creationId="{9B19C22E-8EEF-55B6-4D01-BB62ADF1FEE9}"/>
          </ac:spMkLst>
        </pc:spChg>
        <pc:graphicFrameChg chg="add del mod">
          <ac:chgData name="Robert Wahlberg" userId="b0d7c4f4-d778-4fff-b6fd-db032bbadbed" providerId="ADAL" clId="{94049E46-5F8A-4792-9ADF-37280D1E63A7}" dt="2024-03-13T10:31:50.523" v="1718" actId="478"/>
          <ac:graphicFrameMkLst>
            <pc:docMk/>
            <pc:sldMk cId="1010915227" sldId="263"/>
            <ac:graphicFrameMk id="8" creationId="{2CC36EF6-0305-4AFA-BD59-FCD732809685}"/>
          </ac:graphicFrameMkLst>
        </pc:graphicFrameChg>
        <pc:picChg chg="add del mod">
          <ac:chgData name="Robert Wahlberg" userId="b0d7c4f4-d778-4fff-b6fd-db032bbadbed" providerId="ADAL" clId="{94049E46-5F8A-4792-9ADF-37280D1E63A7}" dt="2024-03-13T09:34:41.236" v="699" actId="478"/>
          <ac:picMkLst>
            <pc:docMk/>
            <pc:sldMk cId="1010915227" sldId="263"/>
            <ac:picMk id="4" creationId="{C82497F0-6A01-7080-BF46-690D14D46CFD}"/>
          </ac:picMkLst>
        </pc:picChg>
        <pc:picChg chg="add mod">
          <ac:chgData name="Robert Wahlberg" userId="b0d7c4f4-d778-4fff-b6fd-db032bbadbed" providerId="ADAL" clId="{94049E46-5F8A-4792-9ADF-37280D1E63A7}" dt="2024-03-13T09:34:41.568" v="700"/>
          <ac:picMkLst>
            <pc:docMk/>
            <pc:sldMk cId="1010915227" sldId="263"/>
            <ac:picMk id="5" creationId="{FF140C34-BB3B-753E-C8DF-39863B8B5C13}"/>
          </ac:picMkLst>
        </pc:picChg>
      </pc:sldChg>
      <pc:sldChg chg="addSp delSp modSp new mod ord setBg setClrOvrMap">
        <pc:chgData name="Robert Wahlberg" userId="b0d7c4f4-d778-4fff-b6fd-db032bbadbed" providerId="ADAL" clId="{94049E46-5F8A-4792-9ADF-37280D1E63A7}" dt="2024-03-13T14:45:08.340" v="2624" actId="20577"/>
        <pc:sldMkLst>
          <pc:docMk/>
          <pc:sldMk cId="2351412042" sldId="264"/>
        </pc:sldMkLst>
        <pc:spChg chg="del">
          <ac:chgData name="Robert Wahlberg" userId="b0d7c4f4-d778-4fff-b6fd-db032bbadbed" providerId="ADAL" clId="{94049E46-5F8A-4792-9ADF-37280D1E63A7}" dt="2024-03-13T09:11:35.630" v="18" actId="478"/>
          <ac:spMkLst>
            <pc:docMk/>
            <pc:sldMk cId="2351412042" sldId="264"/>
            <ac:spMk id="2" creationId="{9DB37C86-D3BE-B242-B6C6-09AF40C6EBFF}"/>
          </ac:spMkLst>
        </pc:spChg>
        <pc:spChg chg="add del mod">
          <ac:chgData name="Robert Wahlberg" userId="b0d7c4f4-d778-4fff-b6fd-db032bbadbed" providerId="ADAL" clId="{94049E46-5F8A-4792-9ADF-37280D1E63A7}" dt="2024-03-13T10:24:32.860" v="1543" actId="26606"/>
          <ac:spMkLst>
            <pc:docMk/>
            <pc:sldMk cId="2351412042" sldId="264"/>
            <ac:spMk id="3" creationId="{267069D5-D189-3332-A199-7FC23F5E2E03}"/>
          </ac:spMkLst>
        </pc:spChg>
        <pc:spChg chg="add del">
          <ac:chgData name="Robert Wahlberg" userId="b0d7c4f4-d778-4fff-b6fd-db032bbadbed" providerId="ADAL" clId="{94049E46-5F8A-4792-9ADF-37280D1E63A7}" dt="2024-03-13T10:24:20.423" v="1536" actId="26606"/>
          <ac:spMkLst>
            <pc:docMk/>
            <pc:sldMk cId="2351412042" sldId="264"/>
            <ac:spMk id="10" creationId="{5A0118C5-4F8D-4CF4-BADD-53FEACC6C42A}"/>
          </ac:spMkLst>
        </pc:spChg>
        <pc:spChg chg="add del">
          <ac:chgData name="Robert Wahlberg" userId="b0d7c4f4-d778-4fff-b6fd-db032bbadbed" providerId="ADAL" clId="{94049E46-5F8A-4792-9ADF-37280D1E63A7}" dt="2024-03-13T10:24:20.423" v="1536" actId="26606"/>
          <ac:spMkLst>
            <pc:docMk/>
            <pc:sldMk cId="2351412042" sldId="264"/>
            <ac:spMk id="12" creationId="{4E0A5C5C-2A95-428E-9F6A-0D29EBD57C9F}"/>
          </ac:spMkLst>
        </pc:spChg>
        <pc:spChg chg="add del">
          <ac:chgData name="Robert Wahlberg" userId="b0d7c4f4-d778-4fff-b6fd-db032bbadbed" providerId="ADAL" clId="{94049E46-5F8A-4792-9ADF-37280D1E63A7}" dt="2024-03-13T10:24:20.423" v="1536" actId="26606"/>
          <ac:spMkLst>
            <pc:docMk/>
            <pc:sldMk cId="2351412042" sldId="264"/>
            <ac:spMk id="14" creationId="{1056F38F-7C4E-461D-8709-7D0024AE1F79}"/>
          </ac:spMkLst>
        </pc:spChg>
        <pc:spChg chg="add del">
          <ac:chgData name="Robert Wahlberg" userId="b0d7c4f4-d778-4fff-b6fd-db032bbadbed" providerId="ADAL" clId="{94049E46-5F8A-4792-9ADF-37280D1E63A7}" dt="2024-03-13T10:24:20.423" v="1536" actId="26606"/>
          <ac:spMkLst>
            <pc:docMk/>
            <pc:sldMk cId="2351412042" sldId="264"/>
            <ac:spMk id="16" creationId="{C7278469-3C3C-49CE-AEEE-E176A4900B78}"/>
          </ac:spMkLst>
        </pc:spChg>
        <pc:spChg chg="add del">
          <ac:chgData name="Robert Wahlberg" userId="b0d7c4f4-d778-4fff-b6fd-db032bbadbed" providerId="ADAL" clId="{94049E46-5F8A-4792-9ADF-37280D1E63A7}" dt="2024-03-13T10:24:20.423" v="1536" actId="26606"/>
          <ac:spMkLst>
            <pc:docMk/>
            <pc:sldMk cId="2351412042" sldId="264"/>
            <ac:spMk id="22" creationId="{4C6598AB-1C17-4D54-951C-A082D94ACB7A}"/>
          </ac:spMkLst>
        </pc:spChg>
        <pc:spChg chg="add del">
          <ac:chgData name="Robert Wahlberg" userId="b0d7c4f4-d778-4fff-b6fd-db032bbadbed" providerId="ADAL" clId="{94049E46-5F8A-4792-9ADF-37280D1E63A7}" dt="2024-03-13T10:24:20.423" v="1536" actId="26606"/>
          <ac:spMkLst>
            <pc:docMk/>
            <pc:sldMk cId="2351412042" sldId="264"/>
            <ac:spMk id="24" creationId="{C83B66D7-137D-4AC1-B172-53D60F08BEB5}"/>
          </ac:spMkLst>
        </pc:spChg>
        <pc:spChg chg="add del">
          <ac:chgData name="Robert Wahlberg" userId="b0d7c4f4-d778-4fff-b6fd-db032bbadbed" providerId="ADAL" clId="{94049E46-5F8A-4792-9ADF-37280D1E63A7}" dt="2024-03-13T10:24:20.423" v="1536" actId="26606"/>
          <ac:spMkLst>
            <pc:docMk/>
            <pc:sldMk cId="2351412042" sldId="264"/>
            <ac:spMk id="26" creationId="{F6B92503-6984-4D15-8B98-8718709B785D}"/>
          </ac:spMkLst>
        </pc:spChg>
        <pc:spChg chg="add del">
          <ac:chgData name="Robert Wahlberg" userId="b0d7c4f4-d778-4fff-b6fd-db032bbadbed" providerId="ADAL" clId="{94049E46-5F8A-4792-9ADF-37280D1E63A7}" dt="2024-03-13T10:24:20.423" v="1536" actId="26606"/>
          <ac:spMkLst>
            <pc:docMk/>
            <pc:sldMk cId="2351412042" sldId="264"/>
            <ac:spMk id="28" creationId="{08DDF938-524E-4C18-A47D-C00627832366}"/>
          </ac:spMkLst>
        </pc:spChg>
        <pc:spChg chg="add del">
          <ac:chgData name="Robert Wahlberg" userId="b0d7c4f4-d778-4fff-b6fd-db032bbadbed" providerId="ADAL" clId="{94049E46-5F8A-4792-9ADF-37280D1E63A7}" dt="2024-03-13T10:24:26.739" v="1538" actId="26606"/>
          <ac:spMkLst>
            <pc:docMk/>
            <pc:sldMk cId="2351412042" sldId="264"/>
            <ac:spMk id="37" creationId="{9228552E-C8B1-4A80-8448-0787CE0FC704}"/>
          </ac:spMkLst>
        </pc:spChg>
        <pc:spChg chg="add del">
          <ac:chgData name="Robert Wahlberg" userId="b0d7c4f4-d778-4fff-b6fd-db032bbadbed" providerId="ADAL" clId="{94049E46-5F8A-4792-9ADF-37280D1E63A7}" dt="2024-03-13T10:24:30.129" v="1540" actId="26606"/>
          <ac:spMkLst>
            <pc:docMk/>
            <pc:sldMk cId="2351412042" sldId="264"/>
            <ac:spMk id="39" creationId="{A7AE9375-4664-4DB2-922D-2782A6E439AC}"/>
          </ac:spMkLst>
        </pc:spChg>
        <pc:spChg chg="add del">
          <ac:chgData name="Robert Wahlberg" userId="b0d7c4f4-d778-4fff-b6fd-db032bbadbed" providerId="ADAL" clId="{94049E46-5F8A-4792-9ADF-37280D1E63A7}" dt="2024-03-13T10:24:30.129" v="1540" actId="26606"/>
          <ac:spMkLst>
            <pc:docMk/>
            <pc:sldMk cId="2351412042" sldId="264"/>
            <ac:spMk id="41" creationId="{267069D5-D189-3332-A199-7FC23F5E2E03}"/>
          </ac:spMkLst>
        </pc:spChg>
        <pc:spChg chg="add del">
          <ac:chgData name="Robert Wahlberg" userId="b0d7c4f4-d778-4fff-b6fd-db032bbadbed" providerId="ADAL" clId="{94049E46-5F8A-4792-9ADF-37280D1E63A7}" dt="2024-03-13T10:24:30.129" v="1540" actId="26606"/>
          <ac:spMkLst>
            <pc:docMk/>
            <pc:sldMk cId="2351412042" sldId="264"/>
            <ac:spMk id="42" creationId="{9DD005C1-8C51-42D6-9BEE-B9B83849743D}"/>
          </ac:spMkLst>
        </pc:spChg>
        <pc:spChg chg="add del">
          <ac:chgData name="Robert Wahlberg" userId="b0d7c4f4-d778-4fff-b6fd-db032bbadbed" providerId="ADAL" clId="{94049E46-5F8A-4792-9ADF-37280D1E63A7}" dt="2024-03-13T10:24:32.838" v="1542" actId="26606"/>
          <ac:spMkLst>
            <pc:docMk/>
            <pc:sldMk cId="2351412042" sldId="264"/>
            <ac:spMk id="44" creationId="{E8A8EAB8-D2FF-444D-B34B-7D32F106AD0E}"/>
          </ac:spMkLst>
        </pc:spChg>
        <pc:spChg chg="add del">
          <ac:chgData name="Robert Wahlberg" userId="b0d7c4f4-d778-4fff-b6fd-db032bbadbed" providerId="ADAL" clId="{94049E46-5F8A-4792-9ADF-37280D1E63A7}" dt="2024-03-13T10:24:32.838" v="1542" actId="26606"/>
          <ac:spMkLst>
            <pc:docMk/>
            <pc:sldMk cId="2351412042" sldId="264"/>
            <ac:spMk id="47" creationId="{267069D5-D189-3332-A199-7FC23F5E2E03}"/>
          </ac:spMkLst>
        </pc:spChg>
        <pc:spChg chg="add">
          <ac:chgData name="Robert Wahlberg" userId="b0d7c4f4-d778-4fff-b6fd-db032bbadbed" providerId="ADAL" clId="{94049E46-5F8A-4792-9ADF-37280D1E63A7}" dt="2024-03-13T10:24:32.860" v="1543" actId="26606"/>
          <ac:spMkLst>
            <pc:docMk/>
            <pc:sldMk cId="2351412042" sldId="264"/>
            <ac:spMk id="49" creationId="{EDDBB197-D710-4A4F-A9CA-FD2177498BE8}"/>
          </ac:spMkLst>
        </pc:spChg>
        <pc:spChg chg="add">
          <ac:chgData name="Robert Wahlberg" userId="b0d7c4f4-d778-4fff-b6fd-db032bbadbed" providerId="ADAL" clId="{94049E46-5F8A-4792-9ADF-37280D1E63A7}" dt="2024-03-13T10:24:32.860" v="1543" actId="26606"/>
          <ac:spMkLst>
            <pc:docMk/>
            <pc:sldMk cId="2351412042" sldId="264"/>
            <ac:spMk id="50" creationId="{975D1CFA-2CDB-4B64-BD9F-85744E8DA12F}"/>
          </ac:spMkLst>
        </pc:spChg>
        <pc:spChg chg="add mod">
          <ac:chgData name="Robert Wahlberg" userId="b0d7c4f4-d778-4fff-b6fd-db032bbadbed" providerId="ADAL" clId="{94049E46-5F8A-4792-9ADF-37280D1E63A7}" dt="2024-03-13T14:45:08.340" v="2624" actId="20577"/>
          <ac:spMkLst>
            <pc:docMk/>
            <pc:sldMk cId="2351412042" sldId="264"/>
            <ac:spMk id="51" creationId="{267069D5-D189-3332-A199-7FC23F5E2E03}"/>
          </ac:spMkLst>
        </pc:spChg>
        <pc:grpChg chg="add del">
          <ac:chgData name="Robert Wahlberg" userId="b0d7c4f4-d778-4fff-b6fd-db032bbadbed" providerId="ADAL" clId="{94049E46-5F8A-4792-9ADF-37280D1E63A7}" dt="2024-03-13T10:24:20.423" v="1536" actId="26606"/>
          <ac:grpSpMkLst>
            <pc:docMk/>
            <pc:sldMk cId="2351412042" sldId="264"/>
            <ac:grpSpMk id="18" creationId="{93DC754C-7E09-422D-A8BB-AF632E90DFA2}"/>
          </ac:grpSpMkLst>
        </pc:grpChg>
        <pc:grpChg chg="add del">
          <ac:chgData name="Robert Wahlberg" userId="b0d7c4f4-d778-4fff-b6fd-db032bbadbed" providerId="ADAL" clId="{94049E46-5F8A-4792-9ADF-37280D1E63A7}" dt="2024-03-13T10:24:20.423" v="1536" actId="26606"/>
          <ac:grpSpMkLst>
            <pc:docMk/>
            <pc:sldMk cId="2351412042" sldId="264"/>
            <ac:grpSpMk id="30" creationId="{3773FAF5-C452-4455-9411-D6AF5EBD4CA9}"/>
          </ac:grpSpMkLst>
        </pc:grpChg>
        <pc:grpChg chg="add">
          <ac:chgData name="Robert Wahlberg" userId="b0d7c4f4-d778-4fff-b6fd-db032bbadbed" providerId="ADAL" clId="{94049E46-5F8A-4792-9ADF-37280D1E63A7}" dt="2024-03-13T10:24:32.860" v="1543" actId="26606"/>
          <ac:grpSpMkLst>
            <pc:docMk/>
            <pc:sldMk cId="2351412042" sldId="264"/>
            <ac:grpSpMk id="52" creationId="{25EE5136-01F1-466C-962D-BA9B4C6757AA}"/>
          </ac:grpSpMkLst>
        </pc:grpChg>
        <pc:graphicFrameChg chg="add del">
          <ac:chgData name="Robert Wahlberg" userId="b0d7c4f4-d778-4fff-b6fd-db032bbadbed" providerId="ADAL" clId="{94049E46-5F8A-4792-9ADF-37280D1E63A7}" dt="2024-03-13T10:24:26.739" v="1538" actId="26606"/>
          <ac:graphicFrameMkLst>
            <pc:docMk/>
            <pc:sldMk cId="2351412042" sldId="264"/>
            <ac:graphicFrameMk id="7" creationId="{E9D5104C-DF00-FDF3-9D74-A9DD5CEB4D9C}"/>
          </ac:graphicFrameMkLst>
        </pc:graphicFrameChg>
        <pc:picChg chg="add del mod">
          <ac:chgData name="Robert Wahlberg" userId="b0d7c4f4-d778-4fff-b6fd-db032bbadbed" providerId="ADAL" clId="{94049E46-5F8A-4792-9ADF-37280D1E63A7}" dt="2024-03-13T09:34:38.044" v="697" actId="478"/>
          <ac:picMkLst>
            <pc:docMk/>
            <pc:sldMk cId="2351412042" sldId="264"/>
            <ac:picMk id="4" creationId="{0AA98FFF-1540-25A7-EABF-1D013516D772}"/>
          </ac:picMkLst>
        </pc:picChg>
        <pc:picChg chg="add mod">
          <ac:chgData name="Robert Wahlberg" userId="b0d7c4f4-d778-4fff-b6fd-db032bbadbed" providerId="ADAL" clId="{94049E46-5F8A-4792-9ADF-37280D1E63A7}" dt="2024-03-13T09:34:38.307" v="698"/>
          <ac:picMkLst>
            <pc:docMk/>
            <pc:sldMk cId="2351412042" sldId="264"/>
            <ac:picMk id="5" creationId="{47BFAFF7-608E-1DA4-88F8-CF9BEADC8FF1}"/>
          </ac:picMkLst>
        </pc:picChg>
        <pc:picChg chg="add del">
          <ac:chgData name="Robert Wahlberg" userId="b0d7c4f4-d778-4fff-b6fd-db032bbadbed" providerId="ADAL" clId="{94049E46-5F8A-4792-9ADF-37280D1E63A7}" dt="2024-03-13T10:24:26.739" v="1538" actId="26606"/>
          <ac:picMkLst>
            <pc:docMk/>
            <pc:sldMk cId="2351412042" sldId="264"/>
            <ac:picMk id="8" creationId="{B783C4A9-7193-9BE0-EEC3-6622164E7B2B}"/>
          </ac:picMkLst>
        </pc:picChg>
        <pc:picChg chg="add mod">
          <ac:chgData name="Robert Wahlberg" userId="b0d7c4f4-d778-4fff-b6fd-db032bbadbed" providerId="ADAL" clId="{94049E46-5F8A-4792-9ADF-37280D1E63A7}" dt="2024-03-13T10:25:20.431" v="1550" actId="208"/>
          <ac:picMkLst>
            <pc:docMk/>
            <pc:sldMk cId="2351412042" sldId="264"/>
            <ac:picMk id="9" creationId="{25C4CDB9-10AA-2057-D797-48293F49A354}"/>
          </ac:picMkLst>
        </pc:picChg>
        <pc:cxnChg chg="add del">
          <ac:chgData name="Robert Wahlberg" userId="b0d7c4f4-d778-4fff-b6fd-db032bbadbed" providerId="ADAL" clId="{94049E46-5F8A-4792-9ADF-37280D1E63A7}" dt="2024-03-13T10:24:30.129" v="1540" actId="26606"/>
          <ac:cxnSpMkLst>
            <pc:docMk/>
            <pc:sldMk cId="2351412042" sldId="264"/>
            <ac:cxnSpMk id="40" creationId="{EE504C98-6397-41C1-A8D8-2D9C4ED307E0}"/>
          </ac:cxnSpMkLst>
        </pc:cxnChg>
        <pc:cxnChg chg="add del">
          <ac:chgData name="Robert Wahlberg" userId="b0d7c4f4-d778-4fff-b6fd-db032bbadbed" providerId="ADAL" clId="{94049E46-5F8A-4792-9ADF-37280D1E63A7}" dt="2024-03-13T10:24:32.838" v="1542" actId="26606"/>
          <ac:cxnSpMkLst>
            <pc:docMk/>
            <pc:sldMk cId="2351412042" sldId="264"/>
            <ac:cxnSpMk id="45" creationId="{067633D1-6EE6-4118-B9F0-B363477BEE7A}"/>
          </ac:cxnSpMkLst>
        </pc:cxnChg>
        <pc:cxnChg chg="add del">
          <ac:chgData name="Robert Wahlberg" userId="b0d7c4f4-d778-4fff-b6fd-db032bbadbed" providerId="ADAL" clId="{94049E46-5F8A-4792-9ADF-37280D1E63A7}" dt="2024-03-13T10:24:32.838" v="1542" actId="26606"/>
          <ac:cxnSpMkLst>
            <pc:docMk/>
            <pc:sldMk cId="2351412042" sldId="264"/>
            <ac:cxnSpMk id="46" creationId="{4AD7FFC6-42A9-49CB-B5E9-B3F6B038331B}"/>
          </ac:cxnSpMkLst>
        </pc:cxnChg>
      </pc:sldChg>
      <pc:sldChg chg="addSp delSp modSp new mod setBg modAnim delDesignElem">
        <pc:chgData name="Robert Wahlberg" userId="b0d7c4f4-d778-4fff-b6fd-db032bbadbed" providerId="ADAL" clId="{94049E46-5F8A-4792-9ADF-37280D1E63A7}" dt="2024-03-14T13:40:44.716" v="3142" actId="5793"/>
        <pc:sldMkLst>
          <pc:docMk/>
          <pc:sldMk cId="2370040272" sldId="265"/>
        </pc:sldMkLst>
        <pc:spChg chg="mod">
          <ac:chgData name="Robert Wahlberg" userId="b0d7c4f4-d778-4fff-b6fd-db032bbadbed" providerId="ADAL" clId="{94049E46-5F8A-4792-9ADF-37280D1E63A7}" dt="2024-03-13T09:47:48.391" v="882" actId="26606"/>
          <ac:spMkLst>
            <pc:docMk/>
            <pc:sldMk cId="2370040272" sldId="265"/>
            <ac:spMk id="2" creationId="{CE62BFE6-C2A5-E7F1-B58D-1F53459E8A7B}"/>
          </ac:spMkLst>
        </pc:spChg>
        <pc:spChg chg="add del">
          <ac:chgData name="Robert Wahlberg" userId="b0d7c4f4-d778-4fff-b6fd-db032bbadbed" providerId="ADAL" clId="{94049E46-5F8A-4792-9ADF-37280D1E63A7}" dt="2024-03-13T09:47:48.391" v="882" actId="26606"/>
          <ac:spMkLst>
            <pc:docMk/>
            <pc:sldMk cId="2370040272" sldId="265"/>
            <ac:spMk id="3" creationId="{378A8405-CD36-98A0-2E35-0CF65ACECA03}"/>
          </ac:spMkLst>
        </pc:spChg>
        <pc:spChg chg="add del">
          <ac:chgData name="Robert Wahlberg" userId="b0d7c4f4-d778-4fff-b6fd-db032bbadbed" providerId="ADAL" clId="{94049E46-5F8A-4792-9ADF-37280D1E63A7}" dt="2024-03-13T09:47:45.485" v="879" actId="26606"/>
          <ac:spMkLst>
            <pc:docMk/>
            <pc:sldMk cId="2370040272" sldId="265"/>
            <ac:spMk id="11" creationId="{37C89E4B-3C9F-44B9-8B86-D9E3D112D8EC}"/>
          </ac:spMkLst>
        </pc:spChg>
        <pc:spChg chg="add del">
          <ac:chgData name="Robert Wahlberg" userId="b0d7c4f4-d778-4fff-b6fd-db032bbadbed" providerId="ADAL" clId="{94049E46-5F8A-4792-9ADF-37280D1E63A7}" dt="2024-03-13T09:47:48.376" v="881" actId="26606"/>
          <ac:spMkLst>
            <pc:docMk/>
            <pc:sldMk cId="2370040272" sldId="265"/>
            <ac:spMk id="17" creationId="{16C5FA50-8D52-4617-AF91-5C7B1C8352F1}"/>
          </ac:spMkLst>
        </pc:spChg>
        <pc:spChg chg="add del">
          <ac:chgData name="Robert Wahlberg" userId="b0d7c4f4-d778-4fff-b6fd-db032bbadbed" providerId="ADAL" clId="{94049E46-5F8A-4792-9ADF-37280D1E63A7}" dt="2024-03-13T09:47:48.376" v="881" actId="26606"/>
          <ac:spMkLst>
            <pc:docMk/>
            <pc:sldMk cId="2370040272" sldId="265"/>
            <ac:spMk id="18" creationId="{E223798C-12AD-4B0C-A50C-D676347D67CF}"/>
          </ac:spMkLst>
        </pc:spChg>
        <pc:spChg chg="add del">
          <ac:chgData name="Robert Wahlberg" userId="b0d7c4f4-d778-4fff-b6fd-db032bbadbed" providerId="ADAL" clId="{94049E46-5F8A-4792-9ADF-37280D1E63A7}" dt="2024-03-13T10:16:01.983" v="1238"/>
          <ac:spMkLst>
            <pc:docMk/>
            <pc:sldMk cId="2370040272" sldId="265"/>
            <ac:spMk id="20" creationId="{9AA72BD9-2C5A-4EDC-931F-5AA08EACA0F3}"/>
          </ac:spMkLst>
        </pc:spChg>
        <pc:spChg chg="add del">
          <ac:chgData name="Robert Wahlberg" userId="b0d7c4f4-d778-4fff-b6fd-db032bbadbed" providerId="ADAL" clId="{94049E46-5F8A-4792-9ADF-37280D1E63A7}" dt="2024-03-13T10:16:01.983" v="1238"/>
          <ac:spMkLst>
            <pc:docMk/>
            <pc:sldMk cId="2370040272" sldId="265"/>
            <ac:spMk id="21" creationId="{DD3981AC-7B61-4947-BCF3-F7AA7FA385B9}"/>
          </ac:spMkLst>
        </pc:spChg>
        <pc:spChg chg="add del">
          <ac:chgData name="Robert Wahlberg" userId="b0d7c4f4-d778-4fff-b6fd-db032bbadbed" providerId="ADAL" clId="{94049E46-5F8A-4792-9ADF-37280D1E63A7}" dt="2024-03-13T10:16:01.983" v="1238"/>
          <ac:spMkLst>
            <pc:docMk/>
            <pc:sldMk cId="2370040272" sldId="265"/>
            <ac:spMk id="22" creationId="{55D4142C-5077-457F-A6AD-3FECFDB39685}"/>
          </ac:spMkLst>
        </pc:spChg>
        <pc:spChg chg="add del">
          <ac:chgData name="Robert Wahlberg" userId="b0d7c4f4-d778-4fff-b6fd-db032bbadbed" providerId="ADAL" clId="{94049E46-5F8A-4792-9ADF-37280D1E63A7}" dt="2024-03-13T10:16:01.983" v="1238"/>
          <ac:spMkLst>
            <pc:docMk/>
            <pc:sldMk cId="2370040272" sldId="265"/>
            <ac:spMk id="23" creationId="{7A5F0580-5EE9-419F-96EE-B6529EF6E7D0}"/>
          </ac:spMkLst>
        </pc:spChg>
        <pc:spChg chg="add mod">
          <ac:chgData name="Robert Wahlberg" userId="b0d7c4f4-d778-4fff-b6fd-db032bbadbed" providerId="ADAL" clId="{94049E46-5F8A-4792-9ADF-37280D1E63A7}" dt="2024-03-14T13:40:44.716" v="3142" actId="5793"/>
          <ac:spMkLst>
            <pc:docMk/>
            <pc:sldMk cId="2370040272" sldId="265"/>
            <ac:spMk id="24" creationId="{378A8405-CD36-98A0-2E35-0CF65ACECA03}"/>
          </ac:spMkLst>
        </pc:spChg>
        <pc:picChg chg="add mod">
          <ac:chgData name="Robert Wahlberg" userId="b0d7c4f4-d778-4fff-b6fd-db032bbadbed" providerId="ADAL" clId="{94049E46-5F8A-4792-9ADF-37280D1E63A7}" dt="2024-03-13T09:33:58.061" v="682"/>
          <ac:picMkLst>
            <pc:docMk/>
            <pc:sldMk cId="2370040272" sldId="265"/>
            <ac:picMk id="4" creationId="{C1123338-1B3A-F003-E6AE-11986A9E786C}"/>
          </ac:picMkLst>
        </pc:picChg>
        <pc:picChg chg="add del mod">
          <ac:chgData name="Robert Wahlberg" userId="b0d7c4f4-d778-4fff-b6fd-db032bbadbed" providerId="ADAL" clId="{94049E46-5F8A-4792-9ADF-37280D1E63A7}" dt="2024-03-13T09:47:36.598" v="877" actId="478"/>
          <ac:picMkLst>
            <pc:docMk/>
            <pc:sldMk cId="2370040272" sldId="265"/>
            <ac:picMk id="5" creationId="{6789AE1C-56F0-5802-3FB1-1D9DCA78B2D1}"/>
          </ac:picMkLst>
        </pc:picChg>
        <pc:picChg chg="add mod ord">
          <ac:chgData name="Robert Wahlberg" userId="b0d7c4f4-d778-4fff-b6fd-db032bbadbed" providerId="ADAL" clId="{94049E46-5F8A-4792-9ADF-37280D1E63A7}" dt="2024-03-13T09:47:48.391" v="882" actId="26606"/>
          <ac:picMkLst>
            <pc:docMk/>
            <pc:sldMk cId="2370040272" sldId="265"/>
            <ac:picMk id="6" creationId="{5D9F70F6-0056-ADA9-F174-CFF62096F5FF}"/>
          </ac:picMkLst>
        </pc:picChg>
        <pc:cxnChg chg="add del">
          <ac:chgData name="Robert Wahlberg" userId="b0d7c4f4-d778-4fff-b6fd-db032bbadbed" providerId="ADAL" clId="{94049E46-5F8A-4792-9ADF-37280D1E63A7}" dt="2024-03-13T09:47:45.485" v="879" actId="26606"/>
          <ac:cxnSpMkLst>
            <pc:docMk/>
            <pc:sldMk cId="2370040272" sldId="265"/>
            <ac:cxnSpMk id="13" creationId="{AA2EAA10-076F-46BD-8F0F-B9A2FB77A85C}"/>
          </ac:cxnSpMkLst>
        </pc:cxnChg>
        <pc:cxnChg chg="add del">
          <ac:chgData name="Robert Wahlberg" userId="b0d7c4f4-d778-4fff-b6fd-db032bbadbed" providerId="ADAL" clId="{94049E46-5F8A-4792-9ADF-37280D1E63A7}" dt="2024-03-13T09:47:45.485" v="879" actId="26606"/>
          <ac:cxnSpMkLst>
            <pc:docMk/>
            <pc:sldMk cId="2370040272" sldId="265"/>
            <ac:cxnSpMk id="15" creationId="{D891E407-403B-4764-86C9-33A56D3BCAA3}"/>
          </ac:cxnSpMkLst>
        </pc:cxnChg>
      </pc:sldChg>
      <pc:sldChg chg="addSp delSp modSp new mod setBg delDesignElem">
        <pc:chgData name="Robert Wahlberg" userId="b0d7c4f4-d778-4fff-b6fd-db032bbadbed" providerId="ADAL" clId="{94049E46-5F8A-4792-9ADF-37280D1E63A7}" dt="2024-03-13T10:23:30.010" v="1534" actId="20577"/>
        <pc:sldMkLst>
          <pc:docMk/>
          <pc:sldMk cId="3932054618" sldId="266"/>
        </pc:sldMkLst>
        <pc:spChg chg="mod">
          <ac:chgData name="Robert Wahlberg" userId="b0d7c4f4-d778-4fff-b6fd-db032bbadbed" providerId="ADAL" clId="{94049E46-5F8A-4792-9ADF-37280D1E63A7}" dt="2024-03-13T10:02:30.911" v="1099" actId="26606"/>
          <ac:spMkLst>
            <pc:docMk/>
            <pc:sldMk cId="3932054618" sldId="266"/>
            <ac:spMk id="2" creationId="{06DEC57D-D755-56CF-4792-B7E6DAF07CB5}"/>
          </ac:spMkLst>
        </pc:spChg>
        <pc:spChg chg="mod ord">
          <ac:chgData name="Robert Wahlberg" userId="b0d7c4f4-d778-4fff-b6fd-db032bbadbed" providerId="ADAL" clId="{94049E46-5F8A-4792-9ADF-37280D1E63A7}" dt="2024-03-13T10:23:30.010" v="1534" actId="20577"/>
          <ac:spMkLst>
            <pc:docMk/>
            <pc:sldMk cId="3932054618" sldId="266"/>
            <ac:spMk id="3" creationId="{8CB34BEB-CC34-AA2D-0618-BD376DB110E9}"/>
          </ac:spMkLst>
        </pc:spChg>
        <pc:spChg chg="add del mod">
          <ac:chgData name="Robert Wahlberg" userId="b0d7c4f4-d778-4fff-b6fd-db032bbadbed" providerId="ADAL" clId="{94049E46-5F8A-4792-9ADF-37280D1E63A7}" dt="2024-03-13T09:55:53.194" v="1050" actId="478"/>
          <ac:spMkLst>
            <pc:docMk/>
            <pc:sldMk cId="3932054618" sldId="266"/>
            <ac:spMk id="6" creationId="{375427EF-1433-B362-677C-554F8FA3D49E}"/>
          </ac:spMkLst>
        </pc:spChg>
        <pc:spChg chg="add del">
          <ac:chgData name="Robert Wahlberg" userId="b0d7c4f4-d778-4fff-b6fd-db032bbadbed" providerId="ADAL" clId="{94049E46-5F8A-4792-9ADF-37280D1E63A7}" dt="2024-03-13T10:01:56.774" v="1097" actId="26606"/>
          <ac:spMkLst>
            <pc:docMk/>
            <pc:sldMk cId="3932054618" sldId="266"/>
            <ac:spMk id="1047" creationId="{9716D72B-0D25-43A5-8554-C535E5118D3B}"/>
          </ac:spMkLst>
        </pc:spChg>
        <pc:spChg chg="add del">
          <ac:chgData name="Robert Wahlberg" userId="b0d7c4f4-d778-4fff-b6fd-db032bbadbed" providerId="ADAL" clId="{94049E46-5F8A-4792-9ADF-37280D1E63A7}" dt="2024-03-13T10:01:56.774" v="1097" actId="26606"/>
          <ac:spMkLst>
            <pc:docMk/>
            <pc:sldMk cId="3932054618" sldId="266"/>
            <ac:spMk id="1049" creationId="{3FCFB1DE-0B7E-48CC-BA90-B2AB0889F9D6}"/>
          </ac:spMkLst>
        </pc:spChg>
        <pc:spChg chg="add del">
          <ac:chgData name="Robert Wahlberg" userId="b0d7c4f4-d778-4fff-b6fd-db032bbadbed" providerId="ADAL" clId="{94049E46-5F8A-4792-9ADF-37280D1E63A7}" dt="2024-03-13T10:02:30.911" v="1099" actId="26606"/>
          <ac:spMkLst>
            <pc:docMk/>
            <pc:sldMk cId="3932054618" sldId="266"/>
            <ac:spMk id="1054" creationId="{E817EB35-4D5C-493B-8459-98C99FD1667F}"/>
          </ac:spMkLst>
        </pc:spChg>
        <pc:spChg chg="add del">
          <ac:chgData name="Robert Wahlberg" userId="b0d7c4f4-d778-4fff-b6fd-db032bbadbed" providerId="ADAL" clId="{94049E46-5F8A-4792-9ADF-37280D1E63A7}" dt="2024-03-13T10:02:30.911" v="1099" actId="26606"/>
          <ac:spMkLst>
            <pc:docMk/>
            <pc:sldMk cId="3932054618" sldId="266"/>
            <ac:spMk id="1056" creationId="{70BEB1E7-2F88-40BC-B73D-42E5B6F80BFC}"/>
          </ac:spMkLst>
        </pc:spChg>
        <pc:spChg chg="add del">
          <ac:chgData name="Robert Wahlberg" userId="b0d7c4f4-d778-4fff-b6fd-db032bbadbed" providerId="ADAL" clId="{94049E46-5F8A-4792-9ADF-37280D1E63A7}" dt="2024-03-13T10:16:01.983" v="1238"/>
          <ac:spMkLst>
            <pc:docMk/>
            <pc:sldMk cId="3932054618" sldId="266"/>
            <ac:spMk id="1061" creationId="{609B2588-B497-493D-80F0-F189AF137565}"/>
          </ac:spMkLst>
        </pc:spChg>
        <pc:grpChg chg="add del">
          <ac:chgData name="Robert Wahlberg" userId="b0d7c4f4-d778-4fff-b6fd-db032bbadbed" providerId="ADAL" clId="{94049E46-5F8A-4792-9ADF-37280D1E63A7}" dt="2024-03-13T10:16:01.983" v="1238"/>
          <ac:grpSpMkLst>
            <pc:docMk/>
            <pc:sldMk cId="3932054618" sldId="266"/>
            <ac:grpSpMk id="1063" creationId="{F9AB5DBD-0A57-4DBC-B49F-205E268F1FCB}"/>
          </ac:grpSpMkLst>
        </pc:grpChg>
        <pc:picChg chg="add mod ord">
          <ac:chgData name="Robert Wahlberg" userId="b0d7c4f4-d778-4fff-b6fd-db032bbadbed" providerId="ADAL" clId="{94049E46-5F8A-4792-9ADF-37280D1E63A7}" dt="2024-03-13T10:02:37.897" v="1100" actId="1076"/>
          <ac:picMkLst>
            <pc:docMk/>
            <pc:sldMk cId="3932054618" sldId="266"/>
            <ac:picMk id="4" creationId="{3D9A08D8-285C-31C6-4829-E595B9C51F3C}"/>
          </ac:picMkLst>
        </pc:picChg>
        <pc:picChg chg="add mod ord">
          <ac:chgData name="Robert Wahlberg" userId="b0d7c4f4-d778-4fff-b6fd-db032bbadbed" providerId="ADAL" clId="{94049E46-5F8A-4792-9ADF-37280D1E63A7}" dt="2024-03-13T10:02:30.911" v="1099" actId="26606"/>
          <ac:picMkLst>
            <pc:docMk/>
            <pc:sldMk cId="3932054618" sldId="266"/>
            <ac:picMk id="1026" creationId="{F14CDA98-C10E-0F29-9202-721DFDD04FF8}"/>
          </ac:picMkLst>
        </pc:picChg>
        <pc:picChg chg="add del">
          <ac:chgData name="Robert Wahlberg" userId="b0d7c4f4-d778-4fff-b6fd-db032bbadbed" providerId="ADAL" clId="{94049E46-5F8A-4792-9ADF-37280D1E63A7}" dt="2024-03-13T09:58:02.166" v="1055" actId="478"/>
          <ac:picMkLst>
            <pc:docMk/>
            <pc:sldMk cId="3932054618" sldId="266"/>
            <ac:picMk id="1028" creationId="{7842214A-2D0E-8BA9-DF0F-A3B764C95B66}"/>
          </ac:picMkLst>
        </pc:picChg>
        <pc:picChg chg="add del mod">
          <ac:chgData name="Robert Wahlberg" userId="b0d7c4f4-d778-4fff-b6fd-db032bbadbed" providerId="ADAL" clId="{94049E46-5F8A-4792-9ADF-37280D1E63A7}" dt="2024-03-13T09:59:03.697" v="1064" actId="478"/>
          <ac:picMkLst>
            <pc:docMk/>
            <pc:sldMk cId="3932054618" sldId="266"/>
            <ac:picMk id="1030" creationId="{FD33FD75-53B0-53E4-C303-2131FA5F37E6}"/>
          </ac:picMkLst>
        </pc:picChg>
        <pc:picChg chg="add del mod">
          <ac:chgData name="Robert Wahlberg" userId="b0d7c4f4-d778-4fff-b6fd-db032bbadbed" providerId="ADAL" clId="{94049E46-5F8A-4792-9ADF-37280D1E63A7}" dt="2024-03-13T09:59:03.697" v="1064" actId="478"/>
          <ac:picMkLst>
            <pc:docMk/>
            <pc:sldMk cId="3932054618" sldId="266"/>
            <ac:picMk id="1032" creationId="{BB85B1BB-FD3E-14EE-66FD-2EED302CE208}"/>
          </ac:picMkLst>
        </pc:picChg>
        <pc:picChg chg="add mod ord">
          <ac:chgData name="Robert Wahlberg" userId="b0d7c4f4-d778-4fff-b6fd-db032bbadbed" providerId="ADAL" clId="{94049E46-5F8A-4792-9ADF-37280D1E63A7}" dt="2024-03-13T10:02:30.911" v="1099" actId="26606"/>
          <ac:picMkLst>
            <pc:docMk/>
            <pc:sldMk cId="3932054618" sldId="266"/>
            <ac:picMk id="1034" creationId="{D7F7B0C4-DFEB-6882-02E5-A6A336D9410E}"/>
          </ac:picMkLst>
        </pc:picChg>
        <pc:picChg chg="add del mod">
          <ac:chgData name="Robert Wahlberg" userId="b0d7c4f4-d778-4fff-b6fd-db032bbadbed" providerId="ADAL" clId="{94049E46-5F8A-4792-9ADF-37280D1E63A7}" dt="2024-03-13T09:59:55.264" v="1078" actId="478"/>
          <ac:picMkLst>
            <pc:docMk/>
            <pc:sldMk cId="3932054618" sldId="266"/>
            <ac:picMk id="1036" creationId="{AF9CE221-E3D2-A378-074C-BC08C24A753F}"/>
          </ac:picMkLst>
        </pc:picChg>
        <pc:picChg chg="add del mod">
          <ac:chgData name="Robert Wahlberg" userId="b0d7c4f4-d778-4fff-b6fd-db032bbadbed" providerId="ADAL" clId="{94049E46-5F8A-4792-9ADF-37280D1E63A7}" dt="2024-03-13T09:59:55.264" v="1078" actId="478"/>
          <ac:picMkLst>
            <pc:docMk/>
            <pc:sldMk cId="3932054618" sldId="266"/>
            <ac:picMk id="1038" creationId="{C9894654-C762-557E-5CAB-B1A498AF2EEC}"/>
          </ac:picMkLst>
        </pc:picChg>
        <pc:picChg chg="add mod ord">
          <ac:chgData name="Robert Wahlberg" userId="b0d7c4f4-d778-4fff-b6fd-db032bbadbed" providerId="ADAL" clId="{94049E46-5F8A-4792-9ADF-37280D1E63A7}" dt="2024-03-13T10:02:30.911" v="1099" actId="26606"/>
          <ac:picMkLst>
            <pc:docMk/>
            <pc:sldMk cId="3932054618" sldId="266"/>
            <ac:picMk id="1040" creationId="{513BB3BA-8556-48BF-BE36-90446CF3FCC1}"/>
          </ac:picMkLst>
        </pc:picChg>
        <pc:picChg chg="add mod">
          <ac:chgData name="Robert Wahlberg" userId="b0d7c4f4-d778-4fff-b6fd-db032bbadbed" providerId="ADAL" clId="{94049E46-5F8A-4792-9ADF-37280D1E63A7}" dt="2024-03-13T10:02:30.911" v="1099" actId="26606"/>
          <ac:picMkLst>
            <pc:docMk/>
            <pc:sldMk cId="3932054618" sldId="266"/>
            <ac:picMk id="1042" creationId="{B977ED67-81F9-0060-A926-AFB70CC847FE}"/>
          </ac:picMkLst>
        </pc:picChg>
      </pc:sldChg>
      <pc:sldChg chg="addSp modSp new mod setBg">
        <pc:chgData name="Robert Wahlberg" userId="b0d7c4f4-d778-4fff-b6fd-db032bbadbed" providerId="ADAL" clId="{94049E46-5F8A-4792-9ADF-37280D1E63A7}" dt="2024-03-19T12:51:17.643" v="3492" actId="255"/>
        <pc:sldMkLst>
          <pc:docMk/>
          <pc:sldMk cId="1457075358" sldId="267"/>
        </pc:sldMkLst>
        <pc:spChg chg="mod">
          <ac:chgData name="Robert Wahlberg" userId="b0d7c4f4-d778-4fff-b6fd-db032bbadbed" providerId="ADAL" clId="{94049E46-5F8A-4792-9ADF-37280D1E63A7}" dt="2024-03-13T14:45:58.507" v="2666" actId="26606"/>
          <ac:spMkLst>
            <pc:docMk/>
            <pc:sldMk cId="1457075358" sldId="267"/>
            <ac:spMk id="2" creationId="{62974278-1A33-4F61-CBF9-221E7B162465}"/>
          </ac:spMkLst>
        </pc:spChg>
        <pc:spChg chg="mod">
          <ac:chgData name="Robert Wahlberg" userId="b0d7c4f4-d778-4fff-b6fd-db032bbadbed" providerId="ADAL" clId="{94049E46-5F8A-4792-9ADF-37280D1E63A7}" dt="2024-03-13T14:45:58.507" v="2666" actId="26606"/>
          <ac:spMkLst>
            <pc:docMk/>
            <pc:sldMk cId="1457075358" sldId="267"/>
            <ac:spMk id="3" creationId="{9F7216AC-C131-6659-840A-28FDEBAF257C}"/>
          </ac:spMkLst>
        </pc:spChg>
        <pc:spChg chg="add mod">
          <ac:chgData name="Robert Wahlberg" userId="b0d7c4f4-d778-4fff-b6fd-db032bbadbed" providerId="ADAL" clId="{94049E46-5F8A-4792-9ADF-37280D1E63A7}" dt="2024-03-19T12:51:17.643" v="3492" actId="255"/>
          <ac:spMkLst>
            <pc:docMk/>
            <pc:sldMk cId="1457075358" sldId="267"/>
            <ac:spMk id="5" creationId="{8B6FD29D-30BE-8CDB-A900-9460331C6978}"/>
          </ac:spMkLst>
        </pc:spChg>
        <pc:spChg chg="add">
          <ac:chgData name="Robert Wahlberg" userId="b0d7c4f4-d778-4fff-b6fd-db032bbadbed" providerId="ADAL" clId="{94049E46-5F8A-4792-9ADF-37280D1E63A7}" dt="2024-03-13T14:45:58.507" v="2666" actId="26606"/>
          <ac:spMkLst>
            <pc:docMk/>
            <pc:sldMk cId="1457075358" sldId="267"/>
            <ac:spMk id="11" creationId="{EDDBB197-D710-4A4F-A9CA-FD2177498BE8}"/>
          </ac:spMkLst>
        </pc:spChg>
        <pc:spChg chg="add">
          <ac:chgData name="Robert Wahlberg" userId="b0d7c4f4-d778-4fff-b6fd-db032bbadbed" providerId="ADAL" clId="{94049E46-5F8A-4792-9ADF-37280D1E63A7}" dt="2024-03-13T14:45:58.507" v="2666" actId="26606"/>
          <ac:spMkLst>
            <pc:docMk/>
            <pc:sldMk cId="1457075358" sldId="267"/>
            <ac:spMk id="13" creationId="{975D1CFA-2CDB-4B64-BD9F-85744E8DA12F}"/>
          </ac:spMkLst>
        </pc:spChg>
        <pc:grpChg chg="add">
          <ac:chgData name="Robert Wahlberg" userId="b0d7c4f4-d778-4fff-b6fd-db032bbadbed" providerId="ADAL" clId="{94049E46-5F8A-4792-9ADF-37280D1E63A7}" dt="2024-03-13T14:45:58.507" v="2666" actId="26606"/>
          <ac:grpSpMkLst>
            <pc:docMk/>
            <pc:sldMk cId="1457075358" sldId="267"/>
            <ac:grpSpMk id="15" creationId="{25EE5136-01F1-466C-962D-BA9B4C6757AA}"/>
          </ac:grpSpMkLst>
        </pc:grpChg>
        <pc:picChg chg="add mod">
          <ac:chgData name="Robert Wahlberg" userId="b0d7c4f4-d778-4fff-b6fd-db032bbadbed" providerId="ADAL" clId="{94049E46-5F8A-4792-9ADF-37280D1E63A7}" dt="2024-03-13T14:46:13.008" v="2667" actId="27614"/>
          <ac:picMkLst>
            <pc:docMk/>
            <pc:sldMk cId="1457075358" sldId="267"/>
            <ac:picMk id="4" creationId="{6AD105A4-9976-A125-F40B-10F4AE70133F}"/>
          </ac:picMkLst>
        </pc:picChg>
        <pc:picChg chg="add">
          <ac:chgData name="Robert Wahlberg" userId="b0d7c4f4-d778-4fff-b6fd-db032bbadbed" providerId="ADAL" clId="{94049E46-5F8A-4792-9ADF-37280D1E63A7}" dt="2024-03-13T14:45:58.507" v="2666" actId="26606"/>
          <ac:picMkLst>
            <pc:docMk/>
            <pc:sldMk cId="1457075358" sldId="267"/>
            <ac:picMk id="8" creationId="{9CFD78F2-4CB1-E17B-0A14-6C0E4B6FD304}"/>
          </ac:picMkLst>
        </pc:picChg>
      </pc:sldChg>
      <pc:sldChg chg="addSp delSp modSp new mod setBg">
        <pc:chgData name="Robert Wahlberg" userId="b0d7c4f4-d778-4fff-b6fd-db032bbadbed" providerId="ADAL" clId="{94049E46-5F8A-4792-9ADF-37280D1E63A7}" dt="2024-03-19T19:20:30.654" v="3714" actId="14100"/>
        <pc:sldMkLst>
          <pc:docMk/>
          <pc:sldMk cId="3835970153" sldId="268"/>
        </pc:sldMkLst>
        <pc:spChg chg="mod">
          <ac:chgData name="Robert Wahlberg" userId="b0d7c4f4-d778-4fff-b6fd-db032bbadbed" providerId="ADAL" clId="{94049E46-5F8A-4792-9ADF-37280D1E63A7}" dt="2024-03-13T12:52:22.203" v="2521" actId="26606"/>
          <ac:spMkLst>
            <pc:docMk/>
            <pc:sldMk cId="3835970153" sldId="268"/>
            <ac:spMk id="2" creationId="{ACCF58F4-E3EB-4C2C-2F89-BD27DA3AE010}"/>
          </ac:spMkLst>
        </pc:spChg>
        <pc:spChg chg="add mod">
          <ac:chgData name="Robert Wahlberg" userId="b0d7c4f4-d778-4fff-b6fd-db032bbadbed" providerId="ADAL" clId="{94049E46-5F8A-4792-9ADF-37280D1E63A7}" dt="2024-03-19T19:20:30.654" v="3714" actId="14100"/>
          <ac:spMkLst>
            <pc:docMk/>
            <pc:sldMk cId="3835970153" sldId="268"/>
            <ac:spMk id="3" creationId="{A7D93135-B3EB-4906-489F-A7AA4BF9C10E}"/>
          </ac:spMkLst>
        </pc:spChg>
        <pc:spChg chg="del mod">
          <ac:chgData name="Robert Wahlberg" userId="b0d7c4f4-d778-4fff-b6fd-db032bbadbed" providerId="ADAL" clId="{94049E46-5F8A-4792-9ADF-37280D1E63A7}" dt="2024-03-13T12:52:26.047" v="2522" actId="478"/>
          <ac:spMkLst>
            <pc:docMk/>
            <pc:sldMk cId="3835970153" sldId="268"/>
            <ac:spMk id="3" creationId="{C9D791FD-91B6-D439-3C4F-B72B1C4774A8}"/>
          </ac:spMkLst>
        </pc:spChg>
        <pc:spChg chg="add">
          <ac:chgData name="Robert Wahlberg" userId="b0d7c4f4-d778-4fff-b6fd-db032bbadbed" providerId="ADAL" clId="{94049E46-5F8A-4792-9ADF-37280D1E63A7}" dt="2024-03-13T12:52:22.203" v="2521" actId="26606"/>
          <ac:spMkLst>
            <pc:docMk/>
            <pc:sldMk cId="3835970153" sldId="268"/>
            <ac:spMk id="9" creationId="{4BC99CB9-DDAD-44A2-8A1C-E3AF4E72DF5C}"/>
          </ac:spMkLst>
        </pc:spChg>
        <pc:spChg chg="add">
          <ac:chgData name="Robert Wahlberg" userId="b0d7c4f4-d778-4fff-b6fd-db032bbadbed" providerId="ADAL" clId="{94049E46-5F8A-4792-9ADF-37280D1E63A7}" dt="2024-03-13T12:52:22.203" v="2521" actId="26606"/>
          <ac:spMkLst>
            <pc:docMk/>
            <pc:sldMk cId="3835970153" sldId="268"/>
            <ac:spMk id="11" creationId="{64053CBF-3932-45FF-8285-EE5146085F3A}"/>
          </ac:spMkLst>
        </pc:spChg>
        <pc:grpChg chg="add">
          <ac:chgData name="Robert Wahlberg" userId="b0d7c4f4-d778-4fff-b6fd-db032bbadbed" providerId="ADAL" clId="{94049E46-5F8A-4792-9ADF-37280D1E63A7}" dt="2024-03-13T12:52:22.203" v="2521" actId="26606"/>
          <ac:grpSpMkLst>
            <pc:docMk/>
            <pc:sldMk cId="3835970153" sldId="268"/>
            <ac:grpSpMk id="13" creationId="{2E751C04-BEA6-446B-A678-9C74819EBD4C}"/>
          </ac:grpSpMkLst>
        </pc:grpChg>
        <pc:grpChg chg="add">
          <ac:chgData name="Robert Wahlberg" userId="b0d7c4f4-d778-4fff-b6fd-db032bbadbed" providerId="ADAL" clId="{94049E46-5F8A-4792-9ADF-37280D1E63A7}" dt="2024-03-13T12:52:22.203" v="2521" actId="26606"/>
          <ac:grpSpMkLst>
            <pc:docMk/>
            <pc:sldMk cId="3835970153" sldId="268"/>
            <ac:grpSpMk id="19" creationId="{B63ACBA3-DEFD-4C6D-BBA0-64468FA99C2D}"/>
          </ac:grpSpMkLst>
        </pc:grpChg>
        <pc:picChg chg="add mod">
          <ac:chgData name="Robert Wahlberg" userId="b0d7c4f4-d778-4fff-b6fd-db032bbadbed" providerId="ADAL" clId="{94049E46-5F8A-4792-9ADF-37280D1E63A7}" dt="2024-03-13T09:34:01.253" v="685"/>
          <ac:picMkLst>
            <pc:docMk/>
            <pc:sldMk cId="3835970153" sldId="268"/>
            <ac:picMk id="4" creationId="{3F6791D6-EFF4-3254-E4D9-5E0F85229D21}"/>
          </ac:picMkLst>
        </pc:picChg>
      </pc:sldChg>
      <pc:sldChg chg="addSp delSp modSp new mod setBg">
        <pc:chgData name="Robert Wahlberg" userId="b0d7c4f4-d778-4fff-b6fd-db032bbadbed" providerId="ADAL" clId="{94049E46-5F8A-4792-9ADF-37280D1E63A7}" dt="2024-03-19T12:54:10.578" v="3501" actId="20577"/>
        <pc:sldMkLst>
          <pc:docMk/>
          <pc:sldMk cId="3049882971" sldId="269"/>
        </pc:sldMkLst>
        <pc:spChg chg="mod">
          <ac:chgData name="Robert Wahlberg" userId="b0d7c4f4-d778-4fff-b6fd-db032bbadbed" providerId="ADAL" clId="{94049E46-5F8A-4792-9ADF-37280D1E63A7}" dt="2024-03-13T11:56:32.285" v="2254" actId="26606"/>
          <ac:spMkLst>
            <pc:docMk/>
            <pc:sldMk cId="3049882971" sldId="269"/>
            <ac:spMk id="2" creationId="{EF8DEC04-6E5D-ADAF-D6B5-A8D2CA8E5B98}"/>
          </ac:spMkLst>
        </pc:spChg>
        <pc:spChg chg="mod">
          <ac:chgData name="Robert Wahlberg" userId="b0d7c4f4-d778-4fff-b6fd-db032bbadbed" providerId="ADAL" clId="{94049E46-5F8A-4792-9ADF-37280D1E63A7}" dt="2024-03-19T12:54:10.578" v="3501" actId="20577"/>
          <ac:spMkLst>
            <pc:docMk/>
            <pc:sldMk cId="3049882971" sldId="269"/>
            <ac:spMk id="3" creationId="{EB002858-0A43-70AD-6341-C435C88F357F}"/>
          </ac:spMkLst>
        </pc:spChg>
        <pc:spChg chg="add del">
          <ac:chgData name="Robert Wahlberg" userId="b0d7c4f4-d778-4fff-b6fd-db032bbadbed" providerId="ADAL" clId="{94049E46-5F8A-4792-9ADF-37280D1E63A7}" dt="2024-03-13T11:56:32.270" v="2253" actId="26606"/>
          <ac:spMkLst>
            <pc:docMk/>
            <pc:sldMk cId="3049882971" sldId="269"/>
            <ac:spMk id="8" creationId="{100EDD19-6802-4EC3-95CE-CFFAB042CFD6}"/>
          </ac:spMkLst>
        </pc:spChg>
        <pc:spChg chg="add del">
          <ac:chgData name="Robert Wahlberg" userId="b0d7c4f4-d778-4fff-b6fd-db032bbadbed" providerId="ADAL" clId="{94049E46-5F8A-4792-9ADF-37280D1E63A7}" dt="2024-03-13T11:56:32.270" v="2253" actId="26606"/>
          <ac:spMkLst>
            <pc:docMk/>
            <pc:sldMk cId="3049882971" sldId="269"/>
            <ac:spMk id="10" creationId="{DB17E863-922E-4C26-BD64-E8FD41D28661}"/>
          </ac:spMkLst>
        </pc:spChg>
        <pc:spChg chg="add">
          <ac:chgData name="Robert Wahlberg" userId="b0d7c4f4-d778-4fff-b6fd-db032bbadbed" providerId="ADAL" clId="{94049E46-5F8A-4792-9ADF-37280D1E63A7}" dt="2024-03-13T11:56:32.285" v="2254" actId="26606"/>
          <ac:spMkLst>
            <pc:docMk/>
            <pc:sldMk cId="3049882971" sldId="269"/>
            <ac:spMk id="12" creationId="{B7FAF607-473A-4A43-A23D-BBFF5C4117BB}"/>
          </ac:spMkLst>
        </pc:spChg>
        <pc:spChg chg="add">
          <ac:chgData name="Robert Wahlberg" userId="b0d7c4f4-d778-4fff-b6fd-db032bbadbed" providerId="ADAL" clId="{94049E46-5F8A-4792-9ADF-37280D1E63A7}" dt="2024-03-13T11:56:32.285" v="2254" actId="26606"/>
          <ac:spMkLst>
            <pc:docMk/>
            <pc:sldMk cId="3049882971" sldId="269"/>
            <ac:spMk id="13" creationId="{245A9F99-D9B1-4094-A2E2-B90AC1DB7B9C}"/>
          </ac:spMkLst>
        </pc:spChg>
        <pc:grpChg chg="add">
          <ac:chgData name="Robert Wahlberg" userId="b0d7c4f4-d778-4fff-b6fd-db032bbadbed" providerId="ADAL" clId="{94049E46-5F8A-4792-9ADF-37280D1E63A7}" dt="2024-03-13T11:56:32.285" v="2254" actId="26606"/>
          <ac:grpSpMkLst>
            <pc:docMk/>
            <pc:sldMk cId="3049882971" sldId="269"/>
            <ac:grpSpMk id="14" creationId="{C5F6476F-D303-44D3-B30F-1BA348F0F64A}"/>
          </ac:grpSpMkLst>
        </pc:grpChg>
        <pc:picChg chg="add mod">
          <ac:chgData name="Robert Wahlberg" userId="b0d7c4f4-d778-4fff-b6fd-db032bbadbed" providerId="ADAL" clId="{94049E46-5F8A-4792-9ADF-37280D1E63A7}" dt="2024-03-13T12:51:56.766" v="2515"/>
          <ac:picMkLst>
            <pc:docMk/>
            <pc:sldMk cId="3049882971" sldId="269"/>
            <ac:picMk id="4" creationId="{7D60B357-99EC-05C9-68AC-B96548BF882F}"/>
          </ac:picMkLst>
        </pc:picChg>
        <pc:picChg chg="add">
          <ac:chgData name="Robert Wahlberg" userId="b0d7c4f4-d778-4fff-b6fd-db032bbadbed" providerId="ADAL" clId="{94049E46-5F8A-4792-9ADF-37280D1E63A7}" dt="2024-03-13T11:56:32.285" v="2254" actId="26606"/>
          <ac:picMkLst>
            <pc:docMk/>
            <pc:sldMk cId="3049882971" sldId="269"/>
            <ac:picMk id="7" creationId="{99E285F2-250C-9A71-5BBF-0F920C040EC1}"/>
          </ac:picMkLst>
        </pc:picChg>
      </pc:sldChg>
      <pc:sldChg chg="addSp modSp new mod setBg">
        <pc:chgData name="Robert Wahlberg" userId="b0d7c4f4-d778-4fff-b6fd-db032bbadbed" providerId="ADAL" clId="{94049E46-5F8A-4792-9ADF-37280D1E63A7}" dt="2024-03-19T12:55:20.609" v="3502" actId="20577"/>
        <pc:sldMkLst>
          <pc:docMk/>
          <pc:sldMk cId="3157240826" sldId="270"/>
        </pc:sldMkLst>
        <pc:spChg chg="mod">
          <ac:chgData name="Robert Wahlberg" userId="b0d7c4f4-d778-4fff-b6fd-db032bbadbed" providerId="ADAL" clId="{94049E46-5F8A-4792-9ADF-37280D1E63A7}" dt="2024-03-13T12:39:53.777" v="2355" actId="26606"/>
          <ac:spMkLst>
            <pc:docMk/>
            <pc:sldMk cId="3157240826" sldId="270"/>
            <ac:spMk id="2" creationId="{EC7B143F-C55E-E95C-200C-FCC782A65915}"/>
          </ac:spMkLst>
        </pc:spChg>
        <pc:spChg chg="mod">
          <ac:chgData name="Robert Wahlberg" userId="b0d7c4f4-d778-4fff-b6fd-db032bbadbed" providerId="ADAL" clId="{94049E46-5F8A-4792-9ADF-37280D1E63A7}" dt="2024-03-19T12:55:20.609" v="3502" actId="20577"/>
          <ac:spMkLst>
            <pc:docMk/>
            <pc:sldMk cId="3157240826" sldId="270"/>
            <ac:spMk id="3" creationId="{BAF01940-2EAF-E4AF-5C6C-E9EF5A7B0856}"/>
          </ac:spMkLst>
        </pc:spChg>
        <pc:spChg chg="add">
          <ac:chgData name="Robert Wahlberg" userId="b0d7c4f4-d778-4fff-b6fd-db032bbadbed" providerId="ADAL" clId="{94049E46-5F8A-4792-9ADF-37280D1E63A7}" dt="2024-03-13T12:39:53.777" v="2355" actId="26606"/>
          <ac:spMkLst>
            <pc:docMk/>
            <pc:sldMk cId="3157240826" sldId="270"/>
            <ac:spMk id="10" creationId="{245A9F99-D9B1-4094-A2E2-B90AC1DB7B9C}"/>
          </ac:spMkLst>
        </pc:spChg>
        <pc:spChg chg="add">
          <ac:chgData name="Robert Wahlberg" userId="b0d7c4f4-d778-4fff-b6fd-db032bbadbed" providerId="ADAL" clId="{94049E46-5F8A-4792-9ADF-37280D1E63A7}" dt="2024-03-13T12:39:53.777" v="2355" actId="26606"/>
          <ac:spMkLst>
            <pc:docMk/>
            <pc:sldMk cId="3157240826" sldId="270"/>
            <ac:spMk id="12" creationId="{B7FAF607-473A-4A43-A23D-BBFF5C4117BB}"/>
          </ac:spMkLst>
        </pc:spChg>
        <pc:grpChg chg="add">
          <ac:chgData name="Robert Wahlberg" userId="b0d7c4f4-d778-4fff-b6fd-db032bbadbed" providerId="ADAL" clId="{94049E46-5F8A-4792-9ADF-37280D1E63A7}" dt="2024-03-13T12:39:53.777" v="2355" actId="26606"/>
          <ac:grpSpMkLst>
            <pc:docMk/>
            <pc:sldMk cId="3157240826" sldId="270"/>
            <ac:grpSpMk id="14" creationId="{C5F6476F-D303-44D3-B30F-1BA348F0F64A}"/>
          </ac:grpSpMkLst>
        </pc:grpChg>
        <pc:picChg chg="add mod">
          <ac:chgData name="Robert Wahlberg" userId="b0d7c4f4-d778-4fff-b6fd-db032bbadbed" providerId="ADAL" clId="{94049E46-5F8A-4792-9ADF-37280D1E63A7}" dt="2024-03-13T12:52:04.235" v="2519"/>
          <ac:picMkLst>
            <pc:docMk/>
            <pc:sldMk cId="3157240826" sldId="270"/>
            <ac:picMk id="4" creationId="{74C62C38-FC59-C3D5-AEB2-3E893FE164D6}"/>
          </ac:picMkLst>
        </pc:picChg>
        <pc:picChg chg="add">
          <ac:chgData name="Robert Wahlberg" userId="b0d7c4f4-d778-4fff-b6fd-db032bbadbed" providerId="ADAL" clId="{94049E46-5F8A-4792-9ADF-37280D1E63A7}" dt="2024-03-13T12:39:53.777" v="2355" actId="26606"/>
          <ac:picMkLst>
            <pc:docMk/>
            <pc:sldMk cId="3157240826" sldId="270"/>
            <ac:picMk id="7" creationId="{C2624740-4C99-B0C2-FA4A-7157261319EF}"/>
          </ac:picMkLst>
        </pc:picChg>
      </pc:sldChg>
      <pc:sldChg chg="addSp delSp modSp new mod ord setBg">
        <pc:chgData name="Robert Wahlberg" userId="b0d7c4f4-d778-4fff-b6fd-db032bbadbed" providerId="ADAL" clId="{94049E46-5F8A-4792-9ADF-37280D1E63A7}" dt="2024-03-13T14:40:51.707" v="2611" actId="26606"/>
        <pc:sldMkLst>
          <pc:docMk/>
          <pc:sldMk cId="390652725" sldId="271"/>
        </pc:sldMkLst>
        <pc:spChg chg="mod">
          <ac:chgData name="Robert Wahlberg" userId="b0d7c4f4-d778-4fff-b6fd-db032bbadbed" providerId="ADAL" clId="{94049E46-5F8A-4792-9ADF-37280D1E63A7}" dt="2024-03-13T14:40:51.707" v="2611" actId="26606"/>
          <ac:spMkLst>
            <pc:docMk/>
            <pc:sldMk cId="390652725" sldId="271"/>
            <ac:spMk id="2" creationId="{17741528-606E-1E41-0906-07FC03C9753F}"/>
          </ac:spMkLst>
        </pc:spChg>
        <pc:spChg chg="mod">
          <ac:chgData name="Robert Wahlberg" userId="b0d7c4f4-d778-4fff-b6fd-db032bbadbed" providerId="ADAL" clId="{94049E46-5F8A-4792-9ADF-37280D1E63A7}" dt="2024-03-13T14:40:51.707" v="2611" actId="26606"/>
          <ac:spMkLst>
            <pc:docMk/>
            <pc:sldMk cId="390652725" sldId="271"/>
            <ac:spMk id="3" creationId="{1767269D-5F71-8594-D98E-7FF4891423A6}"/>
          </ac:spMkLst>
        </pc:spChg>
        <pc:spChg chg="add del">
          <ac:chgData name="Robert Wahlberg" userId="b0d7c4f4-d778-4fff-b6fd-db032bbadbed" providerId="ADAL" clId="{94049E46-5F8A-4792-9ADF-37280D1E63A7}" dt="2024-03-13T14:40:51.707" v="2611" actId="26606"/>
          <ac:spMkLst>
            <pc:docMk/>
            <pc:sldMk cId="390652725" sldId="271"/>
            <ac:spMk id="8" creationId="{4BC99CB9-DDAD-44A2-8A1C-E3AF4E72DF5C}"/>
          </ac:spMkLst>
        </pc:spChg>
        <pc:spChg chg="add del">
          <ac:chgData name="Robert Wahlberg" userId="b0d7c4f4-d778-4fff-b6fd-db032bbadbed" providerId="ADAL" clId="{94049E46-5F8A-4792-9ADF-37280D1E63A7}" dt="2024-03-13T14:40:51.707" v="2611" actId="26606"/>
          <ac:spMkLst>
            <pc:docMk/>
            <pc:sldMk cId="390652725" sldId="271"/>
            <ac:spMk id="10" creationId="{64053CBF-3932-45FF-8285-EE5146085F3A}"/>
          </ac:spMkLst>
        </pc:spChg>
        <pc:spChg chg="add del">
          <ac:chgData name="Robert Wahlberg" userId="b0d7c4f4-d778-4fff-b6fd-db032bbadbed" providerId="ADAL" clId="{94049E46-5F8A-4792-9ADF-37280D1E63A7}" dt="2024-03-13T14:40:47.013" v="2608" actId="26606"/>
          <ac:spMkLst>
            <pc:docMk/>
            <pc:sldMk cId="390652725" sldId="271"/>
            <ac:spMk id="27" creationId="{081EA652-8C6A-4E69-BEB9-170809474553}"/>
          </ac:spMkLst>
        </pc:spChg>
        <pc:spChg chg="add del">
          <ac:chgData name="Robert Wahlberg" userId="b0d7c4f4-d778-4fff-b6fd-db032bbadbed" providerId="ADAL" clId="{94049E46-5F8A-4792-9ADF-37280D1E63A7}" dt="2024-03-13T14:40:47.013" v="2608" actId="26606"/>
          <ac:spMkLst>
            <pc:docMk/>
            <pc:sldMk cId="390652725" sldId="271"/>
            <ac:spMk id="29" creationId="{5298780A-33B9-4EA2-8F67-DE68AD62841B}"/>
          </ac:spMkLst>
        </pc:spChg>
        <pc:spChg chg="add del">
          <ac:chgData name="Robert Wahlberg" userId="b0d7c4f4-d778-4fff-b6fd-db032bbadbed" providerId="ADAL" clId="{94049E46-5F8A-4792-9ADF-37280D1E63A7}" dt="2024-03-13T14:40:47.013" v="2608" actId="26606"/>
          <ac:spMkLst>
            <pc:docMk/>
            <pc:sldMk cId="390652725" sldId="271"/>
            <ac:spMk id="31" creationId="{7F488E8B-4E1E-4402-8935-D4E6C02615C7}"/>
          </ac:spMkLst>
        </pc:spChg>
        <pc:spChg chg="add del">
          <ac:chgData name="Robert Wahlberg" userId="b0d7c4f4-d778-4fff-b6fd-db032bbadbed" providerId="ADAL" clId="{94049E46-5F8A-4792-9ADF-37280D1E63A7}" dt="2024-03-13T14:40:51.691" v="2610" actId="26606"/>
          <ac:spMkLst>
            <pc:docMk/>
            <pc:sldMk cId="390652725" sldId="271"/>
            <ac:spMk id="35" creationId="{100EDD19-6802-4EC3-95CE-CFFAB042CFD6}"/>
          </ac:spMkLst>
        </pc:spChg>
        <pc:spChg chg="add del">
          <ac:chgData name="Robert Wahlberg" userId="b0d7c4f4-d778-4fff-b6fd-db032bbadbed" providerId="ADAL" clId="{94049E46-5F8A-4792-9ADF-37280D1E63A7}" dt="2024-03-13T14:40:51.691" v="2610" actId="26606"/>
          <ac:spMkLst>
            <pc:docMk/>
            <pc:sldMk cId="390652725" sldId="271"/>
            <ac:spMk id="36" creationId="{DB17E863-922E-4C26-BD64-E8FD41D28661}"/>
          </ac:spMkLst>
        </pc:spChg>
        <pc:grpChg chg="add del">
          <ac:chgData name="Robert Wahlberg" userId="b0d7c4f4-d778-4fff-b6fd-db032bbadbed" providerId="ADAL" clId="{94049E46-5F8A-4792-9ADF-37280D1E63A7}" dt="2024-03-13T14:40:51.707" v="2611" actId="26606"/>
          <ac:grpSpMkLst>
            <pc:docMk/>
            <pc:sldMk cId="390652725" sldId="271"/>
            <ac:grpSpMk id="12" creationId="{2E751C04-BEA6-446B-A678-9C74819EBD4C}"/>
          </ac:grpSpMkLst>
        </pc:grpChg>
        <pc:grpChg chg="add del">
          <ac:chgData name="Robert Wahlberg" userId="b0d7c4f4-d778-4fff-b6fd-db032bbadbed" providerId="ADAL" clId="{94049E46-5F8A-4792-9ADF-37280D1E63A7}" dt="2024-03-13T14:40:51.707" v="2611" actId="26606"/>
          <ac:grpSpMkLst>
            <pc:docMk/>
            <pc:sldMk cId="390652725" sldId="271"/>
            <ac:grpSpMk id="18" creationId="{B63ACBA3-DEFD-4C6D-BBA0-64468FA99C2D}"/>
          </ac:grpSpMkLst>
        </pc:grpChg>
        <pc:grpChg chg="add">
          <ac:chgData name="Robert Wahlberg" userId="b0d7c4f4-d778-4fff-b6fd-db032bbadbed" providerId="ADAL" clId="{94049E46-5F8A-4792-9ADF-37280D1E63A7}" dt="2024-03-13T14:40:51.707" v="2611" actId="26606"/>
          <ac:grpSpMkLst>
            <pc:docMk/>
            <pc:sldMk cId="390652725" sldId="271"/>
            <ac:grpSpMk id="38" creationId="{968EC965-623E-8BF3-985A-953E5C131628}"/>
          </ac:grpSpMkLst>
        </pc:grpChg>
        <pc:picChg chg="add mod">
          <ac:chgData name="Robert Wahlberg" userId="b0d7c4f4-d778-4fff-b6fd-db032bbadbed" providerId="ADAL" clId="{94049E46-5F8A-4792-9ADF-37280D1E63A7}" dt="2024-03-13T12:51:58.540" v="2516"/>
          <ac:picMkLst>
            <pc:docMk/>
            <pc:sldMk cId="390652725" sldId="271"/>
            <ac:picMk id="4" creationId="{EAAB5848-6E85-6C45-DFFA-E55ED86FBF7D}"/>
          </ac:picMkLst>
        </pc:picChg>
        <pc:cxnChg chg="add del">
          <ac:chgData name="Robert Wahlberg" userId="b0d7c4f4-d778-4fff-b6fd-db032bbadbed" providerId="ADAL" clId="{94049E46-5F8A-4792-9ADF-37280D1E63A7}" dt="2024-03-13T14:40:47.013" v="2608" actId="26606"/>
          <ac:cxnSpMkLst>
            <pc:docMk/>
            <pc:sldMk cId="390652725" sldId="271"/>
            <ac:cxnSpMk id="33" creationId="{23AAC9B5-8015-485C-ACF9-A750390E9A56}"/>
          </ac:cxnSpMkLst>
        </pc:cxnChg>
      </pc:sldChg>
      <pc:sldChg chg="addSp delSp modSp new mod setBg addAnim delAnim modShow">
        <pc:chgData name="Robert Wahlberg" userId="b0d7c4f4-d778-4fff-b6fd-db032bbadbed" providerId="ADAL" clId="{94049E46-5F8A-4792-9ADF-37280D1E63A7}" dt="2024-03-19T06:51:16.245" v="3294" actId="20577"/>
        <pc:sldMkLst>
          <pc:docMk/>
          <pc:sldMk cId="2566594503" sldId="272"/>
        </pc:sldMkLst>
        <pc:spChg chg="mod">
          <ac:chgData name="Robert Wahlberg" userId="b0d7c4f4-d778-4fff-b6fd-db032bbadbed" providerId="ADAL" clId="{94049E46-5F8A-4792-9ADF-37280D1E63A7}" dt="2024-03-18T06:51:08.096" v="3170" actId="20577"/>
          <ac:spMkLst>
            <pc:docMk/>
            <pc:sldMk cId="2566594503" sldId="272"/>
            <ac:spMk id="2" creationId="{B6B45DAB-4BE0-6917-F402-8EF815031333}"/>
          </ac:spMkLst>
        </pc:spChg>
        <pc:spChg chg="mod">
          <ac:chgData name="Robert Wahlberg" userId="b0d7c4f4-d778-4fff-b6fd-db032bbadbed" providerId="ADAL" clId="{94049E46-5F8A-4792-9ADF-37280D1E63A7}" dt="2024-03-19T06:51:16.245" v="3294" actId="20577"/>
          <ac:spMkLst>
            <pc:docMk/>
            <pc:sldMk cId="2566594503" sldId="272"/>
            <ac:spMk id="3" creationId="{88EF9CAB-DCB4-1F20-6C21-4E6E9F21DAE7}"/>
          </ac:spMkLst>
        </pc:spChg>
        <pc:spChg chg="add del">
          <ac:chgData name="Robert Wahlberg" userId="b0d7c4f4-d778-4fff-b6fd-db032bbadbed" providerId="ADAL" clId="{94049E46-5F8A-4792-9ADF-37280D1E63A7}" dt="2024-03-13T14:46:41.455" v="2690" actId="26606"/>
          <ac:spMkLst>
            <pc:docMk/>
            <pc:sldMk cId="2566594503" sldId="272"/>
            <ac:spMk id="11" creationId="{EDDBB197-D710-4A4F-A9CA-FD2177498BE8}"/>
          </ac:spMkLst>
        </pc:spChg>
        <pc:spChg chg="add del">
          <ac:chgData name="Robert Wahlberg" userId="b0d7c4f4-d778-4fff-b6fd-db032bbadbed" providerId="ADAL" clId="{94049E46-5F8A-4792-9ADF-37280D1E63A7}" dt="2024-03-13T14:46:41.455" v="2690" actId="26606"/>
          <ac:spMkLst>
            <pc:docMk/>
            <pc:sldMk cId="2566594503" sldId="272"/>
            <ac:spMk id="13" creationId="{975D1CFA-2CDB-4B64-BD9F-85744E8DA12F}"/>
          </ac:spMkLst>
        </pc:spChg>
        <pc:spChg chg="add">
          <ac:chgData name="Robert Wahlberg" userId="b0d7c4f4-d778-4fff-b6fd-db032bbadbed" providerId="ADAL" clId="{94049E46-5F8A-4792-9ADF-37280D1E63A7}" dt="2024-03-13T14:46:41.487" v="2691" actId="26606"/>
          <ac:spMkLst>
            <pc:docMk/>
            <pc:sldMk cId="2566594503" sldId="272"/>
            <ac:spMk id="21" creationId="{EDDBB197-D710-4A4F-A9CA-FD2177498BE8}"/>
          </ac:spMkLst>
        </pc:spChg>
        <pc:spChg chg="add">
          <ac:chgData name="Robert Wahlberg" userId="b0d7c4f4-d778-4fff-b6fd-db032bbadbed" providerId="ADAL" clId="{94049E46-5F8A-4792-9ADF-37280D1E63A7}" dt="2024-03-13T14:46:41.487" v="2691" actId="26606"/>
          <ac:spMkLst>
            <pc:docMk/>
            <pc:sldMk cId="2566594503" sldId="272"/>
            <ac:spMk id="22" creationId="{975D1CFA-2CDB-4B64-BD9F-85744E8DA12F}"/>
          </ac:spMkLst>
        </pc:spChg>
        <pc:grpChg chg="add del">
          <ac:chgData name="Robert Wahlberg" userId="b0d7c4f4-d778-4fff-b6fd-db032bbadbed" providerId="ADAL" clId="{94049E46-5F8A-4792-9ADF-37280D1E63A7}" dt="2024-03-13T14:46:41.455" v="2690" actId="26606"/>
          <ac:grpSpMkLst>
            <pc:docMk/>
            <pc:sldMk cId="2566594503" sldId="272"/>
            <ac:grpSpMk id="15" creationId="{25EE5136-01F1-466C-962D-BA9B4C6757AA}"/>
          </ac:grpSpMkLst>
        </pc:grpChg>
        <pc:grpChg chg="add">
          <ac:chgData name="Robert Wahlberg" userId="b0d7c4f4-d778-4fff-b6fd-db032bbadbed" providerId="ADAL" clId="{94049E46-5F8A-4792-9ADF-37280D1E63A7}" dt="2024-03-13T14:46:41.487" v="2691" actId="26606"/>
          <ac:grpSpMkLst>
            <pc:docMk/>
            <pc:sldMk cId="2566594503" sldId="272"/>
            <ac:grpSpMk id="23" creationId="{25EE5136-01F1-466C-962D-BA9B4C6757AA}"/>
          </ac:grpSpMkLst>
        </pc:grpChg>
        <pc:picChg chg="add mod">
          <ac:chgData name="Robert Wahlberg" userId="b0d7c4f4-d778-4fff-b6fd-db032bbadbed" providerId="ADAL" clId="{94049E46-5F8A-4792-9ADF-37280D1E63A7}" dt="2024-03-13T12:52:07.845" v="2520"/>
          <ac:picMkLst>
            <pc:docMk/>
            <pc:sldMk cId="2566594503" sldId="272"/>
            <ac:picMk id="4" creationId="{DCCC7702-E6B9-93B5-FC9A-345B42B8DDA6}"/>
          </ac:picMkLst>
        </pc:picChg>
        <pc:picChg chg="add del">
          <ac:chgData name="Robert Wahlberg" userId="b0d7c4f4-d778-4fff-b6fd-db032bbadbed" providerId="ADAL" clId="{94049E46-5F8A-4792-9ADF-37280D1E63A7}" dt="2024-03-13T14:46:41.455" v="2690" actId="26606"/>
          <ac:picMkLst>
            <pc:docMk/>
            <pc:sldMk cId="2566594503" sldId="272"/>
            <ac:picMk id="8" creationId="{947646EB-C901-62ED-40AF-6B0124DCFA92}"/>
          </ac:picMkLst>
        </pc:picChg>
        <pc:picChg chg="add">
          <ac:chgData name="Robert Wahlberg" userId="b0d7c4f4-d778-4fff-b6fd-db032bbadbed" providerId="ADAL" clId="{94049E46-5F8A-4792-9ADF-37280D1E63A7}" dt="2024-03-13T14:46:41.487" v="2691" actId="26606"/>
          <ac:picMkLst>
            <pc:docMk/>
            <pc:sldMk cId="2566594503" sldId="272"/>
            <ac:picMk id="28" creationId="{A2AC2477-8090-5D32-514B-C404E8D4F3AD}"/>
          </ac:picMkLst>
        </pc:picChg>
      </pc:sldChg>
      <pc:sldChg chg="addSp delSp modSp new mod setBg">
        <pc:chgData name="Robert Wahlberg" userId="b0d7c4f4-d778-4fff-b6fd-db032bbadbed" providerId="ADAL" clId="{94049E46-5F8A-4792-9ADF-37280D1E63A7}" dt="2024-03-19T12:49:13.092" v="3490" actId="14100"/>
        <pc:sldMkLst>
          <pc:docMk/>
          <pc:sldMk cId="47631179" sldId="273"/>
        </pc:sldMkLst>
        <pc:spChg chg="mod ord">
          <ac:chgData name="Robert Wahlberg" userId="b0d7c4f4-d778-4fff-b6fd-db032bbadbed" providerId="ADAL" clId="{94049E46-5F8A-4792-9ADF-37280D1E63A7}" dt="2024-03-19T12:49:04.056" v="3487" actId="26606"/>
          <ac:spMkLst>
            <pc:docMk/>
            <pc:sldMk cId="47631179" sldId="273"/>
            <ac:spMk id="2" creationId="{6D3AD117-7E72-B8AC-4B6D-6A3E379E9A96}"/>
          </ac:spMkLst>
        </pc:spChg>
        <pc:spChg chg="del">
          <ac:chgData name="Robert Wahlberg" userId="b0d7c4f4-d778-4fff-b6fd-db032bbadbed" providerId="ADAL" clId="{94049E46-5F8A-4792-9ADF-37280D1E63A7}" dt="2024-03-19T12:47:40.292" v="3476" actId="22"/>
          <ac:spMkLst>
            <pc:docMk/>
            <pc:sldMk cId="47631179" sldId="273"/>
            <ac:spMk id="3" creationId="{2F27A513-FF59-128F-F3C5-230BAC16DD67}"/>
          </ac:spMkLst>
        </pc:spChg>
        <pc:spChg chg="add del">
          <ac:chgData name="Robert Wahlberg" userId="b0d7c4f4-d778-4fff-b6fd-db032bbadbed" providerId="ADAL" clId="{94049E46-5F8A-4792-9ADF-37280D1E63A7}" dt="2024-03-19T12:49:04.056" v="3487" actId="26606"/>
          <ac:spMkLst>
            <pc:docMk/>
            <pc:sldMk cId="47631179" sldId="273"/>
            <ac:spMk id="12" creationId="{D12DDE76-C203-4047-9998-63900085B5E8}"/>
          </ac:spMkLst>
        </pc:spChg>
        <pc:spChg chg="add">
          <ac:chgData name="Robert Wahlberg" userId="b0d7c4f4-d778-4fff-b6fd-db032bbadbed" providerId="ADAL" clId="{94049E46-5F8A-4792-9ADF-37280D1E63A7}" dt="2024-03-19T12:49:04.056" v="3487" actId="26606"/>
          <ac:spMkLst>
            <pc:docMk/>
            <pc:sldMk cId="47631179" sldId="273"/>
            <ac:spMk id="17" creationId="{6753252F-4873-4F63-801D-CC719279A7D5}"/>
          </ac:spMkLst>
        </pc:spChg>
        <pc:spChg chg="add">
          <ac:chgData name="Robert Wahlberg" userId="b0d7c4f4-d778-4fff-b6fd-db032bbadbed" providerId="ADAL" clId="{94049E46-5F8A-4792-9ADF-37280D1E63A7}" dt="2024-03-19T12:49:04.056" v="3487" actId="26606"/>
          <ac:spMkLst>
            <pc:docMk/>
            <pc:sldMk cId="47631179" sldId="273"/>
            <ac:spMk id="19" creationId="{047C8CCB-F95D-4249-92DD-651249D3535A}"/>
          </ac:spMkLst>
        </pc:spChg>
        <pc:picChg chg="add mod ord">
          <ac:chgData name="Robert Wahlberg" userId="b0d7c4f4-d778-4fff-b6fd-db032bbadbed" providerId="ADAL" clId="{94049E46-5F8A-4792-9ADF-37280D1E63A7}" dt="2024-03-19T12:49:10.217" v="3489" actId="14100"/>
          <ac:picMkLst>
            <pc:docMk/>
            <pc:sldMk cId="47631179" sldId="273"/>
            <ac:picMk id="5" creationId="{0BBA127B-42CB-EC8C-7E7E-80179CEEC4E7}"/>
          </ac:picMkLst>
        </pc:picChg>
        <pc:picChg chg="add mod">
          <ac:chgData name="Robert Wahlberg" userId="b0d7c4f4-d778-4fff-b6fd-db032bbadbed" providerId="ADAL" clId="{94049E46-5F8A-4792-9ADF-37280D1E63A7}" dt="2024-03-19T12:49:13.092" v="3490" actId="14100"/>
          <ac:picMkLst>
            <pc:docMk/>
            <pc:sldMk cId="47631179" sldId="273"/>
            <ac:picMk id="7" creationId="{56D37534-D390-DF70-8B66-F4A82A98786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DD99D-E6B2-4B66-80E0-6F63A0A0A48C}" type="doc">
      <dgm:prSet loTypeId="urn:microsoft.com/office/officeart/2016/7/layout/RepeatingBendingProcessNew" loCatId="process" qsTypeId="urn:microsoft.com/office/officeart/2005/8/quickstyle/3d7" qsCatId="3D" csTypeId="urn:microsoft.com/office/officeart/2005/8/colors/accent1_2" csCatId="accent1" phldr="1"/>
      <dgm:spPr/>
      <dgm:t>
        <a:bodyPr/>
        <a:lstStyle/>
        <a:p>
          <a:endParaRPr lang="en-US"/>
        </a:p>
      </dgm:t>
    </dgm:pt>
    <dgm:pt modelId="{EC0C0CE1-C65F-4704-BA10-EAD32728A32F}">
      <dgm:prSet custT="1"/>
      <dgm:spPr>
        <a:solidFill>
          <a:schemeClr val="accent6"/>
        </a:solidFill>
      </dgm:spPr>
      <dgm:t>
        <a:bodyPr/>
        <a:lstStyle/>
        <a:p>
          <a:r>
            <a:rPr lang="en-US" sz="1800" dirty="0"/>
            <a:t>Niklas Larsson </a:t>
          </a:r>
        </a:p>
        <a:p>
          <a:r>
            <a:rPr lang="en-US" sz="1800" dirty="0" err="1"/>
            <a:t>Huvudtränare</a:t>
          </a:r>
          <a:endParaRPr lang="en-US" sz="1800" dirty="0"/>
        </a:p>
      </dgm:t>
    </dgm:pt>
    <dgm:pt modelId="{E313F312-4144-4721-BF12-9CA3DE31053B}" type="parTrans" cxnId="{359ACB6D-F3C4-40B4-AD38-BA39E597A29F}">
      <dgm:prSet/>
      <dgm:spPr/>
      <dgm:t>
        <a:bodyPr/>
        <a:lstStyle/>
        <a:p>
          <a:endParaRPr lang="en-US"/>
        </a:p>
      </dgm:t>
    </dgm:pt>
    <dgm:pt modelId="{A71D2F62-A9FB-4E2E-AB79-2B55894707D2}" type="sibTrans" cxnId="{359ACB6D-F3C4-40B4-AD38-BA39E597A29F}">
      <dgm:prSet/>
      <dgm:spPr/>
      <dgm:t>
        <a:bodyPr/>
        <a:lstStyle/>
        <a:p>
          <a:endParaRPr lang="en-US"/>
        </a:p>
      </dgm:t>
    </dgm:pt>
    <dgm:pt modelId="{929CA0E6-2480-4DA7-8184-4AF4CED135A9}">
      <dgm:prSet custT="1"/>
      <dgm:spPr>
        <a:solidFill>
          <a:schemeClr val="accent6"/>
        </a:solidFill>
      </dgm:spPr>
      <dgm:t>
        <a:bodyPr/>
        <a:lstStyle/>
        <a:p>
          <a:r>
            <a:rPr lang="en-US" sz="1800" dirty="0"/>
            <a:t>Robert</a:t>
          </a:r>
          <a:r>
            <a:rPr lang="en-US" sz="2900" dirty="0"/>
            <a:t> </a:t>
          </a:r>
          <a:r>
            <a:rPr lang="en-US" sz="1800" dirty="0"/>
            <a:t>Wahlberg</a:t>
          </a:r>
          <a:r>
            <a:rPr lang="en-US" sz="2900" dirty="0"/>
            <a:t> </a:t>
          </a:r>
          <a:r>
            <a:rPr lang="en-US" sz="1800" dirty="0" err="1"/>
            <a:t>Huvudtränare</a:t>
          </a:r>
          <a:endParaRPr lang="en-US" sz="1800" dirty="0"/>
        </a:p>
      </dgm:t>
    </dgm:pt>
    <dgm:pt modelId="{9C3CC82A-9ACE-4E76-ABB0-D96217630870}" type="parTrans" cxnId="{EB58D2F4-59AF-4E48-976F-3604A912F75D}">
      <dgm:prSet/>
      <dgm:spPr/>
      <dgm:t>
        <a:bodyPr/>
        <a:lstStyle/>
        <a:p>
          <a:endParaRPr lang="en-US"/>
        </a:p>
      </dgm:t>
    </dgm:pt>
    <dgm:pt modelId="{274CAA94-10F2-415B-875D-EDBCDDF78D9F}" type="sibTrans" cxnId="{EB58D2F4-59AF-4E48-976F-3604A912F75D}">
      <dgm:prSet/>
      <dgm:spPr/>
      <dgm:t>
        <a:bodyPr/>
        <a:lstStyle/>
        <a:p>
          <a:endParaRPr lang="en-US"/>
        </a:p>
      </dgm:t>
    </dgm:pt>
    <dgm:pt modelId="{43FB20EB-936D-4BFB-871F-B887B91761D6}">
      <dgm:prSet custT="1"/>
      <dgm:spPr>
        <a:solidFill>
          <a:schemeClr val="accent6"/>
        </a:solidFill>
      </dgm:spPr>
      <dgm:t>
        <a:bodyPr/>
        <a:lstStyle/>
        <a:p>
          <a:r>
            <a:rPr lang="en-US" sz="1800" dirty="0"/>
            <a:t>Andreas Eriksson </a:t>
          </a:r>
          <a:r>
            <a:rPr lang="en-US" sz="1800" dirty="0" err="1"/>
            <a:t>Assisterande</a:t>
          </a:r>
          <a:r>
            <a:rPr lang="en-US" sz="1800" dirty="0"/>
            <a:t> </a:t>
          </a:r>
          <a:r>
            <a:rPr lang="en-US" sz="1800" dirty="0" err="1"/>
            <a:t>tränare</a:t>
          </a:r>
          <a:r>
            <a:rPr lang="en-US" sz="1800" dirty="0"/>
            <a:t> (Ny)</a:t>
          </a:r>
        </a:p>
      </dgm:t>
    </dgm:pt>
    <dgm:pt modelId="{3A27ADD8-8A9D-422E-B300-CA389DDDFBF8}" type="parTrans" cxnId="{4103F2C2-9A54-4F5B-AB0D-9B112403372E}">
      <dgm:prSet/>
      <dgm:spPr/>
      <dgm:t>
        <a:bodyPr/>
        <a:lstStyle/>
        <a:p>
          <a:endParaRPr lang="en-US"/>
        </a:p>
      </dgm:t>
    </dgm:pt>
    <dgm:pt modelId="{F62F5A4B-1B27-4764-A248-CCEB133EA3E9}" type="sibTrans" cxnId="{4103F2C2-9A54-4F5B-AB0D-9B112403372E}">
      <dgm:prSet/>
      <dgm:spPr/>
      <dgm:t>
        <a:bodyPr/>
        <a:lstStyle/>
        <a:p>
          <a:endParaRPr lang="en-US"/>
        </a:p>
      </dgm:t>
    </dgm:pt>
    <dgm:pt modelId="{50C3D763-9418-4BC1-9C4C-18A9FEE6CA22}">
      <dgm:prSet custT="1"/>
      <dgm:spPr>
        <a:solidFill>
          <a:schemeClr val="accent6"/>
        </a:solidFill>
      </dgm:spPr>
      <dgm:t>
        <a:bodyPr/>
        <a:lstStyle/>
        <a:p>
          <a:r>
            <a:rPr lang="en-US" sz="1800" dirty="0"/>
            <a:t>Sara Brolin </a:t>
          </a:r>
        </a:p>
        <a:p>
          <a:r>
            <a:rPr lang="en-US" sz="1800" dirty="0" err="1"/>
            <a:t>Assisterande</a:t>
          </a:r>
          <a:r>
            <a:rPr lang="en-US" sz="1800" dirty="0"/>
            <a:t> </a:t>
          </a:r>
          <a:r>
            <a:rPr lang="en-US" sz="1800" dirty="0" err="1"/>
            <a:t>tränare</a:t>
          </a:r>
          <a:endParaRPr lang="en-US" sz="1800" dirty="0"/>
        </a:p>
      </dgm:t>
    </dgm:pt>
    <dgm:pt modelId="{B7A6E632-ECFA-4796-875C-D52F8B536F2D}" type="parTrans" cxnId="{788BFD9C-9B22-42C2-BEBB-11C135AC0C38}">
      <dgm:prSet/>
      <dgm:spPr/>
      <dgm:t>
        <a:bodyPr/>
        <a:lstStyle/>
        <a:p>
          <a:endParaRPr lang="en-US"/>
        </a:p>
      </dgm:t>
    </dgm:pt>
    <dgm:pt modelId="{5F05C37E-8901-488D-97A2-4305105DCE5D}" type="sibTrans" cxnId="{788BFD9C-9B22-42C2-BEBB-11C135AC0C38}">
      <dgm:prSet/>
      <dgm:spPr/>
      <dgm:t>
        <a:bodyPr/>
        <a:lstStyle/>
        <a:p>
          <a:endParaRPr lang="en-US"/>
        </a:p>
      </dgm:t>
    </dgm:pt>
    <dgm:pt modelId="{F3E6D29D-75F6-468C-8B5F-60B87F714AEF}">
      <dgm:prSet custT="1"/>
      <dgm:spPr>
        <a:solidFill>
          <a:schemeClr val="accent6"/>
        </a:solidFill>
      </dgm:spPr>
      <dgm:t>
        <a:bodyPr/>
        <a:lstStyle/>
        <a:p>
          <a:r>
            <a:rPr lang="en-US" sz="1800" dirty="0"/>
            <a:t>Tomi </a:t>
          </a:r>
          <a:r>
            <a:rPr lang="en-US" sz="1800" dirty="0" err="1"/>
            <a:t>Lehto</a:t>
          </a:r>
          <a:endParaRPr lang="en-US" sz="1800" dirty="0"/>
        </a:p>
        <a:p>
          <a:r>
            <a:rPr lang="en-US" sz="1800" dirty="0" err="1"/>
            <a:t>Fystränare</a:t>
          </a:r>
          <a:r>
            <a:rPr lang="en-US" sz="1800" dirty="0"/>
            <a:t> (Ny)</a:t>
          </a:r>
        </a:p>
      </dgm:t>
    </dgm:pt>
    <dgm:pt modelId="{CA4C8AA8-472E-4C92-AE80-19DCC523928D}" type="parTrans" cxnId="{F2E57B70-E53D-4615-8D0C-30F56A25A795}">
      <dgm:prSet/>
      <dgm:spPr/>
      <dgm:t>
        <a:bodyPr/>
        <a:lstStyle/>
        <a:p>
          <a:endParaRPr lang="en-US"/>
        </a:p>
      </dgm:t>
    </dgm:pt>
    <dgm:pt modelId="{D1886CB8-934A-4860-B460-AAF289B7B39D}" type="sibTrans" cxnId="{F2E57B70-E53D-4615-8D0C-30F56A25A795}">
      <dgm:prSet/>
      <dgm:spPr/>
      <dgm:t>
        <a:bodyPr/>
        <a:lstStyle/>
        <a:p>
          <a:endParaRPr lang="en-US"/>
        </a:p>
      </dgm:t>
    </dgm:pt>
    <dgm:pt modelId="{23E150C7-178B-45C3-8673-C0CBCDE126F2}">
      <dgm:prSet custT="1"/>
      <dgm:spPr>
        <a:solidFill>
          <a:schemeClr val="accent6"/>
        </a:solidFill>
      </dgm:spPr>
      <dgm:t>
        <a:bodyPr/>
        <a:lstStyle/>
        <a:p>
          <a:r>
            <a:rPr lang="en-US" sz="1800" dirty="0"/>
            <a:t>Henrik Wiklund </a:t>
          </a:r>
          <a:r>
            <a:rPr lang="en-US" sz="1800" dirty="0" err="1"/>
            <a:t>Målvaktstränare</a:t>
          </a:r>
          <a:endParaRPr lang="en-US" sz="1800" dirty="0"/>
        </a:p>
      </dgm:t>
    </dgm:pt>
    <dgm:pt modelId="{F4DB1898-9466-45DC-976E-EB92C9A6F64E}" type="parTrans" cxnId="{0289B451-0CDF-4054-AA51-E89C18A0CA68}">
      <dgm:prSet/>
      <dgm:spPr/>
      <dgm:t>
        <a:bodyPr/>
        <a:lstStyle/>
        <a:p>
          <a:endParaRPr lang="en-US"/>
        </a:p>
      </dgm:t>
    </dgm:pt>
    <dgm:pt modelId="{4C119571-E414-4F3E-AA8C-0402EE4A2332}" type="sibTrans" cxnId="{0289B451-0CDF-4054-AA51-E89C18A0CA68}">
      <dgm:prSet/>
      <dgm:spPr/>
      <dgm:t>
        <a:bodyPr/>
        <a:lstStyle/>
        <a:p>
          <a:endParaRPr lang="en-US"/>
        </a:p>
      </dgm:t>
    </dgm:pt>
    <dgm:pt modelId="{DF4633D9-CA28-40BC-8821-C04E7298A389}">
      <dgm:prSet custT="1"/>
      <dgm:spPr>
        <a:solidFill>
          <a:schemeClr val="accent6"/>
        </a:solidFill>
      </dgm:spPr>
      <dgm:t>
        <a:bodyPr/>
        <a:lstStyle/>
        <a:p>
          <a:r>
            <a:rPr lang="en-US" sz="1800" dirty="0"/>
            <a:t>Claes Andersson </a:t>
          </a:r>
        </a:p>
        <a:p>
          <a:r>
            <a:rPr lang="en-US" sz="1800" dirty="0" err="1"/>
            <a:t>Assisterande</a:t>
          </a:r>
          <a:r>
            <a:rPr lang="en-US" sz="1800" dirty="0"/>
            <a:t> </a:t>
          </a:r>
          <a:r>
            <a:rPr lang="en-US" sz="1800" dirty="0" err="1"/>
            <a:t>tränare</a:t>
          </a:r>
          <a:r>
            <a:rPr lang="en-US" sz="1800" dirty="0"/>
            <a:t> (Ny)</a:t>
          </a:r>
        </a:p>
      </dgm:t>
    </dgm:pt>
    <dgm:pt modelId="{9E57F265-44C6-46ED-8CBB-96A1061B1778}" type="parTrans" cxnId="{BBD14C72-C342-4AF6-BDAA-493BD38E5953}">
      <dgm:prSet/>
      <dgm:spPr/>
      <dgm:t>
        <a:bodyPr/>
        <a:lstStyle/>
        <a:p>
          <a:endParaRPr lang="sv-SE"/>
        </a:p>
      </dgm:t>
    </dgm:pt>
    <dgm:pt modelId="{D7BE8EDA-72AB-4250-89A7-F8180111F900}" type="sibTrans" cxnId="{BBD14C72-C342-4AF6-BDAA-493BD38E5953}">
      <dgm:prSet/>
      <dgm:spPr/>
      <dgm:t>
        <a:bodyPr/>
        <a:lstStyle/>
        <a:p>
          <a:endParaRPr lang="sv-SE"/>
        </a:p>
      </dgm:t>
    </dgm:pt>
    <dgm:pt modelId="{C7C34166-1C86-43F5-80D1-B996CB49259B}" type="pres">
      <dgm:prSet presAssocID="{EBADD99D-E6B2-4B66-80E0-6F63A0A0A48C}" presName="Name0" presStyleCnt="0">
        <dgm:presLayoutVars>
          <dgm:dir/>
          <dgm:resizeHandles val="exact"/>
        </dgm:presLayoutVars>
      </dgm:prSet>
      <dgm:spPr/>
    </dgm:pt>
    <dgm:pt modelId="{19742D02-3E5E-44F7-8AD8-E840D1103DB7}" type="pres">
      <dgm:prSet presAssocID="{EC0C0CE1-C65F-4704-BA10-EAD32728A32F}" presName="node" presStyleLbl="node1" presStyleIdx="0" presStyleCnt="7" custScaleX="68485" custScaleY="39912" custLinFactNeighborX="-266">
        <dgm:presLayoutVars>
          <dgm:bulletEnabled val="1"/>
        </dgm:presLayoutVars>
      </dgm:prSet>
      <dgm:spPr/>
    </dgm:pt>
    <dgm:pt modelId="{93055A14-737F-4656-98AE-2404AB43B506}" type="pres">
      <dgm:prSet presAssocID="{A71D2F62-A9FB-4E2E-AB79-2B55894707D2}" presName="sibTrans" presStyleLbl="sibTrans1D1" presStyleIdx="0" presStyleCnt="6"/>
      <dgm:spPr/>
    </dgm:pt>
    <dgm:pt modelId="{D7EF597F-D7D7-4944-90EF-FD7546C1E3E9}" type="pres">
      <dgm:prSet presAssocID="{A71D2F62-A9FB-4E2E-AB79-2B55894707D2}" presName="connectorText" presStyleLbl="sibTrans1D1" presStyleIdx="0" presStyleCnt="6"/>
      <dgm:spPr/>
    </dgm:pt>
    <dgm:pt modelId="{397AB9CB-18ED-4A73-957B-C0A6AF6B95DC}" type="pres">
      <dgm:prSet presAssocID="{929CA0E6-2480-4DA7-8184-4AF4CED135A9}" presName="node" presStyleLbl="node1" presStyleIdx="1" presStyleCnt="7" custScaleX="80355" custScaleY="42352">
        <dgm:presLayoutVars>
          <dgm:bulletEnabled val="1"/>
        </dgm:presLayoutVars>
      </dgm:prSet>
      <dgm:spPr/>
    </dgm:pt>
    <dgm:pt modelId="{5D501C5A-2F76-4DE8-82D9-190AA02B8880}" type="pres">
      <dgm:prSet presAssocID="{274CAA94-10F2-415B-875D-EDBCDDF78D9F}" presName="sibTrans" presStyleLbl="sibTrans1D1" presStyleIdx="1" presStyleCnt="6"/>
      <dgm:spPr/>
    </dgm:pt>
    <dgm:pt modelId="{769DFBEF-8BD7-43AD-AA17-CF9F31710ECB}" type="pres">
      <dgm:prSet presAssocID="{274CAA94-10F2-415B-875D-EDBCDDF78D9F}" presName="connectorText" presStyleLbl="sibTrans1D1" presStyleIdx="1" presStyleCnt="6"/>
      <dgm:spPr/>
    </dgm:pt>
    <dgm:pt modelId="{3F0D335E-B4F0-441E-B693-4377BF9CDCD2}" type="pres">
      <dgm:prSet presAssocID="{43FB20EB-936D-4BFB-871F-B887B91761D6}" presName="node" presStyleLbl="node1" presStyleIdx="2" presStyleCnt="7" custScaleX="79877" custScaleY="42344">
        <dgm:presLayoutVars>
          <dgm:bulletEnabled val="1"/>
        </dgm:presLayoutVars>
      </dgm:prSet>
      <dgm:spPr/>
    </dgm:pt>
    <dgm:pt modelId="{B9CC01D3-9451-4BEE-B0E7-244DDEB01A35}" type="pres">
      <dgm:prSet presAssocID="{F62F5A4B-1B27-4764-A248-CCEB133EA3E9}" presName="sibTrans" presStyleLbl="sibTrans1D1" presStyleIdx="2" presStyleCnt="6"/>
      <dgm:spPr/>
    </dgm:pt>
    <dgm:pt modelId="{04F1CD02-52F4-4641-9DD9-47848A1C5E00}" type="pres">
      <dgm:prSet presAssocID="{F62F5A4B-1B27-4764-A248-CCEB133EA3E9}" presName="connectorText" presStyleLbl="sibTrans1D1" presStyleIdx="2" presStyleCnt="6"/>
      <dgm:spPr/>
    </dgm:pt>
    <dgm:pt modelId="{E67F5B81-33AB-4865-BFAC-2F63C31D6778}" type="pres">
      <dgm:prSet presAssocID="{50C3D763-9418-4BC1-9C4C-18A9FEE6CA22}" presName="node" presStyleLbl="node1" presStyleIdx="3" presStyleCnt="7" custScaleX="68612" custScaleY="37371">
        <dgm:presLayoutVars>
          <dgm:bulletEnabled val="1"/>
        </dgm:presLayoutVars>
      </dgm:prSet>
      <dgm:spPr/>
    </dgm:pt>
    <dgm:pt modelId="{3E5E0AA6-918D-4875-8C8C-D6D661513765}" type="pres">
      <dgm:prSet presAssocID="{5F05C37E-8901-488D-97A2-4305105DCE5D}" presName="sibTrans" presStyleLbl="sibTrans1D1" presStyleIdx="3" presStyleCnt="6"/>
      <dgm:spPr/>
    </dgm:pt>
    <dgm:pt modelId="{74F2569E-50E1-40D5-8AFB-D157A1F42EF5}" type="pres">
      <dgm:prSet presAssocID="{5F05C37E-8901-488D-97A2-4305105DCE5D}" presName="connectorText" presStyleLbl="sibTrans1D1" presStyleIdx="3" presStyleCnt="6"/>
      <dgm:spPr/>
    </dgm:pt>
    <dgm:pt modelId="{E4F8F485-0A5E-4E88-A6EB-776C61D14A8C}" type="pres">
      <dgm:prSet presAssocID="{DF4633D9-CA28-40BC-8821-C04E7298A389}" presName="node" presStyleLbl="node1" presStyleIdx="4" presStyleCnt="7" custScaleX="77377" custScaleY="38620">
        <dgm:presLayoutVars>
          <dgm:bulletEnabled val="1"/>
        </dgm:presLayoutVars>
      </dgm:prSet>
      <dgm:spPr/>
    </dgm:pt>
    <dgm:pt modelId="{7C185927-D498-48AF-BED9-CDA39EBEA95F}" type="pres">
      <dgm:prSet presAssocID="{D7BE8EDA-72AB-4250-89A7-F8180111F900}" presName="sibTrans" presStyleLbl="sibTrans1D1" presStyleIdx="4" presStyleCnt="6"/>
      <dgm:spPr/>
    </dgm:pt>
    <dgm:pt modelId="{0AF8DFC6-3BC3-499C-904B-90650D81E374}" type="pres">
      <dgm:prSet presAssocID="{D7BE8EDA-72AB-4250-89A7-F8180111F900}" presName="connectorText" presStyleLbl="sibTrans1D1" presStyleIdx="4" presStyleCnt="6"/>
      <dgm:spPr/>
    </dgm:pt>
    <dgm:pt modelId="{9661094E-40EF-4417-AAA1-2FFD1466BBE5}" type="pres">
      <dgm:prSet presAssocID="{F3E6D29D-75F6-468C-8B5F-60B87F714AEF}" presName="node" presStyleLbl="node1" presStyleIdx="5" presStyleCnt="7" custScaleX="73711" custScaleY="39721">
        <dgm:presLayoutVars>
          <dgm:bulletEnabled val="1"/>
        </dgm:presLayoutVars>
      </dgm:prSet>
      <dgm:spPr/>
    </dgm:pt>
    <dgm:pt modelId="{C50927FB-DBE0-464C-9FF1-EA5A35EAA0AA}" type="pres">
      <dgm:prSet presAssocID="{D1886CB8-934A-4860-B460-AAF289B7B39D}" presName="sibTrans" presStyleLbl="sibTrans1D1" presStyleIdx="5" presStyleCnt="6"/>
      <dgm:spPr/>
    </dgm:pt>
    <dgm:pt modelId="{A3B2B1D8-5920-4473-A309-5B4A2F50F857}" type="pres">
      <dgm:prSet presAssocID="{D1886CB8-934A-4860-B460-AAF289B7B39D}" presName="connectorText" presStyleLbl="sibTrans1D1" presStyleIdx="5" presStyleCnt="6"/>
      <dgm:spPr/>
    </dgm:pt>
    <dgm:pt modelId="{19EDF681-DE48-4837-B40B-587108B116EA}" type="pres">
      <dgm:prSet presAssocID="{23E150C7-178B-45C3-8673-C0CBCDE126F2}" presName="node" presStyleLbl="node1" presStyleIdx="6" presStyleCnt="7" custScaleX="57348" custScaleY="39487">
        <dgm:presLayoutVars>
          <dgm:bulletEnabled val="1"/>
        </dgm:presLayoutVars>
      </dgm:prSet>
      <dgm:spPr/>
    </dgm:pt>
  </dgm:ptLst>
  <dgm:cxnLst>
    <dgm:cxn modelId="{9E066200-86D2-4A7E-A7AA-C5DD7D2A16C3}" type="presOf" srcId="{A71D2F62-A9FB-4E2E-AB79-2B55894707D2}" destId="{D7EF597F-D7D7-4944-90EF-FD7546C1E3E9}" srcOrd="1" destOrd="0" presId="urn:microsoft.com/office/officeart/2016/7/layout/RepeatingBendingProcessNew"/>
    <dgm:cxn modelId="{D6D3080C-44B5-4FEE-AC5B-ABCEA86DA56C}" type="presOf" srcId="{F62F5A4B-1B27-4764-A248-CCEB133EA3E9}" destId="{B9CC01D3-9451-4BEE-B0E7-244DDEB01A35}" srcOrd="0" destOrd="0" presId="urn:microsoft.com/office/officeart/2016/7/layout/RepeatingBendingProcessNew"/>
    <dgm:cxn modelId="{BCEB1A10-C8BC-46CF-96E0-15C2B8005319}" type="presOf" srcId="{D1886CB8-934A-4860-B460-AAF289B7B39D}" destId="{C50927FB-DBE0-464C-9FF1-EA5A35EAA0AA}" srcOrd="0" destOrd="0" presId="urn:microsoft.com/office/officeart/2016/7/layout/RepeatingBendingProcessNew"/>
    <dgm:cxn modelId="{9E536C11-2CA6-420A-87B9-20000942D713}" type="presOf" srcId="{EC0C0CE1-C65F-4704-BA10-EAD32728A32F}" destId="{19742D02-3E5E-44F7-8AD8-E840D1103DB7}" srcOrd="0" destOrd="0" presId="urn:microsoft.com/office/officeart/2016/7/layout/RepeatingBendingProcessNew"/>
    <dgm:cxn modelId="{ACB71B1F-094D-4C23-B478-214283B8C812}" type="presOf" srcId="{DF4633D9-CA28-40BC-8821-C04E7298A389}" destId="{E4F8F485-0A5E-4E88-A6EB-776C61D14A8C}" srcOrd="0" destOrd="0" presId="urn:microsoft.com/office/officeart/2016/7/layout/RepeatingBendingProcessNew"/>
    <dgm:cxn modelId="{53DF872C-4A07-4B5A-A7B1-CEDA99E9916E}" type="presOf" srcId="{929CA0E6-2480-4DA7-8184-4AF4CED135A9}" destId="{397AB9CB-18ED-4A73-957B-C0A6AF6B95DC}" srcOrd="0" destOrd="0" presId="urn:microsoft.com/office/officeart/2016/7/layout/RepeatingBendingProcessNew"/>
    <dgm:cxn modelId="{DDE1BA3A-D191-48E4-BED7-CD75C94D107C}" type="presOf" srcId="{D7BE8EDA-72AB-4250-89A7-F8180111F900}" destId="{0AF8DFC6-3BC3-499C-904B-90650D81E374}" srcOrd="1" destOrd="0" presId="urn:microsoft.com/office/officeart/2016/7/layout/RepeatingBendingProcessNew"/>
    <dgm:cxn modelId="{616DA93F-63DB-4578-A91C-684F1F61EF18}" type="presOf" srcId="{D7BE8EDA-72AB-4250-89A7-F8180111F900}" destId="{7C185927-D498-48AF-BED9-CDA39EBEA95F}" srcOrd="0" destOrd="0" presId="urn:microsoft.com/office/officeart/2016/7/layout/RepeatingBendingProcessNew"/>
    <dgm:cxn modelId="{358C8449-1AC4-48C4-AEF7-8ED7FC3753CE}" type="presOf" srcId="{5F05C37E-8901-488D-97A2-4305105DCE5D}" destId="{3E5E0AA6-918D-4875-8C8C-D6D661513765}" srcOrd="0" destOrd="0" presId="urn:microsoft.com/office/officeart/2016/7/layout/RepeatingBendingProcessNew"/>
    <dgm:cxn modelId="{AB7FE86B-9E13-4587-90CB-8C45B3FF27EA}" type="presOf" srcId="{274CAA94-10F2-415B-875D-EDBCDDF78D9F}" destId="{769DFBEF-8BD7-43AD-AA17-CF9F31710ECB}" srcOrd="1" destOrd="0" presId="urn:microsoft.com/office/officeart/2016/7/layout/RepeatingBendingProcessNew"/>
    <dgm:cxn modelId="{359ACB6D-F3C4-40B4-AD38-BA39E597A29F}" srcId="{EBADD99D-E6B2-4B66-80E0-6F63A0A0A48C}" destId="{EC0C0CE1-C65F-4704-BA10-EAD32728A32F}" srcOrd="0" destOrd="0" parTransId="{E313F312-4144-4721-BF12-9CA3DE31053B}" sibTransId="{A71D2F62-A9FB-4E2E-AB79-2B55894707D2}"/>
    <dgm:cxn modelId="{F2E57B70-E53D-4615-8D0C-30F56A25A795}" srcId="{EBADD99D-E6B2-4B66-80E0-6F63A0A0A48C}" destId="{F3E6D29D-75F6-468C-8B5F-60B87F714AEF}" srcOrd="5" destOrd="0" parTransId="{CA4C8AA8-472E-4C92-AE80-19DCC523928D}" sibTransId="{D1886CB8-934A-4860-B460-AAF289B7B39D}"/>
    <dgm:cxn modelId="{0289B451-0CDF-4054-AA51-E89C18A0CA68}" srcId="{EBADD99D-E6B2-4B66-80E0-6F63A0A0A48C}" destId="{23E150C7-178B-45C3-8673-C0CBCDE126F2}" srcOrd="6" destOrd="0" parTransId="{F4DB1898-9466-45DC-976E-EB92C9A6F64E}" sibTransId="{4C119571-E414-4F3E-AA8C-0402EE4A2332}"/>
    <dgm:cxn modelId="{BBD14C72-C342-4AF6-BDAA-493BD38E5953}" srcId="{EBADD99D-E6B2-4B66-80E0-6F63A0A0A48C}" destId="{DF4633D9-CA28-40BC-8821-C04E7298A389}" srcOrd="4" destOrd="0" parTransId="{9E57F265-44C6-46ED-8CBB-96A1061B1778}" sibTransId="{D7BE8EDA-72AB-4250-89A7-F8180111F900}"/>
    <dgm:cxn modelId="{97E45E97-1132-4C78-AC9C-9F0CA145FE8B}" type="presOf" srcId="{23E150C7-178B-45C3-8673-C0CBCDE126F2}" destId="{19EDF681-DE48-4837-B40B-587108B116EA}" srcOrd="0" destOrd="0" presId="urn:microsoft.com/office/officeart/2016/7/layout/RepeatingBendingProcessNew"/>
    <dgm:cxn modelId="{A61BCF9A-8168-425D-8057-25961BFDA198}" type="presOf" srcId="{43FB20EB-936D-4BFB-871F-B887B91761D6}" destId="{3F0D335E-B4F0-441E-B693-4377BF9CDCD2}" srcOrd="0" destOrd="0" presId="urn:microsoft.com/office/officeart/2016/7/layout/RepeatingBendingProcessNew"/>
    <dgm:cxn modelId="{95F8819C-ADB2-4920-B9C2-9C8528ED8D70}" type="presOf" srcId="{274CAA94-10F2-415B-875D-EDBCDDF78D9F}" destId="{5D501C5A-2F76-4DE8-82D9-190AA02B8880}" srcOrd="0" destOrd="0" presId="urn:microsoft.com/office/officeart/2016/7/layout/RepeatingBendingProcessNew"/>
    <dgm:cxn modelId="{788BFD9C-9B22-42C2-BEBB-11C135AC0C38}" srcId="{EBADD99D-E6B2-4B66-80E0-6F63A0A0A48C}" destId="{50C3D763-9418-4BC1-9C4C-18A9FEE6CA22}" srcOrd="3" destOrd="0" parTransId="{B7A6E632-ECFA-4796-875C-D52F8B536F2D}" sibTransId="{5F05C37E-8901-488D-97A2-4305105DCE5D}"/>
    <dgm:cxn modelId="{0612079D-441F-4385-94A4-D820351922BC}" type="presOf" srcId="{D1886CB8-934A-4860-B460-AAF289B7B39D}" destId="{A3B2B1D8-5920-4473-A309-5B4A2F50F857}" srcOrd="1" destOrd="0" presId="urn:microsoft.com/office/officeart/2016/7/layout/RepeatingBendingProcessNew"/>
    <dgm:cxn modelId="{745FA59F-64A2-466C-95F4-8C4B53A45BE5}" type="presOf" srcId="{5F05C37E-8901-488D-97A2-4305105DCE5D}" destId="{74F2569E-50E1-40D5-8AFB-D157A1F42EF5}" srcOrd="1" destOrd="0" presId="urn:microsoft.com/office/officeart/2016/7/layout/RepeatingBendingProcessNew"/>
    <dgm:cxn modelId="{8A4B5AA3-B3D4-4D26-8957-806C3AD647ED}" type="presOf" srcId="{F62F5A4B-1B27-4764-A248-CCEB133EA3E9}" destId="{04F1CD02-52F4-4641-9DD9-47848A1C5E00}" srcOrd="1" destOrd="0" presId="urn:microsoft.com/office/officeart/2016/7/layout/RepeatingBendingProcessNew"/>
    <dgm:cxn modelId="{2555E1AB-A64F-45E1-BDD5-C033C1DE52E7}" type="presOf" srcId="{F3E6D29D-75F6-468C-8B5F-60B87F714AEF}" destId="{9661094E-40EF-4417-AAA1-2FFD1466BBE5}" srcOrd="0" destOrd="0" presId="urn:microsoft.com/office/officeart/2016/7/layout/RepeatingBendingProcessNew"/>
    <dgm:cxn modelId="{4103F2C2-9A54-4F5B-AB0D-9B112403372E}" srcId="{EBADD99D-E6B2-4B66-80E0-6F63A0A0A48C}" destId="{43FB20EB-936D-4BFB-871F-B887B91761D6}" srcOrd="2" destOrd="0" parTransId="{3A27ADD8-8A9D-422E-B300-CA389DDDFBF8}" sibTransId="{F62F5A4B-1B27-4764-A248-CCEB133EA3E9}"/>
    <dgm:cxn modelId="{750D1ECD-9359-492A-A3DE-06DEB3F4C001}" type="presOf" srcId="{A71D2F62-A9FB-4E2E-AB79-2B55894707D2}" destId="{93055A14-737F-4656-98AE-2404AB43B506}" srcOrd="0" destOrd="0" presId="urn:microsoft.com/office/officeart/2016/7/layout/RepeatingBendingProcessNew"/>
    <dgm:cxn modelId="{E59518F1-A916-4CFB-8FAE-5538654B01E0}" type="presOf" srcId="{EBADD99D-E6B2-4B66-80E0-6F63A0A0A48C}" destId="{C7C34166-1C86-43F5-80D1-B996CB49259B}" srcOrd="0" destOrd="0" presId="urn:microsoft.com/office/officeart/2016/7/layout/RepeatingBendingProcessNew"/>
    <dgm:cxn modelId="{EB58D2F4-59AF-4E48-976F-3604A912F75D}" srcId="{EBADD99D-E6B2-4B66-80E0-6F63A0A0A48C}" destId="{929CA0E6-2480-4DA7-8184-4AF4CED135A9}" srcOrd="1" destOrd="0" parTransId="{9C3CC82A-9ACE-4E76-ABB0-D96217630870}" sibTransId="{274CAA94-10F2-415B-875D-EDBCDDF78D9F}"/>
    <dgm:cxn modelId="{C93273FE-A190-4370-84E5-7160097A6F9E}" type="presOf" srcId="{50C3D763-9418-4BC1-9C4C-18A9FEE6CA22}" destId="{E67F5B81-33AB-4865-BFAC-2F63C31D6778}" srcOrd="0" destOrd="0" presId="urn:microsoft.com/office/officeart/2016/7/layout/RepeatingBendingProcessNew"/>
    <dgm:cxn modelId="{131E90A3-D8FF-4E7A-A105-DFFE64C731E0}" type="presParOf" srcId="{C7C34166-1C86-43F5-80D1-B996CB49259B}" destId="{19742D02-3E5E-44F7-8AD8-E840D1103DB7}" srcOrd="0" destOrd="0" presId="urn:microsoft.com/office/officeart/2016/7/layout/RepeatingBendingProcessNew"/>
    <dgm:cxn modelId="{FC89BD69-0906-4790-BEA2-6B40860790D5}" type="presParOf" srcId="{C7C34166-1C86-43F5-80D1-B996CB49259B}" destId="{93055A14-737F-4656-98AE-2404AB43B506}" srcOrd="1" destOrd="0" presId="urn:microsoft.com/office/officeart/2016/7/layout/RepeatingBendingProcessNew"/>
    <dgm:cxn modelId="{2249A7D8-A6C4-4346-AECC-A070A32E69C0}" type="presParOf" srcId="{93055A14-737F-4656-98AE-2404AB43B506}" destId="{D7EF597F-D7D7-4944-90EF-FD7546C1E3E9}" srcOrd="0" destOrd="0" presId="urn:microsoft.com/office/officeart/2016/7/layout/RepeatingBendingProcessNew"/>
    <dgm:cxn modelId="{17948192-3FE9-4F49-9DC5-B60BDAC38897}" type="presParOf" srcId="{C7C34166-1C86-43F5-80D1-B996CB49259B}" destId="{397AB9CB-18ED-4A73-957B-C0A6AF6B95DC}" srcOrd="2" destOrd="0" presId="urn:microsoft.com/office/officeart/2016/7/layout/RepeatingBendingProcessNew"/>
    <dgm:cxn modelId="{C1B3B401-545A-47F8-A578-7E71A1AECC10}" type="presParOf" srcId="{C7C34166-1C86-43F5-80D1-B996CB49259B}" destId="{5D501C5A-2F76-4DE8-82D9-190AA02B8880}" srcOrd="3" destOrd="0" presId="urn:microsoft.com/office/officeart/2016/7/layout/RepeatingBendingProcessNew"/>
    <dgm:cxn modelId="{2DD80D24-6685-4DAE-8737-3BA34BEED806}" type="presParOf" srcId="{5D501C5A-2F76-4DE8-82D9-190AA02B8880}" destId="{769DFBEF-8BD7-43AD-AA17-CF9F31710ECB}" srcOrd="0" destOrd="0" presId="urn:microsoft.com/office/officeart/2016/7/layout/RepeatingBendingProcessNew"/>
    <dgm:cxn modelId="{6FBA8295-C0AD-49DC-9E9D-5870096B5DBD}" type="presParOf" srcId="{C7C34166-1C86-43F5-80D1-B996CB49259B}" destId="{3F0D335E-B4F0-441E-B693-4377BF9CDCD2}" srcOrd="4" destOrd="0" presId="urn:microsoft.com/office/officeart/2016/7/layout/RepeatingBendingProcessNew"/>
    <dgm:cxn modelId="{34967922-F729-4E9A-A8BB-FF53865C4941}" type="presParOf" srcId="{C7C34166-1C86-43F5-80D1-B996CB49259B}" destId="{B9CC01D3-9451-4BEE-B0E7-244DDEB01A35}" srcOrd="5" destOrd="0" presId="urn:microsoft.com/office/officeart/2016/7/layout/RepeatingBendingProcessNew"/>
    <dgm:cxn modelId="{6275F6BB-BB12-4EC7-AC21-C772EC5896F8}" type="presParOf" srcId="{B9CC01D3-9451-4BEE-B0E7-244DDEB01A35}" destId="{04F1CD02-52F4-4641-9DD9-47848A1C5E00}" srcOrd="0" destOrd="0" presId="urn:microsoft.com/office/officeart/2016/7/layout/RepeatingBendingProcessNew"/>
    <dgm:cxn modelId="{80F2183C-501B-4A79-82E7-EBAB55E31046}" type="presParOf" srcId="{C7C34166-1C86-43F5-80D1-B996CB49259B}" destId="{E67F5B81-33AB-4865-BFAC-2F63C31D6778}" srcOrd="6" destOrd="0" presId="urn:microsoft.com/office/officeart/2016/7/layout/RepeatingBendingProcessNew"/>
    <dgm:cxn modelId="{350D6923-0B39-4966-950F-54D6FF62E9A6}" type="presParOf" srcId="{C7C34166-1C86-43F5-80D1-B996CB49259B}" destId="{3E5E0AA6-918D-4875-8C8C-D6D661513765}" srcOrd="7" destOrd="0" presId="urn:microsoft.com/office/officeart/2016/7/layout/RepeatingBendingProcessNew"/>
    <dgm:cxn modelId="{FF9C3111-59E7-4BAF-9176-976B2BFDEF1B}" type="presParOf" srcId="{3E5E0AA6-918D-4875-8C8C-D6D661513765}" destId="{74F2569E-50E1-40D5-8AFB-D157A1F42EF5}" srcOrd="0" destOrd="0" presId="urn:microsoft.com/office/officeart/2016/7/layout/RepeatingBendingProcessNew"/>
    <dgm:cxn modelId="{398FA9A8-E7C2-4ACA-98C8-46D05F1C3862}" type="presParOf" srcId="{C7C34166-1C86-43F5-80D1-B996CB49259B}" destId="{E4F8F485-0A5E-4E88-A6EB-776C61D14A8C}" srcOrd="8" destOrd="0" presId="urn:microsoft.com/office/officeart/2016/7/layout/RepeatingBendingProcessNew"/>
    <dgm:cxn modelId="{9E104A21-F259-49EE-B511-6DFF30F63956}" type="presParOf" srcId="{C7C34166-1C86-43F5-80D1-B996CB49259B}" destId="{7C185927-D498-48AF-BED9-CDA39EBEA95F}" srcOrd="9" destOrd="0" presId="urn:microsoft.com/office/officeart/2016/7/layout/RepeatingBendingProcessNew"/>
    <dgm:cxn modelId="{ED1FE507-9015-4790-95D5-77F3827CE0FE}" type="presParOf" srcId="{7C185927-D498-48AF-BED9-CDA39EBEA95F}" destId="{0AF8DFC6-3BC3-499C-904B-90650D81E374}" srcOrd="0" destOrd="0" presId="urn:microsoft.com/office/officeart/2016/7/layout/RepeatingBendingProcessNew"/>
    <dgm:cxn modelId="{C1BBF22A-B9EE-49B6-9EF2-C07007636FE9}" type="presParOf" srcId="{C7C34166-1C86-43F5-80D1-B996CB49259B}" destId="{9661094E-40EF-4417-AAA1-2FFD1466BBE5}" srcOrd="10" destOrd="0" presId="urn:microsoft.com/office/officeart/2016/7/layout/RepeatingBendingProcessNew"/>
    <dgm:cxn modelId="{63739803-091B-455D-975A-27D4837A629B}" type="presParOf" srcId="{C7C34166-1C86-43F5-80D1-B996CB49259B}" destId="{C50927FB-DBE0-464C-9FF1-EA5A35EAA0AA}" srcOrd="11" destOrd="0" presId="urn:microsoft.com/office/officeart/2016/7/layout/RepeatingBendingProcessNew"/>
    <dgm:cxn modelId="{EE0A8F3D-F426-48B1-A32B-9533D51AAF3A}" type="presParOf" srcId="{C50927FB-DBE0-464C-9FF1-EA5A35EAA0AA}" destId="{A3B2B1D8-5920-4473-A309-5B4A2F50F857}" srcOrd="0" destOrd="0" presId="urn:microsoft.com/office/officeart/2016/7/layout/RepeatingBendingProcessNew"/>
    <dgm:cxn modelId="{53A2E188-687F-4203-B37C-388CB2A993FC}" type="presParOf" srcId="{C7C34166-1C86-43F5-80D1-B996CB49259B}" destId="{19EDF681-DE48-4837-B40B-587108B116EA}"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7DFCA-C29D-4C6D-B9C1-7E589628A7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1730F70-00B7-4E09-96C7-7A0106E1F43D}">
      <dgm:prSet/>
      <dgm:spPr/>
      <dgm:t>
        <a:bodyPr/>
        <a:lstStyle/>
        <a:p>
          <a:r>
            <a:rPr lang="en-US"/>
            <a:t>DM F13</a:t>
          </a:r>
        </a:p>
      </dgm:t>
    </dgm:pt>
    <dgm:pt modelId="{21E284FA-2431-439F-8281-1EC6F1AD80F3}" type="parTrans" cxnId="{C77C74D1-9642-4BBC-9254-7754B67BDAA4}">
      <dgm:prSet/>
      <dgm:spPr/>
      <dgm:t>
        <a:bodyPr/>
        <a:lstStyle/>
        <a:p>
          <a:endParaRPr lang="en-US"/>
        </a:p>
      </dgm:t>
    </dgm:pt>
    <dgm:pt modelId="{A417EC63-5F5E-4C67-B6F7-673CA3500B7D}" type="sibTrans" cxnId="{C77C74D1-9642-4BBC-9254-7754B67BDAA4}">
      <dgm:prSet/>
      <dgm:spPr/>
      <dgm:t>
        <a:bodyPr/>
        <a:lstStyle/>
        <a:p>
          <a:endParaRPr lang="en-US"/>
        </a:p>
      </dgm:t>
    </dgm:pt>
    <dgm:pt modelId="{1AF67116-D064-427B-A8DB-B29B2C94950B}">
      <dgm:prSet/>
      <dgm:spPr/>
      <dgm:t>
        <a:bodyPr/>
        <a:lstStyle/>
        <a:p>
          <a:r>
            <a:rPr lang="en-US"/>
            <a:t>Gruppspel mot Nykvarns SK, E:a United, IFK Nyköping</a:t>
          </a:r>
        </a:p>
      </dgm:t>
    </dgm:pt>
    <dgm:pt modelId="{E6145444-E55E-4346-A1D6-35653C1B3395}" type="parTrans" cxnId="{4771B247-D17C-470D-B674-5B2F681707C3}">
      <dgm:prSet/>
      <dgm:spPr/>
      <dgm:t>
        <a:bodyPr/>
        <a:lstStyle/>
        <a:p>
          <a:endParaRPr lang="en-US"/>
        </a:p>
      </dgm:t>
    </dgm:pt>
    <dgm:pt modelId="{9B58C86F-7267-4A38-80F7-CC263B1F0A84}" type="sibTrans" cxnId="{4771B247-D17C-470D-B674-5B2F681707C3}">
      <dgm:prSet/>
      <dgm:spPr/>
      <dgm:t>
        <a:bodyPr/>
        <a:lstStyle/>
        <a:p>
          <a:endParaRPr lang="en-US"/>
        </a:p>
      </dgm:t>
    </dgm:pt>
    <dgm:pt modelId="{F5639305-72EC-4F91-B97C-3D05BF461B0A}">
      <dgm:prSet/>
      <dgm:spPr/>
      <dgm:t>
        <a:bodyPr/>
        <a:lstStyle/>
        <a:p>
          <a:r>
            <a:rPr lang="en-US"/>
            <a:t>DM F14</a:t>
          </a:r>
        </a:p>
      </dgm:t>
    </dgm:pt>
    <dgm:pt modelId="{F6B6E359-CCF4-4DC7-96F6-12E321BEC74C}" type="parTrans" cxnId="{38B4B7E7-9BE4-4562-9012-8F2A588F380B}">
      <dgm:prSet/>
      <dgm:spPr/>
      <dgm:t>
        <a:bodyPr/>
        <a:lstStyle/>
        <a:p>
          <a:endParaRPr lang="en-US"/>
        </a:p>
      </dgm:t>
    </dgm:pt>
    <dgm:pt modelId="{68A780D9-1711-4CAC-BFE2-64EEC5EE1C4C}" type="sibTrans" cxnId="{38B4B7E7-9BE4-4562-9012-8F2A588F380B}">
      <dgm:prSet/>
      <dgm:spPr/>
      <dgm:t>
        <a:bodyPr/>
        <a:lstStyle/>
        <a:p>
          <a:endParaRPr lang="en-US"/>
        </a:p>
      </dgm:t>
    </dgm:pt>
    <dgm:pt modelId="{E4B81350-98FB-4482-88E7-8C97B552408D}">
      <dgm:prSet/>
      <dgm:spPr/>
      <dgm:t>
        <a:bodyPr/>
        <a:lstStyle/>
        <a:p>
          <a:r>
            <a:rPr lang="en-US"/>
            <a:t>Gruppspel mot Viljan och DFK Katrineholm</a:t>
          </a:r>
        </a:p>
      </dgm:t>
    </dgm:pt>
    <dgm:pt modelId="{52B40C02-AA84-49E1-B460-E38EEB4BBD17}" type="parTrans" cxnId="{C2D4AC72-1521-4E49-A1A0-4241E637FEF9}">
      <dgm:prSet/>
      <dgm:spPr/>
      <dgm:t>
        <a:bodyPr/>
        <a:lstStyle/>
        <a:p>
          <a:endParaRPr lang="en-US"/>
        </a:p>
      </dgm:t>
    </dgm:pt>
    <dgm:pt modelId="{76797E0A-9EC8-46F5-AA38-DACCFDD8434A}" type="sibTrans" cxnId="{C2D4AC72-1521-4E49-A1A0-4241E637FEF9}">
      <dgm:prSet/>
      <dgm:spPr/>
      <dgm:t>
        <a:bodyPr/>
        <a:lstStyle/>
        <a:p>
          <a:endParaRPr lang="en-US"/>
        </a:p>
      </dgm:t>
    </dgm:pt>
    <dgm:pt modelId="{9E203DDB-DC44-4655-B163-D4E738A50E1F}">
      <dgm:prSet/>
      <dgm:spPr/>
      <dgm:t>
        <a:bodyPr/>
        <a:lstStyle/>
        <a:p>
          <a:r>
            <a:rPr lang="en-US"/>
            <a:t>Gruppspelet skall vara färdigspelat senast 7/5 </a:t>
          </a:r>
        </a:p>
      </dgm:t>
    </dgm:pt>
    <dgm:pt modelId="{95B81846-86E0-4726-A099-2C5F81C40A08}" type="parTrans" cxnId="{F13F6F8E-BB68-4986-8F38-5D03932984E1}">
      <dgm:prSet/>
      <dgm:spPr/>
      <dgm:t>
        <a:bodyPr/>
        <a:lstStyle/>
        <a:p>
          <a:endParaRPr lang="en-US"/>
        </a:p>
      </dgm:t>
    </dgm:pt>
    <dgm:pt modelId="{004403B5-BF0E-4485-BECA-ECD0E8DF8485}" type="sibTrans" cxnId="{F13F6F8E-BB68-4986-8F38-5D03932984E1}">
      <dgm:prSet/>
      <dgm:spPr/>
      <dgm:t>
        <a:bodyPr/>
        <a:lstStyle/>
        <a:p>
          <a:endParaRPr lang="en-US"/>
        </a:p>
      </dgm:t>
    </dgm:pt>
    <dgm:pt modelId="{48CADF44-52BE-4A58-B793-FD9A6EE38DAC}">
      <dgm:prSet/>
      <dgm:spPr/>
      <dgm:t>
        <a:bodyPr/>
        <a:lstStyle/>
        <a:p>
          <a:r>
            <a:rPr lang="en-US"/>
            <a:t>Kvartsfinaler skall vara spelade senast den 18/6 </a:t>
          </a:r>
        </a:p>
      </dgm:t>
    </dgm:pt>
    <dgm:pt modelId="{6414F5AB-B257-4883-AE6E-84807586FFC5}" type="parTrans" cxnId="{AD59FCA3-6D69-4252-ABBA-C2D84C3A1134}">
      <dgm:prSet/>
      <dgm:spPr/>
      <dgm:t>
        <a:bodyPr/>
        <a:lstStyle/>
        <a:p>
          <a:endParaRPr lang="en-US"/>
        </a:p>
      </dgm:t>
    </dgm:pt>
    <dgm:pt modelId="{63C7D560-82DE-4147-B988-22CA374E8B92}" type="sibTrans" cxnId="{AD59FCA3-6D69-4252-ABBA-C2D84C3A1134}">
      <dgm:prSet/>
      <dgm:spPr/>
      <dgm:t>
        <a:bodyPr/>
        <a:lstStyle/>
        <a:p>
          <a:endParaRPr lang="en-US"/>
        </a:p>
      </dgm:t>
    </dgm:pt>
    <dgm:pt modelId="{F85DA039-5B55-454D-959F-B82D56D89657}">
      <dgm:prSet/>
      <dgm:spPr/>
      <dgm:t>
        <a:bodyPr/>
        <a:lstStyle/>
        <a:p>
          <a:r>
            <a:rPr lang="en-US"/>
            <a:t>Semifinaler skall vara spelade senast den 13/8</a:t>
          </a:r>
        </a:p>
      </dgm:t>
    </dgm:pt>
    <dgm:pt modelId="{D85DEC68-1567-4A26-901B-C11733D08C42}" type="parTrans" cxnId="{78BE1000-285C-494F-A21B-E6654ECF4F1C}">
      <dgm:prSet/>
      <dgm:spPr/>
      <dgm:t>
        <a:bodyPr/>
        <a:lstStyle/>
        <a:p>
          <a:endParaRPr lang="en-US"/>
        </a:p>
      </dgm:t>
    </dgm:pt>
    <dgm:pt modelId="{DEB09C7E-C997-48A9-A50C-900C10AA9D4A}" type="sibTrans" cxnId="{78BE1000-285C-494F-A21B-E6654ECF4F1C}">
      <dgm:prSet/>
      <dgm:spPr/>
      <dgm:t>
        <a:bodyPr/>
        <a:lstStyle/>
        <a:p>
          <a:endParaRPr lang="en-US"/>
        </a:p>
      </dgm:t>
    </dgm:pt>
    <dgm:pt modelId="{A206F61C-2578-4ABC-9C81-A8800A4D7756}">
      <dgm:prSet/>
      <dgm:spPr/>
      <dgm:t>
        <a:bodyPr/>
        <a:lstStyle/>
        <a:p>
          <a:r>
            <a:rPr lang="en-US"/>
            <a:t>Finaler spelas 27 augusti</a:t>
          </a:r>
        </a:p>
      </dgm:t>
    </dgm:pt>
    <dgm:pt modelId="{7CA0EB11-163B-4506-A869-717A01330823}" type="parTrans" cxnId="{FE8D54B8-241E-45B6-ABBA-B2D20D2B19F0}">
      <dgm:prSet/>
      <dgm:spPr/>
      <dgm:t>
        <a:bodyPr/>
        <a:lstStyle/>
        <a:p>
          <a:endParaRPr lang="en-US"/>
        </a:p>
      </dgm:t>
    </dgm:pt>
    <dgm:pt modelId="{F55B5B40-F7D8-4AB4-8200-412098470C31}" type="sibTrans" cxnId="{FE8D54B8-241E-45B6-ABBA-B2D20D2B19F0}">
      <dgm:prSet/>
      <dgm:spPr/>
      <dgm:t>
        <a:bodyPr/>
        <a:lstStyle/>
        <a:p>
          <a:endParaRPr lang="en-US"/>
        </a:p>
      </dgm:t>
    </dgm:pt>
    <dgm:pt modelId="{072016A4-C1B8-4B34-A0A5-7461C7439328}" type="pres">
      <dgm:prSet presAssocID="{C337DFCA-C29D-4C6D-B9C1-7E589628A704}" presName="linear" presStyleCnt="0">
        <dgm:presLayoutVars>
          <dgm:animLvl val="lvl"/>
          <dgm:resizeHandles val="exact"/>
        </dgm:presLayoutVars>
      </dgm:prSet>
      <dgm:spPr/>
    </dgm:pt>
    <dgm:pt modelId="{AADCE7E7-D533-49DF-B36E-C831258E481A}" type="pres">
      <dgm:prSet presAssocID="{C1730F70-00B7-4E09-96C7-7A0106E1F43D}" presName="parentText" presStyleLbl="node1" presStyleIdx="0" presStyleCnt="6">
        <dgm:presLayoutVars>
          <dgm:chMax val="0"/>
          <dgm:bulletEnabled val="1"/>
        </dgm:presLayoutVars>
      </dgm:prSet>
      <dgm:spPr/>
    </dgm:pt>
    <dgm:pt modelId="{B83C92ED-F03E-4655-8703-F003C28D7CFF}" type="pres">
      <dgm:prSet presAssocID="{C1730F70-00B7-4E09-96C7-7A0106E1F43D}" presName="childText" presStyleLbl="revTx" presStyleIdx="0" presStyleCnt="2">
        <dgm:presLayoutVars>
          <dgm:bulletEnabled val="1"/>
        </dgm:presLayoutVars>
      </dgm:prSet>
      <dgm:spPr/>
    </dgm:pt>
    <dgm:pt modelId="{70B46517-E32A-4B22-959E-243C604D268A}" type="pres">
      <dgm:prSet presAssocID="{F5639305-72EC-4F91-B97C-3D05BF461B0A}" presName="parentText" presStyleLbl="node1" presStyleIdx="1" presStyleCnt="6">
        <dgm:presLayoutVars>
          <dgm:chMax val="0"/>
          <dgm:bulletEnabled val="1"/>
        </dgm:presLayoutVars>
      </dgm:prSet>
      <dgm:spPr/>
    </dgm:pt>
    <dgm:pt modelId="{5FAAAA4F-85E2-4FF0-8169-5047F180E1F6}" type="pres">
      <dgm:prSet presAssocID="{F5639305-72EC-4F91-B97C-3D05BF461B0A}" presName="childText" presStyleLbl="revTx" presStyleIdx="1" presStyleCnt="2">
        <dgm:presLayoutVars>
          <dgm:bulletEnabled val="1"/>
        </dgm:presLayoutVars>
      </dgm:prSet>
      <dgm:spPr/>
    </dgm:pt>
    <dgm:pt modelId="{161A8607-295D-4076-B634-DBA0B86F0645}" type="pres">
      <dgm:prSet presAssocID="{9E203DDB-DC44-4655-B163-D4E738A50E1F}" presName="parentText" presStyleLbl="node1" presStyleIdx="2" presStyleCnt="6">
        <dgm:presLayoutVars>
          <dgm:chMax val="0"/>
          <dgm:bulletEnabled val="1"/>
        </dgm:presLayoutVars>
      </dgm:prSet>
      <dgm:spPr/>
    </dgm:pt>
    <dgm:pt modelId="{9E1136D7-1F8F-486E-AEA4-3F9B16406321}" type="pres">
      <dgm:prSet presAssocID="{004403B5-BF0E-4485-BECA-ECD0E8DF8485}" presName="spacer" presStyleCnt="0"/>
      <dgm:spPr/>
    </dgm:pt>
    <dgm:pt modelId="{AA040A37-3254-400B-9BE3-08A2EF1D7AFA}" type="pres">
      <dgm:prSet presAssocID="{48CADF44-52BE-4A58-B793-FD9A6EE38DAC}" presName="parentText" presStyleLbl="node1" presStyleIdx="3" presStyleCnt="6">
        <dgm:presLayoutVars>
          <dgm:chMax val="0"/>
          <dgm:bulletEnabled val="1"/>
        </dgm:presLayoutVars>
      </dgm:prSet>
      <dgm:spPr/>
    </dgm:pt>
    <dgm:pt modelId="{92D9BCE4-CE74-459B-9658-97B7BCDF6F49}" type="pres">
      <dgm:prSet presAssocID="{63C7D560-82DE-4147-B988-22CA374E8B92}" presName="spacer" presStyleCnt="0"/>
      <dgm:spPr/>
    </dgm:pt>
    <dgm:pt modelId="{2116853C-7FB8-4401-A1DA-0276777731F8}" type="pres">
      <dgm:prSet presAssocID="{F85DA039-5B55-454D-959F-B82D56D89657}" presName="parentText" presStyleLbl="node1" presStyleIdx="4" presStyleCnt="6">
        <dgm:presLayoutVars>
          <dgm:chMax val="0"/>
          <dgm:bulletEnabled val="1"/>
        </dgm:presLayoutVars>
      </dgm:prSet>
      <dgm:spPr/>
    </dgm:pt>
    <dgm:pt modelId="{EA1E764C-F25D-441F-B071-5D977706A121}" type="pres">
      <dgm:prSet presAssocID="{DEB09C7E-C997-48A9-A50C-900C10AA9D4A}" presName="spacer" presStyleCnt="0"/>
      <dgm:spPr/>
    </dgm:pt>
    <dgm:pt modelId="{90A2EB8B-B5AF-40AC-AAEE-518E6B7CF2F6}" type="pres">
      <dgm:prSet presAssocID="{A206F61C-2578-4ABC-9C81-A8800A4D7756}" presName="parentText" presStyleLbl="node1" presStyleIdx="5" presStyleCnt="6">
        <dgm:presLayoutVars>
          <dgm:chMax val="0"/>
          <dgm:bulletEnabled val="1"/>
        </dgm:presLayoutVars>
      </dgm:prSet>
      <dgm:spPr/>
    </dgm:pt>
  </dgm:ptLst>
  <dgm:cxnLst>
    <dgm:cxn modelId="{78BE1000-285C-494F-A21B-E6654ECF4F1C}" srcId="{C337DFCA-C29D-4C6D-B9C1-7E589628A704}" destId="{F85DA039-5B55-454D-959F-B82D56D89657}" srcOrd="4" destOrd="0" parTransId="{D85DEC68-1567-4A26-901B-C11733D08C42}" sibTransId="{DEB09C7E-C997-48A9-A50C-900C10AA9D4A}"/>
    <dgm:cxn modelId="{0030670D-EC2C-4F8F-B98F-95794E131655}" type="presOf" srcId="{F85DA039-5B55-454D-959F-B82D56D89657}" destId="{2116853C-7FB8-4401-A1DA-0276777731F8}" srcOrd="0" destOrd="0" presId="urn:microsoft.com/office/officeart/2005/8/layout/vList2"/>
    <dgm:cxn modelId="{698F4C39-26E4-4EAD-827E-E77F7B7A99D1}" type="presOf" srcId="{C1730F70-00B7-4E09-96C7-7A0106E1F43D}" destId="{AADCE7E7-D533-49DF-B36E-C831258E481A}" srcOrd="0" destOrd="0" presId="urn:microsoft.com/office/officeart/2005/8/layout/vList2"/>
    <dgm:cxn modelId="{4771B247-D17C-470D-B674-5B2F681707C3}" srcId="{C1730F70-00B7-4E09-96C7-7A0106E1F43D}" destId="{1AF67116-D064-427B-A8DB-B29B2C94950B}" srcOrd="0" destOrd="0" parTransId="{E6145444-E55E-4346-A1D6-35653C1B3395}" sibTransId="{9B58C86F-7267-4A38-80F7-CC263B1F0A84}"/>
    <dgm:cxn modelId="{44E2984B-3B3A-4B33-980E-28A1821475A3}" type="presOf" srcId="{48CADF44-52BE-4A58-B793-FD9A6EE38DAC}" destId="{AA040A37-3254-400B-9BE3-08A2EF1D7AFA}" srcOrd="0" destOrd="0" presId="urn:microsoft.com/office/officeart/2005/8/layout/vList2"/>
    <dgm:cxn modelId="{2DECA66C-0956-4688-9309-EE61663550FD}" type="presOf" srcId="{E4B81350-98FB-4482-88E7-8C97B552408D}" destId="{5FAAAA4F-85E2-4FF0-8169-5047F180E1F6}" srcOrd="0" destOrd="0" presId="urn:microsoft.com/office/officeart/2005/8/layout/vList2"/>
    <dgm:cxn modelId="{C2D4AC72-1521-4E49-A1A0-4241E637FEF9}" srcId="{F5639305-72EC-4F91-B97C-3D05BF461B0A}" destId="{E4B81350-98FB-4482-88E7-8C97B552408D}" srcOrd="0" destOrd="0" parTransId="{52B40C02-AA84-49E1-B460-E38EEB4BBD17}" sibTransId="{76797E0A-9EC8-46F5-AA38-DACCFDD8434A}"/>
    <dgm:cxn modelId="{95EE258D-80C2-46A4-AD6B-EAEDEAF1C268}" type="presOf" srcId="{A206F61C-2578-4ABC-9C81-A8800A4D7756}" destId="{90A2EB8B-B5AF-40AC-AAEE-518E6B7CF2F6}" srcOrd="0" destOrd="0" presId="urn:microsoft.com/office/officeart/2005/8/layout/vList2"/>
    <dgm:cxn modelId="{F13F6F8E-BB68-4986-8F38-5D03932984E1}" srcId="{C337DFCA-C29D-4C6D-B9C1-7E589628A704}" destId="{9E203DDB-DC44-4655-B163-D4E738A50E1F}" srcOrd="2" destOrd="0" parTransId="{95B81846-86E0-4726-A099-2C5F81C40A08}" sibTransId="{004403B5-BF0E-4485-BECA-ECD0E8DF8485}"/>
    <dgm:cxn modelId="{AD59FCA3-6D69-4252-ABBA-C2D84C3A1134}" srcId="{C337DFCA-C29D-4C6D-B9C1-7E589628A704}" destId="{48CADF44-52BE-4A58-B793-FD9A6EE38DAC}" srcOrd="3" destOrd="0" parTransId="{6414F5AB-B257-4883-AE6E-84807586FFC5}" sibTransId="{63C7D560-82DE-4147-B988-22CA374E8B92}"/>
    <dgm:cxn modelId="{A36911A8-46E8-4CC8-912E-80A31584749F}" type="presOf" srcId="{C337DFCA-C29D-4C6D-B9C1-7E589628A704}" destId="{072016A4-C1B8-4B34-A0A5-7461C7439328}" srcOrd="0" destOrd="0" presId="urn:microsoft.com/office/officeart/2005/8/layout/vList2"/>
    <dgm:cxn modelId="{94BD77B3-14B3-4C9F-8F83-FFB2CB3E99EF}" type="presOf" srcId="{9E203DDB-DC44-4655-B163-D4E738A50E1F}" destId="{161A8607-295D-4076-B634-DBA0B86F0645}" srcOrd="0" destOrd="0" presId="urn:microsoft.com/office/officeart/2005/8/layout/vList2"/>
    <dgm:cxn modelId="{FE8D54B8-241E-45B6-ABBA-B2D20D2B19F0}" srcId="{C337DFCA-C29D-4C6D-B9C1-7E589628A704}" destId="{A206F61C-2578-4ABC-9C81-A8800A4D7756}" srcOrd="5" destOrd="0" parTransId="{7CA0EB11-163B-4506-A869-717A01330823}" sibTransId="{F55B5B40-F7D8-4AB4-8200-412098470C31}"/>
    <dgm:cxn modelId="{C77C74D1-9642-4BBC-9254-7754B67BDAA4}" srcId="{C337DFCA-C29D-4C6D-B9C1-7E589628A704}" destId="{C1730F70-00B7-4E09-96C7-7A0106E1F43D}" srcOrd="0" destOrd="0" parTransId="{21E284FA-2431-439F-8281-1EC6F1AD80F3}" sibTransId="{A417EC63-5F5E-4C67-B6F7-673CA3500B7D}"/>
    <dgm:cxn modelId="{15E476E5-E9A5-4AB7-9A52-47E901F41BCC}" type="presOf" srcId="{1AF67116-D064-427B-A8DB-B29B2C94950B}" destId="{B83C92ED-F03E-4655-8703-F003C28D7CFF}" srcOrd="0" destOrd="0" presId="urn:microsoft.com/office/officeart/2005/8/layout/vList2"/>
    <dgm:cxn modelId="{38B4B7E7-9BE4-4562-9012-8F2A588F380B}" srcId="{C337DFCA-C29D-4C6D-B9C1-7E589628A704}" destId="{F5639305-72EC-4F91-B97C-3D05BF461B0A}" srcOrd="1" destOrd="0" parTransId="{F6B6E359-CCF4-4DC7-96F6-12E321BEC74C}" sibTransId="{68A780D9-1711-4CAC-BFE2-64EEC5EE1C4C}"/>
    <dgm:cxn modelId="{1E55A7E8-5C41-47DA-AF04-48B99E2C928E}" type="presOf" srcId="{F5639305-72EC-4F91-B97C-3D05BF461B0A}" destId="{70B46517-E32A-4B22-959E-243C604D268A}" srcOrd="0" destOrd="0" presId="urn:microsoft.com/office/officeart/2005/8/layout/vList2"/>
    <dgm:cxn modelId="{ABD4A366-F879-4836-A4C5-9D117EB9663C}" type="presParOf" srcId="{072016A4-C1B8-4B34-A0A5-7461C7439328}" destId="{AADCE7E7-D533-49DF-B36E-C831258E481A}" srcOrd="0" destOrd="0" presId="urn:microsoft.com/office/officeart/2005/8/layout/vList2"/>
    <dgm:cxn modelId="{9F4D0FA6-65E8-4CE7-8F2A-6FF9B5D10999}" type="presParOf" srcId="{072016A4-C1B8-4B34-A0A5-7461C7439328}" destId="{B83C92ED-F03E-4655-8703-F003C28D7CFF}" srcOrd="1" destOrd="0" presId="urn:microsoft.com/office/officeart/2005/8/layout/vList2"/>
    <dgm:cxn modelId="{9B9C3117-D243-496E-8B55-9F67B56AC9D0}" type="presParOf" srcId="{072016A4-C1B8-4B34-A0A5-7461C7439328}" destId="{70B46517-E32A-4B22-959E-243C604D268A}" srcOrd="2" destOrd="0" presId="urn:microsoft.com/office/officeart/2005/8/layout/vList2"/>
    <dgm:cxn modelId="{B2B5E7AA-AC66-44AD-A434-121C1009FF91}" type="presParOf" srcId="{072016A4-C1B8-4B34-A0A5-7461C7439328}" destId="{5FAAAA4F-85E2-4FF0-8169-5047F180E1F6}" srcOrd="3" destOrd="0" presId="urn:microsoft.com/office/officeart/2005/8/layout/vList2"/>
    <dgm:cxn modelId="{8CF49C05-3364-4EB3-A6BF-BB1F919C7697}" type="presParOf" srcId="{072016A4-C1B8-4B34-A0A5-7461C7439328}" destId="{161A8607-295D-4076-B634-DBA0B86F0645}" srcOrd="4" destOrd="0" presId="urn:microsoft.com/office/officeart/2005/8/layout/vList2"/>
    <dgm:cxn modelId="{019B2B84-E45A-4CA6-BF08-8AF2A21A1590}" type="presParOf" srcId="{072016A4-C1B8-4B34-A0A5-7461C7439328}" destId="{9E1136D7-1F8F-486E-AEA4-3F9B16406321}" srcOrd="5" destOrd="0" presId="urn:microsoft.com/office/officeart/2005/8/layout/vList2"/>
    <dgm:cxn modelId="{0C40ACA8-FAB9-43D4-A722-3EC8D794DFC9}" type="presParOf" srcId="{072016A4-C1B8-4B34-A0A5-7461C7439328}" destId="{AA040A37-3254-400B-9BE3-08A2EF1D7AFA}" srcOrd="6" destOrd="0" presId="urn:microsoft.com/office/officeart/2005/8/layout/vList2"/>
    <dgm:cxn modelId="{E4345A7D-98C5-402B-B1F0-DBF102BABCC1}" type="presParOf" srcId="{072016A4-C1B8-4B34-A0A5-7461C7439328}" destId="{92D9BCE4-CE74-459B-9658-97B7BCDF6F49}" srcOrd="7" destOrd="0" presId="urn:microsoft.com/office/officeart/2005/8/layout/vList2"/>
    <dgm:cxn modelId="{2C1F1C02-2ECD-4348-BC4F-5E0598E42E65}" type="presParOf" srcId="{072016A4-C1B8-4B34-A0A5-7461C7439328}" destId="{2116853C-7FB8-4401-A1DA-0276777731F8}" srcOrd="8" destOrd="0" presId="urn:microsoft.com/office/officeart/2005/8/layout/vList2"/>
    <dgm:cxn modelId="{9B4284E5-EC37-4B30-B76E-181F447D16F4}" type="presParOf" srcId="{072016A4-C1B8-4B34-A0A5-7461C7439328}" destId="{EA1E764C-F25D-441F-B071-5D977706A121}" srcOrd="9" destOrd="0" presId="urn:microsoft.com/office/officeart/2005/8/layout/vList2"/>
    <dgm:cxn modelId="{334F2850-3060-49FD-BB25-99B20FF589F2}" type="presParOf" srcId="{072016A4-C1B8-4B34-A0A5-7461C7439328}" destId="{90A2EB8B-B5AF-40AC-AAEE-518E6B7CF2F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7DFCA-C29D-4C6D-B9C1-7E589628A7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730F70-00B7-4E09-96C7-7A0106E1F43D}">
      <dgm:prSet/>
      <dgm:spPr/>
      <dgm:t>
        <a:bodyPr/>
        <a:lstStyle/>
        <a:p>
          <a:r>
            <a:rPr lang="en-US" dirty="0" err="1"/>
            <a:t>Seriespel</a:t>
          </a:r>
          <a:endParaRPr lang="en-US" dirty="0"/>
        </a:p>
      </dgm:t>
    </dgm:pt>
    <dgm:pt modelId="{21E284FA-2431-439F-8281-1EC6F1AD80F3}" type="parTrans" cxnId="{C77C74D1-9642-4BBC-9254-7754B67BDAA4}">
      <dgm:prSet/>
      <dgm:spPr/>
      <dgm:t>
        <a:bodyPr/>
        <a:lstStyle/>
        <a:p>
          <a:endParaRPr lang="en-US"/>
        </a:p>
      </dgm:t>
    </dgm:pt>
    <dgm:pt modelId="{A417EC63-5F5E-4C67-B6F7-673CA3500B7D}" type="sibTrans" cxnId="{C77C74D1-9642-4BBC-9254-7754B67BDAA4}">
      <dgm:prSet/>
      <dgm:spPr/>
      <dgm:t>
        <a:bodyPr/>
        <a:lstStyle/>
        <a:p>
          <a:endParaRPr lang="en-US"/>
        </a:p>
      </dgm:t>
    </dgm:pt>
    <dgm:pt modelId="{E4B81350-98FB-4482-88E7-8C97B552408D}">
      <dgm:prSet/>
      <dgm:spPr/>
      <dgm:t>
        <a:bodyPr/>
        <a:lstStyle/>
        <a:p>
          <a:r>
            <a:rPr lang="en-US" dirty="0"/>
            <a:t>2 Lag </a:t>
          </a:r>
          <a:r>
            <a:rPr lang="en-US" dirty="0" err="1"/>
            <a:t>anmälda</a:t>
          </a:r>
          <a:endParaRPr lang="en-US" dirty="0"/>
        </a:p>
      </dgm:t>
    </dgm:pt>
    <dgm:pt modelId="{52B40C02-AA84-49E1-B460-E38EEB4BBD17}" type="parTrans" cxnId="{C2D4AC72-1521-4E49-A1A0-4241E637FEF9}">
      <dgm:prSet/>
      <dgm:spPr/>
      <dgm:t>
        <a:bodyPr/>
        <a:lstStyle/>
        <a:p>
          <a:endParaRPr lang="en-US"/>
        </a:p>
      </dgm:t>
    </dgm:pt>
    <dgm:pt modelId="{76797E0A-9EC8-46F5-AA38-DACCFDD8434A}" type="sibTrans" cxnId="{C2D4AC72-1521-4E49-A1A0-4241E637FEF9}">
      <dgm:prSet/>
      <dgm:spPr/>
      <dgm:t>
        <a:bodyPr/>
        <a:lstStyle/>
        <a:p>
          <a:endParaRPr lang="en-US"/>
        </a:p>
      </dgm:t>
    </dgm:pt>
    <dgm:pt modelId="{9E203DDB-DC44-4655-B163-D4E738A50E1F}">
      <dgm:prSet/>
      <dgm:spPr>
        <a:solidFill>
          <a:schemeClr val="tx1"/>
        </a:solidFill>
      </dgm:spPr>
      <dgm:t>
        <a:bodyPr/>
        <a:lstStyle/>
        <a:p>
          <a:r>
            <a:rPr lang="en-US" dirty="0" err="1"/>
            <a:t>Svart</a:t>
          </a:r>
          <a:r>
            <a:rPr lang="en-US" dirty="0"/>
            <a:t> </a:t>
          </a:r>
          <a:r>
            <a:rPr lang="en-US" dirty="0" err="1"/>
            <a:t>serie</a:t>
          </a:r>
          <a:r>
            <a:rPr lang="en-US" dirty="0"/>
            <a:t> – Ev. Regional </a:t>
          </a:r>
          <a:r>
            <a:rPr lang="en-US" dirty="0" err="1"/>
            <a:t>serie</a:t>
          </a:r>
          <a:endParaRPr lang="en-US" dirty="0"/>
        </a:p>
      </dgm:t>
    </dgm:pt>
    <dgm:pt modelId="{95B81846-86E0-4726-A099-2C5F81C40A08}" type="parTrans" cxnId="{F13F6F8E-BB68-4986-8F38-5D03932984E1}">
      <dgm:prSet/>
      <dgm:spPr/>
      <dgm:t>
        <a:bodyPr/>
        <a:lstStyle/>
        <a:p>
          <a:endParaRPr lang="en-US"/>
        </a:p>
      </dgm:t>
    </dgm:pt>
    <dgm:pt modelId="{004403B5-BF0E-4485-BECA-ECD0E8DF8485}" type="sibTrans" cxnId="{F13F6F8E-BB68-4986-8F38-5D03932984E1}">
      <dgm:prSet/>
      <dgm:spPr/>
      <dgm:t>
        <a:bodyPr/>
        <a:lstStyle/>
        <a:p>
          <a:endParaRPr lang="en-US"/>
        </a:p>
      </dgm:t>
    </dgm:pt>
    <dgm:pt modelId="{48CADF44-52BE-4A58-B793-FD9A6EE38DAC}">
      <dgm:prSet/>
      <dgm:spPr/>
      <dgm:t>
        <a:bodyPr/>
        <a:lstStyle/>
        <a:p>
          <a:r>
            <a:rPr lang="en-US" dirty="0" err="1"/>
            <a:t>Blå</a:t>
          </a:r>
          <a:r>
            <a:rPr lang="en-US" dirty="0"/>
            <a:t> </a:t>
          </a:r>
          <a:r>
            <a:rPr lang="en-US" dirty="0" err="1"/>
            <a:t>serie</a:t>
          </a:r>
          <a:endParaRPr lang="en-US" dirty="0"/>
        </a:p>
      </dgm:t>
    </dgm:pt>
    <dgm:pt modelId="{6414F5AB-B257-4883-AE6E-84807586FFC5}" type="parTrans" cxnId="{AD59FCA3-6D69-4252-ABBA-C2D84C3A1134}">
      <dgm:prSet/>
      <dgm:spPr/>
      <dgm:t>
        <a:bodyPr/>
        <a:lstStyle/>
        <a:p>
          <a:endParaRPr lang="en-US"/>
        </a:p>
      </dgm:t>
    </dgm:pt>
    <dgm:pt modelId="{63C7D560-82DE-4147-B988-22CA374E8B92}" type="sibTrans" cxnId="{AD59FCA3-6D69-4252-ABBA-C2D84C3A1134}">
      <dgm:prSet/>
      <dgm:spPr/>
      <dgm:t>
        <a:bodyPr/>
        <a:lstStyle/>
        <a:p>
          <a:endParaRPr lang="en-US"/>
        </a:p>
      </dgm:t>
    </dgm:pt>
    <dgm:pt modelId="{072016A4-C1B8-4B34-A0A5-7461C7439328}" type="pres">
      <dgm:prSet presAssocID="{C337DFCA-C29D-4C6D-B9C1-7E589628A704}" presName="linear" presStyleCnt="0">
        <dgm:presLayoutVars>
          <dgm:animLvl val="lvl"/>
          <dgm:resizeHandles val="exact"/>
        </dgm:presLayoutVars>
      </dgm:prSet>
      <dgm:spPr/>
    </dgm:pt>
    <dgm:pt modelId="{AADCE7E7-D533-49DF-B36E-C831258E481A}" type="pres">
      <dgm:prSet presAssocID="{C1730F70-00B7-4E09-96C7-7A0106E1F43D}" presName="parentText" presStyleLbl="node1" presStyleIdx="0" presStyleCnt="4">
        <dgm:presLayoutVars>
          <dgm:chMax val="0"/>
          <dgm:bulletEnabled val="1"/>
        </dgm:presLayoutVars>
      </dgm:prSet>
      <dgm:spPr/>
    </dgm:pt>
    <dgm:pt modelId="{D1B09A29-990B-4FDB-8897-0A4DD9188ADD}" type="pres">
      <dgm:prSet presAssocID="{A417EC63-5F5E-4C67-B6F7-673CA3500B7D}" presName="spacer" presStyleCnt="0"/>
      <dgm:spPr/>
    </dgm:pt>
    <dgm:pt modelId="{97F05E6D-14B0-4D37-80C9-B8D1D034F0A1}" type="pres">
      <dgm:prSet presAssocID="{E4B81350-98FB-4482-88E7-8C97B552408D}" presName="parentText" presStyleLbl="node1" presStyleIdx="1" presStyleCnt="4" custLinFactNeighborX="742" custLinFactNeighborY="-14427">
        <dgm:presLayoutVars>
          <dgm:chMax val="0"/>
          <dgm:bulletEnabled val="1"/>
        </dgm:presLayoutVars>
      </dgm:prSet>
      <dgm:spPr/>
    </dgm:pt>
    <dgm:pt modelId="{CB547E1B-F2AC-44C4-A829-6AC40662498F}" type="pres">
      <dgm:prSet presAssocID="{76797E0A-9EC8-46F5-AA38-DACCFDD8434A}" presName="spacer" presStyleCnt="0"/>
      <dgm:spPr/>
    </dgm:pt>
    <dgm:pt modelId="{161A8607-295D-4076-B634-DBA0B86F0645}" type="pres">
      <dgm:prSet presAssocID="{9E203DDB-DC44-4655-B163-D4E738A50E1F}" presName="parentText" presStyleLbl="node1" presStyleIdx="2" presStyleCnt="4">
        <dgm:presLayoutVars>
          <dgm:chMax val="0"/>
          <dgm:bulletEnabled val="1"/>
        </dgm:presLayoutVars>
      </dgm:prSet>
      <dgm:spPr/>
    </dgm:pt>
    <dgm:pt modelId="{9E1136D7-1F8F-486E-AEA4-3F9B16406321}" type="pres">
      <dgm:prSet presAssocID="{004403B5-BF0E-4485-BECA-ECD0E8DF8485}" presName="spacer" presStyleCnt="0"/>
      <dgm:spPr/>
    </dgm:pt>
    <dgm:pt modelId="{AA040A37-3254-400B-9BE3-08A2EF1D7AFA}" type="pres">
      <dgm:prSet presAssocID="{48CADF44-52BE-4A58-B793-FD9A6EE38DAC}" presName="parentText" presStyleLbl="node1" presStyleIdx="3" presStyleCnt="4">
        <dgm:presLayoutVars>
          <dgm:chMax val="0"/>
          <dgm:bulletEnabled val="1"/>
        </dgm:presLayoutVars>
      </dgm:prSet>
      <dgm:spPr/>
    </dgm:pt>
  </dgm:ptLst>
  <dgm:cxnLst>
    <dgm:cxn modelId="{698F4C39-26E4-4EAD-827E-E77F7B7A99D1}" type="presOf" srcId="{C1730F70-00B7-4E09-96C7-7A0106E1F43D}" destId="{AADCE7E7-D533-49DF-B36E-C831258E481A}" srcOrd="0" destOrd="0" presId="urn:microsoft.com/office/officeart/2005/8/layout/vList2"/>
    <dgm:cxn modelId="{44E2984B-3B3A-4B33-980E-28A1821475A3}" type="presOf" srcId="{48CADF44-52BE-4A58-B793-FD9A6EE38DAC}" destId="{AA040A37-3254-400B-9BE3-08A2EF1D7AFA}" srcOrd="0" destOrd="0" presId="urn:microsoft.com/office/officeart/2005/8/layout/vList2"/>
    <dgm:cxn modelId="{C2D4AC72-1521-4E49-A1A0-4241E637FEF9}" srcId="{C337DFCA-C29D-4C6D-B9C1-7E589628A704}" destId="{E4B81350-98FB-4482-88E7-8C97B552408D}" srcOrd="1" destOrd="0" parTransId="{52B40C02-AA84-49E1-B460-E38EEB4BBD17}" sibTransId="{76797E0A-9EC8-46F5-AA38-DACCFDD8434A}"/>
    <dgm:cxn modelId="{F13F6F8E-BB68-4986-8F38-5D03932984E1}" srcId="{C337DFCA-C29D-4C6D-B9C1-7E589628A704}" destId="{9E203DDB-DC44-4655-B163-D4E738A50E1F}" srcOrd="2" destOrd="0" parTransId="{95B81846-86E0-4726-A099-2C5F81C40A08}" sibTransId="{004403B5-BF0E-4485-BECA-ECD0E8DF8485}"/>
    <dgm:cxn modelId="{AD59FCA3-6D69-4252-ABBA-C2D84C3A1134}" srcId="{C337DFCA-C29D-4C6D-B9C1-7E589628A704}" destId="{48CADF44-52BE-4A58-B793-FD9A6EE38DAC}" srcOrd="3" destOrd="0" parTransId="{6414F5AB-B257-4883-AE6E-84807586FFC5}" sibTransId="{63C7D560-82DE-4147-B988-22CA374E8B92}"/>
    <dgm:cxn modelId="{A36911A8-46E8-4CC8-912E-80A31584749F}" type="presOf" srcId="{C337DFCA-C29D-4C6D-B9C1-7E589628A704}" destId="{072016A4-C1B8-4B34-A0A5-7461C7439328}" srcOrd="0" destOrd="0" presId="urn:microsoft.com/office/officeart/2005/8/layout/vList2"/>
    <dgm:cxn modelId="{94BD77B3-14B3-4C9F-8F83-FFB2CB3E99EF}" type="presOf" srcId="{9E203DDB-DC44-4655-B163-D4E738A50E1F}" destId="{161A8607-295D-4076-B634-DBA0B86F0645}" srcOrd="0" destOrd="0" presId="urn:microsoft.com/office/officeart/2005/8/layout/vList2"/>
    <dgm:cxn modelId="{C77C74D1-9642-4BBC-9254-7754B67BDAA4}" srcId="{C337DFCA-C29D-4C6D-B9C1-7E589628A704}" destId="{C1730F70-00B7-4E09-96C7-7A0106E1F43D}" srcOrd="0" destOrd="0" parTransId="{21E284FA-2431-439F-8281-1EC6F1AD80F3}" sibTransId="{A417EC63-5F5E-4C67-B6F7-673CA3500B7D}"/>
    <dgm:cxn modelId="{75536AF6-50A5-4CF5-8F21-528B0DF74295}" type="presOf" srcId="{E4B81350-98FB-4482-88E7-8C97B552408D}" destId="{97F05E6D-14B0-4D37-80C9-B8D1D034F0A1}" srcOrd="0" destOrd="0" presId="urn:microsoft.com/office/officeart/2005/8/layout/vList2"/>
    <dgm:cxn modelId="{ABD4A366-F879-4836-A4C5-9D117EB9663C}" type="presParOf" srcId="{072016A4-C1B8-4B34-A0A5-7461C7439328}" destId="{AADCE7E7-D533-49DF-B36E-C831258E481A}" srcOrd="0" destOrd="0" presId="urn:microsoft.com/office/officeart/2005/8/layout/vList2"/>
    <dgm:cxn modelId="{BCB0B60A-7A37-499B-9B54-46DA8F0B7EB8}" type="presParOf" srcId="{072016A4-C1B8-4B34-A0A5-7461C7439328}" destId="{D1B09A29-990B-4FDB-8897-0A4DD9188ADD}" srcOrd="1" destOrd="0" presId="urn:microsoft.com/office/officeart/2005/8/layout/vList2"/>
    <dgm:cxn modelId="{1AFC5DA1-F211-4610-8C98-F550473328C7}" type="presParOf" srcId="{072016A4-C1B8-4B34-A0A5-7461C7439328}" destId="{97F05E6D-14B0-4D37-80C9-B8D1D034F0A1}" srcOrd="2" destOrd="0" presId="urn:microsoft.com/office/officeart/2005/8/layout/vList2"/>
    <dgm:cxn modelId="{CC423C3C-EA65-400C-854B-E01924E064C2}" type="presParOf" srcId="{072016A4-C1B8-4B34-A0A5-7461C7439328}" destId="{CB547E1B-F2AC-44C4-A829-6AC40662498F}" srcOrd="3" destOrd="0" presId="urn:microsoft.com/office/officeart/2005/8/layout/vList2"/>
    <dgm:cxn modelId="{8CF49C05-3364-4EB3-A6BF-BB1F919C7697}" type="presParOf" srcId="{072016A4-C1B8-4B34-A0A5-7461C7439328}" destId="{161A8607-295D-4076-B634-DBA0B86F0645}" srcOrd="4" destOrd="0" presId="urn:microsoft.com/office/officeart/2005/8/layout/vList2"/>
    <dgm:cxn modelId="{019B2B84-E45A-4CA6-BF08-8AF2A21A1590}" type="presParOf" srcId="{072016A4-C1B8-4B34-A0A5-7461C7439328}" destId="{9E1136D7-1F8F-486E-AEA4-3F9B16406321}" srcOrd="5" destOrd="0" presId="urn:microsoft.com/office/officeart/2005/8/layout/vList2"/>
    <dgm:cxn modelId="{0C40ACA8-FAB9-43D4-A722-3EC8D794DFC9}" type="presParOf" srcId="{072016A4-C1B8-4B34-A0A5-7461C7439328}" destId="{AA040A37-3254-400B-9BE3-08A2EF1D7AFA}" srcOrd="6"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55A14-737F-4656-98AE-2404AB43B506}">
      <dsp:nvSpPr>
        <dsp:cNvPr id="0" name=""/>
        <dsp:cNvSpPr/>
      </dsp:nvSpPr>
      <dsp:spPr>
        <a:xfrm>
          <a:off x="2730856" y="422072"/>
          <a:ext cx="819131" cy="91440"/>
        </a:xfrm>
        <a:custGeom>
          <a:avLst/>
          <a:gdLst/>
          <a:ahLst/>
          <a:cxnLst/>
          <a:rect l="0" t="0" r="0" b="0"/>
          <a:pathLst>
            <a:path>
              <a:moveTo>
                <a:pt x="0" y="45720"/>
              </a:moveTo>
              <a:lnTo>
                <a:pt x="819131" y="45720"/>
              </a:lnTo>
            </a:path>
          </a:pathLst>
        </a:custGeom>
        <a:noFill/>
        <a:ln w="6350" cap="flat" cmpd="sng" algn="ctr">
          <a:solidFill>
            <a:schemeClr val="accent1">
              <a:hueOff val="0"/>
              <a:satOff val="0"/>
              <a:lumOff val="0"/>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9179" y="463587"/>
        <a:ext cx="42486" cy="8408"/>
      </dsp:txXfrm>
    </dsp:sp>
    <dsp:sp modelId="{19742D02-3E5E-44F7-8AD8-E840D1103DB7}">
      <dsp:nvSpPr>
        <dsp:cNvPr id="0" name=""/>
        <dsp:cNvSpPr/>
      </dsp:nvSpPr>
      <dsp:spPr>
        <a:xfrm>
          <a:off x="231417" y="30487"/>
          <a:ext cx="2501239" cy="874610"/>
        </a:xfrm>
        <a:prstGeom prst="rect">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963" tIns="187853" rIns="178963" bIns="187853" numCol="1" spcCol="1270" anchor="ctr" anchorCtr="0">
          <a:noAutofit/>
        </a:bodyPr>
        <a:lstStyle/>
        <a:p>
          <a:pPr marL="0" lvl="0" indent="0" algn="ctr" defTabSz="800100">
            <a:lnSpc>
              <a:spcPct val="90000"/>
            </a:lnSpc>
            <a:spcBef>
              <a:spcPct val="0"/>
            </a:spcBef>
            <a:spcAft>
              <a:spcPct val="35000"/>
            </a:spcAft>
            <a:buNone/>
          </a:pPr>
          <a:r>
            <a:rPr lang="en-US" sz="1800" kern="1200" dirty="0"/>
            <a:t>Niklas Larsson </a:t>
          </a:r>
        </a:p>
        <a:p>
          <a:pPr marL="0" lvl="0" indent="0" algn="ctr" defTabSz="800100">
            <a:lnSpc>
              <a:spcPct val="90000"/>
            </a:lnSpc>
            <a:spcBef>
              <a:spcPct val="0"/>
            </a:spcBef>
            <a:spcAft>
              <a:spcPct val="35000"/>
            </a:spcAft>
            <a:buNone/>
          </a:pPr>
          <a:r>
            <a:rPr lang="en-US" sz="1800" kern="1200" dirty="0" err="1"/>
            <a:t>Huvudtränare</a:t>
          </a:r>
          <a:endParaRPr lang="en-US" sz="1800" kern="1200" dirty="0"/>
        </a:p>
      </dsp:txBody>
      <dsp:txXfrm>
        <a:off x="231417" y="30487"/>
        <a:ext cx="2501239" cy="874610"/>
      </dsp:txXfrm>
    </dsp:sp>
    <dsp:sp modelId="{5D501C5A-2F76-4DE8-82D9-190AA02B8880}">
      <dsp:nvSpPr>
        <dsp:cNvPr id="0" name=""/>
        <dsp:cNvSpPr/>
      </dsp:nvSpPr>
      <dsp:spPr>
        <a:xfrm>
          <a:off x="6515348" y="422072"/>
          <a:ext cx="809416" cy="91440"/>
        </a:xfrm>
        <a:custGeom>
          <a:avLst/>
          <a:gdLst/>
          <a:ahLst/>
          <a:cxnLst/>
          <a:rect l="0" t="0" r="0" b="0"/>
          <a:pathLst>
            <a:path>
              <a:moveTo>
                <a:pt x="0" y="45720"/>
              </a:moveTo>
              <a:lnTo>
                <a:pt x="809416" y="45720"/>
              </a:lnTo>
            </a:path>
          </a:pathLst>
        </a:custGeom>
        <a:noFill/>
        <a:ln w="6350" cap="flat" cmpd="sng" algn="ctr">
          <a:solidFill>
            <a:schemeClr val="accent1">
              <a:hueOff val="0"/>
              <a:satOff val="0"/>
              <a:lumOff val="0"/>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9056" y="463587"/>
        <a:ext cx="42000" cy="8408"/>
      </dsp:txXfrm>
    </dsp:sp>
    <dsp:sp modelId="{397AB9CB-18ED-4A73-957B-C0A6AF6B95DC}">
      <dsp:nvSpPr>
        <dsp:cNvPr id="0" name=""/>
        <dsp:cNvSpPr/>
      </dsp:nvSpPr>
      <dsp:spPr>
        <a:xfrm>
          <a:off x="3582387" y="3752"/>
          <a:ext cx="2934760" cy="928079"/>
        </a:xfrm>
        <a:prstGeom prst="rect">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963" tIns="187853" rIns="178963" bIns="187853" numCol="1" spcCol="1270" anchor="ctr" anchorCtr="0">
          <a:noAutofit/>
        </a:bodyPr>
        <a:lstStyle/>
        <a:p>
          <a:pPr marL="0" lvl="0" indent="0" algn="ctr" defTabSz="800100">
            <a:lnSpc>
              <a:spcPct val="90000"/>
            </a:lnSpc>
            <a:spcBef>
              <a:spcPct val="0"/>
            </a:spcBef>
            <a:spcAft>
              <a:spcPct val="35000"/>
            </a:spcAft>
            <a:buNone/>
          </a:pPr>
          <a:r>
            <a:rPr lang="en-US" sz="1800" kern="1200" dirty="0"/>
            <a:t>Robert</a:t>
          </a:r>
          <a:r>
            <a:rPr lang="en-US" sz="2900" kern="1200" dirty="0"/>
            <a:t> </a:t>
          </a:r>
          <a:r>
            <a:rPr lang="en-US" sz="1800" kern="1200" dirty="0"/>
            <a:t>Wahlberg</a:t>
          </a:r>
          <a:r>
            <a:rPr lang="en-US" sz="2900" kern="1200" dirty="0"/>
            <a:t> </a:t>
          </a:r>
          <a:r>
            <a:rPr lang="en-US" sz="1800" kern="1200" dirty="0" err="1"/>
            <a:t>Huvudtränare</a:t>
          </a:r>
          <a:endParaRPr lang="en-US" sz="1800" kern="1200" dirty="0"/>
        </a:p>
      </dsp:txBody>
      <dsp:txXfrm>
        <a:off x="3582387" y="3752"/>
        <a:ext cx="2934760" cy="928079"/>
      </dsp:txXfrm>
    </dsp:sp>
    <dsp:sp modelId="{B9CC01D3-9451-4BEE-B0E7-244DDEB01A35}">
      <dsp:nvSpPr>
        <dsp:cNvPr id="0" name=""/>
        <dsp:cNvSpPr/>
      </dsp:nvSpPr>
      <dsp:spPr>
        <a:xfrm>
          <a:off x="1494071" y="929943"/>
          <a:ext cx="7321744" cy="835252"/>
        </a:xfrm>
        <a:custGeom>
          <a:avLst/>
          <a:gdLst/>
          <a:ahLst/>
          <a:cxnLst/>
          <a:rect l="0" t="0" r="0" b="0"/>
          <a:pathLst>
            <a:path>
              <a:moveTo>
                <a:pt x="7321744" y="0"/>
              </a:moveTo>
              <a:lnTo>
                <a:pt x="7321744" y="434726"/>
              </a:lnTo>
              <a:lnTo>
                <a:pt x="0" y="434726"/>
              </a:lnTo>
              <a:lnTo>
                <a:pt x="0" y="835252"/>
              </a:lnTo>
            </a:path>
          </a:pathLst>
        </a:custGeom>
        <a:noFill/>
        <a:ln w="6350" cap="flat" cmpd="sng" algn="ctr">
          <a:solidFill>
            <a:schemeClr val="accent1">
              <a:hueOff val="0"/>
              <a:satOff val="0"/>
              <a:lumOff val="0"/>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0624" y="1343365"/>
        <a:ext cx="368638" cy="8408"/>
      </dsp:txXfrm>
    </dsp:sp>
    <dsp:sp modelId="{3F0D335E-B4F0-441E-B693-4377BF9CDCD2}">
      <dsp:nvSpPr>
        <dsp:cNvPr id="0" name=""/>
        <dsp:cNvSpPr/>
      </dsp:nvSpPr>
      <dsp:spPr>
        <a:xfrm>
          <a:off x="7357164" y="3840"/>
          <a:ext cx="2917302" cy="927903"/>
        </a:xfrm>
        <a:prstGeom prst="rect">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963" tIns="187853" rIns="178963" bIns="187853" numCol="1" spcCol="1270" anchor="ctr" anchorCtr="0">
          <a:noAutofit/>
        </a:bodyPr>
        <a:lstStyle/>
        <a:p>
          <a:pPr marL="0" lvl="0" indent="0" algn="ctr" defTabSz="800100">
            <a:lnSpc>
              <a:spcPct val="90000"/>
            </a:lnSpc>
            <a:spcBef>
              <a:spcPct val="0"/>
            </a:spcBef>
            <a:spcAft>
              <a:spcPct val="35000"/>
            </a:spcAft>
            <a:buNone/>
          </a:pPr>
          <a:r>
            <a:rPr lang="en-US" sz="1800" kern="1200" dirty="0"/>
            <a:t>Andreas Eriksson </a:t>
          </a:r>
          <a:r>
            <a:rPr lang="en-US" sz="1800" kern="1200" dirty="0" err="1"/>
            <a:t>Assisterande</a:t>
          </a:r>
          <a:r>
            <a:rPr lang="en-US" sz="1800" kern="1200" dirty="0"/>
            <a:t> </a:t>
          </a:r>
          <a:r>
            <a:rPr lang="en-US" sz="1800" kern="1200" dirty="0" err="1"/>
            <a:t>tränare</a:t>
          </a:r>
          <a:r>
            <a:rPr lang="en-US" sz="1800" kern="1200" dirty="0"/>
            <a:t> (Ny)</a:t>
          </a:r>
        </a:p>
      </dsp:txBody>
      <dsp:txXfrm>
        <a:off x="7357164" y="3840"/>
        <a:ext cx="2917302" cy="927903"/>
      </dsp:txXfrm>
    </dsp:sp>
    <dsp:sp modelId="{3E5E0AA6-918D-4875-8C8C-D6D661513765}">
      <dsp:nvSpPr>
        <dsp:cNvPr id="0" name=""/>
        <dsp:cNvSpPr/>
      </dsp:nvSpPr>
      <dsp:spPr>
        <a:xfrm>
          <a:off x="2745210" y="2161340"/>
          <a:ext cx="809416" cy="91440"/>
        </a:xfrm>
        <a:custGeom>
          <a:avLst/>
          <a:gdLst/>
          <a:ahLst/>
          <a:cxnLst/>
          <a:rect l="0" t="0" r="0" b="0"/>
          <a:pathLst>
            <a:path>
              <a:moveTo>
                <a:pt x="0" y="45720"/>
              </a:moveTo>
              <a:lnTo>
                <a:pt x="809416" y="45720"/>
              </a:lnTo>
            </a:path>
          </a:pathLst>
        </a:custGeom>
        <a:noFill/>
        <a:ln w="6350" cap="flat" cmpd="sng" algn="ctr">
          <a:solidFill>
            <a:schemeClr val="accent1">
              <a:hueOff val="0"/>
              <a:satOff val="0"/>
              <a:lumOff val="0"/>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8917" y="2202855"/>
        <a:ext cx="42000" cy="8408"/>
      </dsp:txXfrm>
    </dsp:sp>
    <dsp:sp modelId="{E67F5B81-33AB-4865-BFAC-2F63C31D6778}">
      <dsp:nvSpPr>
        <dsp:cNvPr id="0" name=""/>
        <dsp:cNvSpPr/>
      </dsp:nvSpPr>
      <dsp:spPr>
        <a:xfrm>
          <a:off x="241132" y="1797596"/>
          <a:ext cx="2505877" cy="818928"/>
        </a:xfrm>
        <a:prstGeom prst="rect">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963" tIns="187853" rIns="178963" bIns="187853" numCol="1" spcCol="1270" anchor="ctr" anchorCtr="0">
          <a:noAutofit/>
        </a:bodyPr>
        <a:lstStyle/>
        <a:p>
          <a:pPr marL="0" lvl="0" indent="0" algn="ctr" defTabSz="800100">
            <a:lnSpc>
              <a:spcPct val="90000"/>
            </a:lnSpc>
            <a:spcBef>
              <a:spcPct val="0"/>
            </a:spcBef>
            <a:spcAft>
              <a:spcPct val="35000"/>
            </a:spcAft>
            <a:buNone/>
          </a:pPr>
          <a:r>
            <a:rPr lang="en-US" sz="1800" kern="1200" dirty="0"/>
            <a:t>Sara Brolin </a:t>
          </a:r>
        </a:p>
        <a:p>
          <a:pPr marL="0" lvl="0" indent="0" algn="ctr" defTabSz="800100">
            <a:lnSpc>
              <a:spcPct val="90000"/>
            </a:lnSpc>
            <a:spcBef>
              <a:spcPct val="0"/>
            </a:spcBef>
            <a:spcAft>
              <a:spcPct val="35000"/>
            </a:spcAft>
            <a:buNone/>
          </a:pPr>
          <a:r>
            <a:rPr lang="en-US" sz="1800" kern="1200" dirty="0" err="1"/>
            <a:t>Assisterande</a:t>
          </a:r>
          <a:r>
            <a:rPr lang="en-US" sz="1800" kern="1200" dirty="0"/>
            <a:t> </a:t>
          </a:r>
          <a:r>
            <a:rPr lang="en-US" sz="1800" kern="1200" dirty="0" err="1"/>
            <a:t>tränare</a:t>
          </a:r>
          <a:endParaRPr lang="en-US" sz="1800" kern="1200" dirty="0"/>
        </a:p>
      </dsp:txBody>
      <dsp:txXfrm>
        <a:off x="241132" y="1797596"/>
        <a:ext cx="2505877" cy="818928"/>
      </dsp:txXfrm>
    </dsp:sp>
    <dsp:sp modelId="{7C185927-D498-48AF-BED9-CDA39EBEA95F}">
      <dsp:nvSpPr>
        <dsp:cNvPr id="0" name=""/>
        <dsp:cNvSpPr/>
      </dsp:nvSpPr>
      <dsp:spPr>
        <a:xfrm>
          <a:off x="6411223" y="2161340"/>
          <a:ext cx="809416" cy="91440"/>
        </a:xfrm>
        <a:custGeom>
          <a:avLst/>
          <a:gdLst/>
          <a:ahLst/>
          <a:cxnLst/>
          <a:rect l="0" t="0" r="0" b="0"/>
          <a:pathLst>
            <a:path>
              <a:moveTo>
                <a:pt x="0" y="45720"/>
              </a:moveTo>
              <a:lnTo>
                <a:pt x="809416" y="45720"/>
              </a:lnTo>
            </a:path>
          </a:pathLst>
        </a:custGeom>
        <a:noFill/>
        <a:ln w="6350" cap="flat" cmpd="sng" algn="ctr">
          <a:solidFill>
            <a:schemeClr val="accent1">
              <a:hueOff val="0"/>
              <a:satOff val="0"/>
              <a:lumOff val="0"/>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6794930" y="2202855"/>
        <a:ext cx="42000" cy="8408"/>
      </dsp:txXfrm>
    </dsp:sp>
    <dsp:sp modelId="{E4F8F485-0A5E-4E88-A6EB-776C61D14A8C}">
      <dsp:nvSpPr>
        <dsp:cNvPr id="0" name=""/>
        <dsp:cNvSpPr/>
      </dsp:nvSpPr>
      <dsp:spPr>
        <a:xfrm>
          <a:off x="3587026" y="1783911"/>
          <a:ext cx="2825996" cy="846297"/>
        </a:xfrm>
        <a:prstGeom prst="rect">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963" tIns="187853" rIns="178963" bIns="187853" numCol="1" spcCol="1270" anchor="ctr" anchorCtr="0">
          <a:noAutofit/>
        </a:bodyPr>
        <a:lstStyle/>
        <a:p>
          <a:pPr marL="0" lvl="0" indent="0" algn="ctr" defTabSz="800100">
            <a:lnSpc>
              <a:spcPct val="90000"/>
            </a:lnSpc>
            <a:spcBef>
              <a:spcPct val="0"/>
            </a:spcBef>
            <a:spcAft>
              <a:spcPct val="35000"/>
            </a:spcAft>
            <a:buNone/>
          </a:pPr>
          <a:r>
            <a:rPr lang="en-US" sz="1800" kern="1200" dirty="0"/>
            <a:t>Claes Andersson </a:t>
          </a:r>
        </a:p>
        <a:p>
          <a:pPr marL="0" lvl="0" indent="0" algn="ctr" defTabSz="800100">
            <a:lnSpc>
              <a:spcPct val="90000"/>
            </a:lnSpc>
            <a:spcBef>
              <a:spcPct val="0"/>
            </a:spcBef>
            <a:spcAft>
              <a:spcPct val="35000"/>
            </a:spcAft>
            <a:buNone/>
          </a:pPr>
          <a:r>
            <a:rPr lang="en-US" sz="1800" kern="1200" dirty="0" err="1"/>
            <a:t>Assisterande</a:t>
          </a:r>
          <a:r>
            <a:rPr lang="en-US" sz="1800" kern="1200" dirty="0"/>
            <a:t> </a:t>
          </a:r>
          <a:r>
            <a:rPr lang="en-US" sz="1800" kern="1200" dirty="0" err="1"/>
            <a:t>tränare</a:t>
          </a:r>
          <a:r>
            <a:rPr lang="en-US" sz="1800" kern="1200" dirty="0"/>
            <a:t> (Ny)</a:t>
          </a:r>
        </a:p>
      </dsp:txBody>
      <dsp:txXfrm>
        <a:off x="3587026" y="1783911"/>
        <a:ext cx="2825996" cy="846297"/>
      </dsp:txXfrm>
    </dsp:sp>
    <dsp:sp modelId="{C50927FB-DBE0-464C-9FF1-EA5A35EAA0AA}">
      <dsp:nvSpPr>
        <dsp:cNvPr id="0" name=""/>
        <dsp:cNvSpPr/>
      </dsp:nvSpPr>
      <dsp:spPr>
        <a:xfrm>
          <a:off x="1288376" y="2640472"/>
          <a:ext cx="7310714" cy="809416"/>
        </a:xfrm>
        <a:custGeom>
          <a:avLst/>
          <a:gdLst/>
          <a:ahLst/>
          <a:cxnLst/>
          <a:rect l="0" t="0" r="0" b="0"/>
          <a:pathLst>
            <a:path>
              <a:moveTo>
                <a:pt x="7310714" y="0"/>
              </a:moveTo>
              <a:lnTo>
                <a:pt x="7310714" y="421808"/>
              </a:lnTo>
              <a:lnTo>
                <a:pt x="0" y="421808"/>
              </a:lnTo>
              <a:lnTo>
                <a:pt x="0" y="809416"/>
              </a:lnTo>
            </a:path>
          </a:pathLst>
        </a:custGeom>
        <a:noFill/>
        <a:ln w="6350" cap="flat" cmpd="sng" algn="ctr">
          <a:solidFill>
            <a:schemeClr val="accent1">
              <a:hueOff val="0"/>
              <a:satOff val="0"/>
              <a:lumOff val="0"/>
              <a:alphaOff val="0"/>
            </a:schemeClr>
          </a:solidFill>
          <a:prstDash val="solid"/>
          <a:miter lim="800000"/>
          <a:tailEnd type="arrow"/>
        </a:ln>
        <a:effectLst/>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59764" y="3040976"/>
        <a:ext cx="367940" cy="8408"/>
      </dsp:txXfrm>
    </dsp:sp>
    <dsp:sp modelId="{9661094E-40EF-4417-AAA1-2FFD1466BBE5}">
      <dsp:nvSpPr>
        <dsp:cNvPr id="0" name=""/>
        <dsp:cNvSpPr/>
      </dsp:nvSpPr>
      <dsp:spPr>
        <a:xfrm>
          <a:off x="7253039" y="1771847"/>
          <a:ext cx="2692105" cy="870424"/>
        </a:xfrm>
        <a:prstGeom prst="rect">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963" tIns="187853" rIns="178963" bIns="187853" numCol="1" spcCol="1270" anchor="ctr" anchorCtr="0">
          <a:noAutofit/>
        </a:bodyPr>
        <a:lstStyle/>
        <a:p>
          <a:pPr marL="0" lvl="0" indent="0" algn="ctr" defTabSz="800100">
            <a:lnSpc>
              <a:spcPct val="90000"/>
            </a:lnSpc>
            <a:spcBef>
              <a:spcPct val="0"/>
            </a:spcBef>
            <a:spcAft>
              <a:spcPct val="35000"/>
            </a:spcAft>
            <a:buNone/>
          </a:pPr>
          <a:r>
            <a:rPr lang="en-US" sz="1800" kern="1200" dirty="0"/>
            <a:t>Tomi </a:t>
          </a:r>
          <a:r>
            <a:rPr lang="en-US" sz="1800" kern="1200" dirty="0" err="1"/>
            <a:t>Lehto</a:t>
          </a:r>
          <a:endParaRPr lang="en-US" sz="1800" kern="1200" dirty="0"/>
        </a:p>
        <a:p>
          <a:pPr marL="0" lvl="0" indent="0" algn="ctr" defTabSz="800100">
            <a:lnSpc>
              <a:spcPct val="90000"/>
            </a:lnSpc>
            <a:spcBef>
              <a:spcPct val="0"/>
            </a:spcBef>
            <a:spcAft>
              <a:spcPct val="35000"/>
            </a:spcAft>
            <a:buNone/>
          </a:pPr>
          <a:r>
            <a:rPr lang="en-US" sz="1800" kern="1200" dirty="0" err="1"/>
            <a:t>Fystränare</a:t>
          </a:r>
          <a:r>
            <a:rPr lang="en-US" sz="1800" kern="1200" dirty="0"/>
            <a:t> (Ny)</a:t>
          </a:r>
        </a:p>
      </dsp:txBody>
      <dsp:txXfrm>
        <a:off x="7253039" y="1771847"/>
        <a:ext cx="2692105" cy="870424"/>
      </dsp:txXfrm>
    </dsp:sp>
    <dsp:sp modelId="{19EDF681-DE48-4837-B40B-587108B116EA}">
      <dsp:nvSpPr>
        <dsp:cNvPr id="0" name=""/>
        <dsp:cNvSpPr/>
      </dsp:nvSpPr>
      <dsp:spPr>
        <a:xfrm>
          <a:off x="241132" y="3482288"/>
          <a:ext cx="2094488" cy="865296"/>
        </a:xfrm>
        <a:prstGeom prst="rect">
          <a:avLst/>
        </a:prstGeom>
        <a:solidFill>
          <a:schemeClr val="accent6"/>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8963" tIns="187853" rIns="178963" bIns="187853" numCol="1" spcCol="1270" anchor="ctr" anchorCtr="0">
          <a:noAutofit/>
        </a:bodyPr>
        <a:lstStyle/>
        <a:p>
          <a:pPr marL="0" lvl="0" indent="0" algn="ctr" defTabSz="800100">
            <a:lnSpc>
              <a:spcPct val="90000"/>
            </a:lnSpc>
            <a:spcBef>
              <a:spcPct val="0"/>
            </a:spcBef>
            <a:spcAft>
              <a:spcPct val="35000"/>
            </a:spcAft>
            <a:buNone/>
          </a:pPr>
          <a:r>
            <a:rPr lang="en-US" sz="1800" kern="1200" dirty="0"/>
            <a:t>Henrik Wiklund </a:t>
          </a:r>
          <a:r>
            <a:rPr lang="en-US" sz="1800" kern="1200" dirty="0" err="1"/>
            <a:t>Målvaktstränare</a:t>
          </a:r>
          <a:endParaRPr lang="en-US" sz="1800" kern="1200" dirty="0"/>
        </a:p>
      </dsp:txBody>
      <dsp:txXfrm>
        <a:off x="241132" y="3482288"/>
        <a:ext cx="2094488" cy="865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CE7E7-D533-49DF-B36E-C831258E481A}">
      <dsp:nvSpPr>
        <dsp:cNvPr id="0" name=""/>
        <dsp:cNvSpPr/>
      </dsp:nvSpPr>
      <dsp:spPr>
        <a:xfrm>
          <a:off x="0" y="411804"/>
          <a:ext cx="49281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DM F13</a:t>
          </a:r>
        </a:p>
      </dsp:txBody>
      <dsp:txXfrm>
        <a:off x="22246" y="434050"/>
        <a:ext cx="4883626" cy="411223"/>
      </dsp:txXfrm>
    </dsp:sp>
    <dsp:sp modelId="{B83C92ED-F03E-4655-8703-F003C28D7CFF}">
      <dsp:nvSpPr>
        <dsp:cNvPr id="0" name=""/>
        <dsp:cNvSpPr/>
      </dsp:nvSpPr>
      <dsp:spPr>
        <a:xfrm>
          <a:off x="0" y="867519"/>
          <a:ext cx="492811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Gruppspel mot Nykvarns SK, E:a United, IFK Nyköping</a:t>
          </a:r>
        </a:p>
      </dsp:txBody>
      <dsp:txXfrm>
        <a:off x="0" y="867519"/>
        <a:ext cx="4928118" cy="314640"/>
      </dsp:txXfrm>
    </dsp:sp>
    <dsp:sp modelId="{70B46517-E32A-4B22-959E-243C604D268A}">
      <dsp:nvSpPr>
        <dsp:cNvPr id="0" name=""/>
        <dsp:cNvSpPr/>
      </dsp:nvSpPr>
      <dsp:spPr>
        <a:xfrm>
          <a:off x="0" y="1182159"/>
          <a:ext cx="49281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DM F14</a:t>
          </a:r>
        </a:p>
      </dsp:txBody>
      <dsp:txXfrm>
        <a:off x="22246" y="1204405"/>
        <a:ext cx="4883626" cy="411223"/>
      </dsp:txXfrm>
    </dsp:sp>
    <dsp:sp modelId="{5FAAAA4F-85E2-4FF0-8169-5047F180E1F6}">
      <dsp:nvSpPr>
        <dsp:cNvPr id="0" name=""/>
        <dsp:cNvSpPr/>
      </dsp:nvSpPr>
      <dsp:spPr>
        <a:xfrm>
          <a:off x="0" y="1637874"/>
          <a:ext cx="492811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Gruppspel mot Viljan och DFK Katrineholm</a:t>
          </a:r>
        </a:p>
      </dsp:txBody>
      <dsp:txXfrm>
        <a:off x="0" y="1637874"/>
        <a:ext cx="4928118" cy="314640"/>
      </dsp:txXfrm>
    </dsp:sp>
    <dsp:sp modelId="{161A8607-295D-4076-B634-DBA0B86F0645}">
      <dsp:nvSpPr>
        <dsp:cNvPr id="0" name=""/>
        <dsp:cNvSpPr/>
      </dsp:nvSpPr>
      <dsp:spPr>
        <a:xfrm>
          <a:off x="0" y="1952514"/>
          <a:ext cx="49281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Gruppspelet skall vara färdigspelat senast 7/5 </a:t>
          </a:r>
        </a:p>
      </dsp:txBody>
      <dsp:txXfrm>
        <a:off x="22246" y="1974760"/>
        <a:ext cx="4883626" cy="411223"/>
      </dsp:txXfrm>
    </dsp:sp>
    <dsp:sp modelId="{AA040A37-3254-400B-9BE3-08A2EF1D7AFA}">
      <dsp:nvSpPr>
        <dsp:cNvPr id="0" name=""/>
        <dsp:cNvSpPr/>
      </dsp:nvSpPr>
      <dsp:spPr>
        <a:xfrm>
          <a:off x="0" y="2462949"/>
          <a:ext cx="49281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Kvartsfinaler skall vara spelade senast den 18/6 </a:t>
          </a:r>
        </a:p>
      </dsp:txBody>
      <dsp:txXfrm>
        <a:off x="22246" y="2485195"/>
        <a:ext cx="4883626" cy="411223"/>
      </dsp:txXfrm>
    </dsp:sp>
    <dsp:sp modelId="{2116853C-7FB8-4401-A1DA-0276777731F8}">
      <dsp:nvSpPr>
        <dsp:cNvPr id="0" name=""/>
        <dsp:cNvSpPr/>
      </dsp:nvSpPr>
      <dsp:spPr>
        <a:xfrm>
          <a:off x="0" y="2973384"/>
          <a:ext cx="49281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Semifinaler skall vara spelade senast den 13/8</a:t>
          </a:r>
        </a:p>
      </dsp:txBody>
      <dsp:txXfrm>
        <a:off x="22246" y="2995630"/>
        <a:ext cx="4883626" cy="411223"/>
      </dsp:txXfrm>
    </dsp:sp>
    <dsp:sp modelId="{90A2EB8B-B5AF-40AC-AAEE-518E6B7CF2F6}">
      <dsp:nvSpPr>
        <dsp:cNvPr id="0" name=""/>
        <dsp:cNvSpPr/>
      </dsp:nvSpPr>
      <dsp:spPr>
        <a:xfrm>
          <a:off x="0" y="3483819"/>
          <a:ext cx="492811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Finaler spelas 27 augusti</a:t>
          </a:r>
        </a:p>
      </dsp:txBody>
      <dsp:txXfrm>
        <a:off x="22246" y="3506065"/>
        <a:ext cx="4883626" cy="41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CE7E7-D533-49DF-B36E-C831258E481A}">
      <dsp:nvSpPr>
        <dsp:cNvPr id="0" name=""/>
        <dsp:cNvSpPr/>
      </dsp:nvSpPr>
      <dsp:spPr>
        <a:xfrm>
          <a:off x="0" y="38339"/>
          <a:ext cx="4928118"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Seriespel</a:t>
          </a:r>
          <a:endParaRPr lang="en-US" sz="2200" kern="1200" dirty="0"/>
        </a:p>
      </dsp:txBody>
      <dsp:txXfrm>
        <a:off x="25759" y="64098"/>
        <a:ext cx="4876600" cy="476152"/>
      </dsp:txXfrm>
    </dsp:sp>
    <dsp:sp modelId="{97F05E6D-14B0-4D37-80C9-B8D1D034F0A1}">
      <dsp:nvSpPr>
        <dsp:cNvPr id="0" name=""/>
        <dsp:cNvSpPr/>
      </dsp:nvSpPr>
      <dsp:spPr>
        <a:xfrm>
          <a:off x="0" y="620229"/>
          <a:ext cx="4928118"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2 Lag </a:t>
          </a:r>
          <a:r>
            <a:rPr lang="en-US" sz="2200" kern="1200" dirty="0" err="1"/>
            <a:t>anmälda</a:t>
          </a:r>
          <a:endParaRPr lang="en-US" sz="2200" kern="1200" dirty="0"/>
        </a:p>
      </dsp:txBody>
      <dsp:txXfrm>
        <a:off x="25759" y="645988"/>
        <a:ext cx="4876600" cy="476152"/>
      </dsp:txXfrm>
    </dsp:sp>
    <dsp:sp modelId="{161A8607-295D-4076-B634-DBA0B86F0645}">
      <dsp:nvSpPr>
        <dsp:cNvPr id="0" name=""/>
        <dsp:cNvSpPr/>
      </dsp:nvSpPr>
      <dsp:spPr>
        <a:xfrm>
          <a:off x="0" y="1220400"/>
          <a:ext cx="4928118" cy="52767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Svart</a:t>
          </a:r>
          <a:r>
            <a:rPr lang="en-US" sz="2200" kern="1200" dirty="0"/>
            <a:t> </a:t>
          </a:r>
          <a:r>
            <a:rPr lang="en-US" sz="2200" kern="1200" dirty="0" err="1"/>
            <a:t>serie</a:t>
          </a:r>
          <a:r>
            <a:rPr lang="en-US" sz="2200" kern="1200" dirty="0"/>
            <a:t> – Ev. Regional </a:t>
          </a:r>
          <a:r>
            <a:rPr lang="en-US" sz="2200" kern="1200" dirty="0" err="1"/>
            <a:t>serie</a:t>
          </a:r>
          <a:endParaRPr lang="en-US" sz="2200" kern="1200" dirty="0"/>
        </a:p>
      </dsp:txBody>
      <dsp:txXfrm>
        <a:off x="25759" y="1246159"/>
        <a:ext cx="4876600" cy="476152"/>
      </dsp:txXfrm>
    </dsp:sp>
    <dsp:sp modelId="{AA040A37-3254-400B-9BE3-08A2EF1D7AFA}">
      <dsp:nvSpPr>
        <dsp:cNvPr id="0" name=""/>
        <dsp:cNvSpPr/>
      </dsp:nvSpPr>
      <dsp:spPr>
        <a:xfrm>
          <a:off x="0" y="1811430"/>
          <a:ext cx="4928118"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Blå</a:t>
          </a:r>
          <a:r>
            <a:rPr lang="en-US" sz="2200" kern="1200" dirty="0"/>
            <a:t> </a:t>
          </a:r>
          <a:r>
            <a:rPr lang="en-US" sz="2200" kern="1200" dirty="0" err="1"/>
            <a:t>serie</a:t>
          </a:r>
          <a:endParaRPr lang="en-US" sz="2200" kern="1200" dirty="0"/>
        </a:p>
      </dsp:txBody>
      <dsp:txXfrm>
        <a:off x="25759" y="1837189"/>
        <a:ext cx="4876600" cy="47615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1232B7-848C-15D4-7B94-671BAC5A145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38AA8E3-2367-F5CB-79A4-C55D14747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CBCF752-9A94-D753-0454-78C4BE52B06C}"/>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5" name="Platshållare för sidfot 4">
            <a:extLst>
              <a:ext uri="{FF2B5EF4-FFF2-40B4-BE49-F238E27FC236}">
                <a16:creationId xmlns:a16="http://schemas.microsoft.com/office/drawing/2014/main" id="{10B431A7-0EF5-B5A2-BF57-F43A37435B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53D2B8-71B5-C6EF-E538-9DF18CFD5CDC}"/>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374216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39A9D9-7785-481B-2FA6-9B49DAC3485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CA31BF9-6876-7E0C-33CB-AEC68924CE6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5F3613-C281-8A2B-429E-EB8B519C7C1D}"/>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5" name="Platshållare för sidfot 4">
            <a:extLst>
              <a:ext uri="{FF2B5EF4-FFF2-40B4-BE49-F238E27FC236}">
                <a16:creationId xmlns:a16="http://schemas.microsoft.com/office/drawing/2014/main" id="{92157533-228E-C015-D42B-5692319CFF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991118-9454-737B-3DEB-043D57D8765F}"/>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5148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98C53C6-E7F2-5C97-4FEF-FB8DDA9DB4A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7531DA3-CCBF-94A5-AE2C-08B576577F0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A3B81F-4F5D-E33F-0561-AD59188C90D5}"/>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5" name="Platshållare för sidfot 4">
            <a:extLst>
              <a:ext uri="{FF2B5EF4-FFF2-40B4-BE49-F238E27FC236}">
                <a16:creationId xmlns:a16="http://schemas.microsoft.com/office/drawing/2014/main" id="{05A47077-A2DD-A8EF-6162-74059A0D26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E535C2-69E1-4670-C7C0-2E5BB6A4C8FF}"/>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179255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FC655-3EAA-0B80-B5B9-CBC386FEAF9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798B1EA-2271-11A0-C7F4-977D8A721DF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9E010C5-1F04-D3A3-2804-FE3939364AAF}"/>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5" name="Platshållare för sidfot 4">
            <a:extLst>
              <a:ext uri="{FF2B5EF4-FFF2-40B4-BE49-F238E27FC236}">
                <a16:creationId xmlns:a16="http://schemas.microsoft.com/office/drawing/2014/main" id="{7E8007F2-DB2B-4844-3B72-AE7BED9655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ED06CF3-4000-64CA-FC3A-6845A4300E8F}"/>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132815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3531E4-5EF0-2B6C-E4BB-4B3DE91BB60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EC239B8-8102-83C8-0B4F-BA82F3462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D12D75F-3C56-3679-851B-E8EFF912E93A}"/>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5" name="Platshållare för sidfot 4">
            <a:extLst>
              <a:ext uri="{FF2B5EF4-FFF2-40B4-BE49-F238E27FC236}">
                <a16:creationId xmlns:a16="http://schemas.microsoft.com/office/drawing/2014/main" id="{DCC7D1ED-DF99-28DB-26D7-5206A79E15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9377A0-0544-BF3C-D9CE-5C92BBB87E9A}"/>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351505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8719C5-812E-A671-DB22-9450C10FE8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4F9C28-0A2E-D36F-9653-7FA27CCD27B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A24DA82-4875-8D22-8D07-B7F3C2CA24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A1A198-BFD5-F70B-54A3-7F6739DC45A6}"/>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6" name="Platshållare för sidfot 5">
            <a:extLst>
              <a:ext uri="{FF2B5EF4-FFF2-40B4-BE49-F238E27FC236}">
                <a16:creationId xmlns:a16="http://schemas.microsoft.com/office/drawing/2014/main" id="{AC5A57BF-EE53-DF12-8BB1-08A6746B50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295F711-119C-35BC-8A4C-DE443AB390A0}"/>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294390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E6504-71DA-51BC-9649-8AD41D6446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3AC39E6-4D62-5763-D164-9A2D8887B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4A4F20D-1759-FAF5-DF9E-22DC96C40B9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F671A0B-6988-9E02-37C0-705F2374F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3F3D17F-8114-2DAD-0FA3-E80B189F65C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489102C-155B-9C8B-F868-FFF17E2CF357}"/>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8" name="Platshållare för sidfot 7">
            <a:extLst>
              <a:ext uri="{FF2B5EF4-FFF2-40B4-BE49-F238E27FC236}">
                <a16:creationId xmlns:a16="http://schemas.microsoft.com/office/drawing/2014/main" id="{1823EEF7-0D2B-EE38-9AD4-6F116DEB3D8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E01A409-A028-FCA5-CA61-29D2BBC707A6}"/>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373235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73AF5-2DE0-53C9-29DA-057ED917475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9D9613B-2725-4E55-C500-8FF159614375}"/>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4" name="Platshållare för sidfot 3">
            <a:extLst>
              <a:ext uri="{FF2B5EF4-FFF2-40B4-BE49-F238E27FC236}">
                <a16:creationId xmlns:a16="http://schemas.microsoft.com/office/drawing/2014/main" id="{B196FF5A-C62E-64DF-F729-E43FF6529F9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CF0CA9-2240-8872-C720-B0EBE06644AE}"/>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238948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065EBF3-5F7C-1F97-3FEC-45A8D7272E7E}"/>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3" name="Platshållare för sidfot 2">
            <a:extLst>
              <a:ext uri="{FF2B5EF4-FFF2-40B4-BE49-F238E27FC236}">
                <a16:creationId xmlns:a16="http://schemas.microsoft.com/office/drawing/2014/main" id="{33A12514-5FA6-E05A-62D2-73756699F8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C1885C1-EBE7-9429-A85A-1CF1BEF56F85}"/>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381727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AA2822-D640-ED6B-1C6E-2FC6A0D6093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6A2EA3-8CDC-42A9-2793-5EAF86FDE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8F07E15-81B3-5C18-A6C9-A692502C9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E5026E0-A803-287F-6B95-E3268DD80741}"/>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6" name="Platshållare för sidfot 5">
            <a:extLst>
              <a:ext uri="{FF2B5EF4-FFF2-40B4-BE49-F238E27FC236}">
                <a16:creationId xmlns:a16="http://schemas.microsoft.com/office/drawing/2014/main" id="{9D2AE4E5-1AEE-802B-8AFA-6A495D049DD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9BC0A7-33DF-1AD5-8073-3648CABB4056}"/>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380833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683880-F8CB-3B6D-E39D-4054DE8EE8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29E7D71-FAF3-C113-1220-67EA67568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076FBC7-658F-971C-F17F-5445EAF13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9173D16-FCFA-6D07-A1F9-50C9BD7EF673}"/>
              </a:ext>
            </a:extLst>
          </p:cNvPr>
          <p:cNvSpPr>
            <a:spLocks noGrp="1"/>
          </p:cNvSpPr>
          <p:nvPr>
            <p:ph type="dt" sz="half" idx="10"/>
          </p:nvPr>
        </p:nvSpPr>
        <p:spPr/>
        <p:txBody>
          <a:bodyPr/>
          <a:lstStyle/>
          <a:p>
            <a:fld id="{1173E1B5-75EC-4FF8-94EF-F92BB6C2A092}" type="datetimeFigureOut">
              <a:rPr lang="sv-SE" smtClean="0"/>
              <a:t>2024-03-19</a:t>
            </a:fld>
            <a:endParaRPr lang="sv-SE"/>
          </a:p>
        </p:txBody>
      </p:sp>
      <p:sp>
        <p:nvSpPr>
          <p:cNvPr id="6" name="Platshållare för sidfot 5">
            <a:extLst>
              <a:ext uri="{FF2B5EF4-FFF2-40B4-BE49-F238E27FC236}">
                <a16:creationId xmlns:a16="http://schemas.microsoft.com/office/drawing/2014/main" id="{132E9060-68FE-1D78-1974-5CE681E4E76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FD004E-89DC-69BB-51A5-FD3CB7BDAEEB}"/>
              </a:ext>
            </a:extLst>
          </p:cNvPr>
          <p:cNvSpPr>
            <a:spLocks noGrp="1"/>
          </p:cNvSpPr>
          <p:nvPr>
            <p:ph type="sldNum" sz="quarter" idx="12"/>
          </p:nvPr>
        </p:nvSpPr>
        <p:spPr/>
        <p:txBody>
          <a:bodyPr/>
          <a:lstStyle/>
          <a:p>
            <a:fld id="{55391F3D-857F-4D51-81BE-30C197985DD1}" type="slidenum">
              <a:rPr lang="sv-SE" smtClean="0"/>
              <a:t>‹#›</a:t>
            </a:fld>
            <a:endParaRPr lang="sv-SE"/>
          </a:p>
        </p:txBody>
      </p:sp>
    </p:spTree>
    <p:extLst>
      <p:ext uri="{BB962C8B-B14F-4D97-AF65-F5344CB8AC3E}">
        <p14:creationId xmlns:p14="http://schemas.microsoft.com/office/powerpoint/2010/main" val="151702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7EA9E5-A98A-3CAD-74DA-458642EB7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20B490B-CAF3-4870-8F8B-CFE59BF60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2B8F3D-5B48-3BDB-57DA-F1775BB74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3E1B5-75EC-4FF8-94EF-F92BB6C2A092}" type="datetimeFigureOut">
              <a:rPr lang="sv-SE" smtClean="0"/>
              <a:t>2024-03-19</a:t>
            </a:fld>
            <a:endParaRPr lang="sv-SE"/>
          </a:p>
        </p:txBody>
      </p:sp>
      <p:sp>
        <p:nvSpPr>
          <p:cNvPr id="5" name="Platshållare för sidfot 4">
            <a:extLst>
              <a:ext uri="{FF2B5EF4-FFF2-40B4-BE49-F238E27FC236}">
                <a16:creationId xmlns:a16="http://schemas.microsoft.com/office/drawing/2014/main" id="{EC2AE029-1FA7-59CE-0151-8EAD8671B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25C3F0C-562A-E78A-385D-F04881C42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91F3D-857F-4D51-81BE-30C197985DD1}" type="slidenum">
              <a:rPr lang="sv-SE" smtClean="0"/>
              <a:t>‹#›</a:t>
            </a:fld>
            <a:endParaRPr lang="sv-SE"/>
          </a:p>
        </p:txBody>
      </p:sp>
    </p:spTree>
    <p:extLst>
      <p:ext uri="{BB962C8B-B14F-4D97-AF65-F5344CB8AC3E}">
        <p14:creationId xmlns:p14="http://schemas.microsoft.com/office/powerpoint/2010/main" val="85403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2.png"/><Relationship Id="rId12" Type="http://schemas.openxmlformats.org/officeDocument/2006/relationships/image" Target="../media/image7.png"/><Relationship Id="rId17" Type="http://schemas.microsoft.com/office/2007/relationships/diagramDrawing" Target="../diagrams/drawing3.xml"/><Relationship Id="rId2" Type="http://schemas.openxmlformats.org/officeDocument/2006/relationships/diagramData" Target="../diagrams/data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6.png"/><Relationship Id="rId5" Type="http://schemas.openxmlformats.org/officeDocument/2006/relationships/diagramColors" Target="../diagrams/colors2.xml"/><Relationship Id="rId1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4.png"/><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person, sport, utomhus, idrott&#10;&#10;Automatiskt genererad beskrivning">
            <a:extLst>
              <a:ext uri="{FF2B5EF4-FFF2-40B4-BE49-F238E27FC236}">
                <a16:creationId xmlns:a16="http://schemas.microsoft.com/office/drawing/2014/main" id="{FD4C6E7F-1608-2D67-6A25-AE978F0FB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98"/>
            <a:ext cx="12192000" cy="6850502"/>
          </a:xfrm>
          <a:prstGeom prst="rect">
            <a:avLst/>
          </a:prstGeom>
        </p:spPr>
      </p:pic>
      <p:sp>
        <p:nvSpPr>
          <p:cNvPr id="2" name="Rubrik 1">
            <a:extLst>
              <a:ext uri="{FF2B5EF4-FFF2-40B4-BE49-F238E27FC236}">
                <a16:creationId xmlns:a16="http://schemas.microsoft.com/office/drawing/2014/main" id="{FA48CF1D-01AC-D744-93DB-DEE8328B41A1}"/>
              </a:ext>
            </a:extLst>
          </p:cNvPr>
          <p:cNvSpPr>
            <a:spLocks noGrp="1"/>
          </p:cNvSpPr>
          <p:nvPr>
            <p:ph type="ctrTitle"/>
          </p:nvPr>
        </p:nvSpPr>
        <p:spPr>
          <a:xfrm>
            <a:off x="3256091" y="7498"/>
            <a:ext cx="6251803" cy="1532053"/>
          </a:xfrm>
          <a:gradFill>
            <a:gsLst>
              <a:gs pos="13000">
                <a:schemeClr val="accent1">
                  <a:lumMod val="5000"/>
                  <a:lumOff val="95000"/>
                </a:schemeClr>
              </a:gs>
              <a:gs pos="0">
                <a:srgbClr val="E9EEF8"/>
              </a:gs>
              <a:gs pos="45853">
                <a:srgbClr val="C2D1EB"/>
              </a:gs>
              <a:gs pos="100000">
                <a:schemeClr val="accent1">
                  <a:lumMod val="45000"/>
                  <a:lumOff val="55000"/>
                </a:schemeClr>
              </a:gs>
              <a:gs pos="60000">
                <a:schemeClr val="accent1">
                  <a:lumMod val="45000"/>
                  <a:lumOff val="55000"/>
                </a:schemeClr>
              </a:gs>
              <a:gs pos="73000">
                <a:schemeClr val="accent1">
                  <a:lumMod val="30000"/>
                  <a:lumOff val="70000"/>
                </a:schemeClr>
              </a:gs>
            </a:gsLst>
            <a:path path="rect">
              <a:fillToRect l="100000" t="100000"/>
            </a:path>
          </a:gradFill>
          <a:effectLst/>
        </p:spPr>
        <p:txBody>
          <a:bodyPr>
            <a:normAutofit fontScale="90000"/>
          </a:bodyPr>
          <a:lstStyle/>
          <a:p>
            <a:r>
              <a:rPr lang="sv-SE" dirty="0">
                <a:solidFill>
                  <a:srgbClr val="00B050"/>
                </a:solidFill>
              </a:rPr>
              <a:t>Föräldramöte F10/11</a:t>
            </a:r>
            <a:br>
              <a:rPr lang="sv-SE" dirty="0">
                <a:solidFill>
                  <a:srgbClr val="00B050"/>
                </a:solidFill>
              </a:rPr>
            </a:br>
            <a:r>
              <a:rPr lang="sv-SE" dirty="0">
                <a:solidFill>
                  <a:srgbClr val="00B050"/>
                </a:solidFill>
              </a:rPr>
              <a:t>2024-03-19</a:t>
            </a:r>
          </a:p>
        </p:txBody>
      </p:sp>
    </p:spTree>
    <p:extLst>
      <p:ext uri="{BB962C8B-B14F-4D97-AF65-F5344CB8AC3E}">
        <p14:creationId xmlns:p14="http://schemas.microsoft.com/office/powerpoint/2010/main" val="69816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609B2588-B497-493D-80F0-F189AF137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6DEC57D-D755-56CF-4792-B7E6DAF07CB5}"/>
              </a:ext>
            </a:extLst>
          </p:cNvPr>
          <p:cNvSpPr>
            <a:spLocks noGrp="1"/>
          </p:cNvSpPr>
          <p:nvPr>
            <p:ph type="title"/>
          </p:nvPr>
        </p:nvSpPr>
        <p:spPr>
          <a:xfrm>
            <a:off x="838200" y="4100804"/>
            <a:ext cx="4391024" cy="1173700"/>
          </a:xfrm>
        </p:spPr>
        <p:txBody>
          <a:bodyPr anchor="t">
            <a:normAutofit/>
          </a:bodyPr>
          <a:lstStyle/>
          <a:p>
            <a:r>
              <a:rPr lang="sv-SE" sz="40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Kläder</a:t>
            </a:r>
          </a:p>
        </p:txBody>
      </p:sp>
      <p:pic>
        <p:nvPicPr>
          <p:cNvPr id="1042" name="Picture 18" descr="&#10;ADIDAS,&#10;TIRO23 JSY JR,&#10;Detail 1&#10;">
            <a:extLst>
              <a:ext uri="{FF2B5EF4-FFF2-40B4-BE49-F238E27FC236}">
                <a16:creationId xmlns:a16="http://schemas.microsoft.com/office/drawing/2014/main" id="{B977ED67-81F9-0060-A926-AFB70CC84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7" r="1705" b="-1"/>
          <a:stretch/>
        </p:blipFill>
        <p:spPr bwMode="auto">
          <a:xfrm>
            <a:off x="-4" y="10"/>
            <a:ext cx="2952750" cy="3371445"/>
          </a:xfrm>
          <a:custGeom>
            <a:avLst/>
            <a:gdLst/>
            <a:ahLst/>
            <a:cxnLst/>
            <a:rect l="l" t="t" r="r" b="b"/>
            <a:pathLst>
              <a:path w="2952750" h="3371455">
                <a:moveTo>
                  <a:pt x="0" y="0"/>
                </a:moveTo>
                <a:lnTo>
                  <a:pt x="2952750" y="0"/>
                </a:lnTo>
                <a:lnTo>
                  <a:pt x="2952749" y="3278820"/>
                </a:lnTo>
                <a:lnTo>
                  <a:pt x="0" y="3371455"/>
                </a:lnTo>
                <a:close/>
              </a:path>
            </a:pathLst>
          </a:custGeom>
          <a:noFill/>
          <a:extLst>
            <a:ext uri="{909E8E84-426E-40DD-AFC4-6F175D3DCCD1}">
              <a14:hiddenFill xmlns:a14="http://schemas.microsoft.com/office/drawing/2010/main">
                <a:solidFill>
                  <a:srgbClr val="FFFFFF"/>
                </a:solidFill>
              </a14:hiddenFill>
            </a:ext>
          </a:extLst>
        </p:spPr>
      </p:pic>
      <p:pic>
        <p:nvPicPr>
          <p:cNvPr id="1040" name="Picture 16" descr="&#10;ADIDAS,&#10;ENT22 SHORTS,&#10;Detail 1&#10;">
            <a:extLst>
              <a:ext uri="{FF2B5EF4-FFF2-40B4-BE49-F238E27FC236}">
                <a16:creationId xmlns:a16="http://schemas.microsoft.com/office/drawing/2014/main" id="{513BB3BA-8556-48BF-BE36-90446CF3FC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59" b="5"/>
          <a:stretch/>
        </p:blipFill>
        <p:spPr bwMode="auto">
          <a:xfrm>
            <a:off x="3143253" y="10"/>
            <a:ext cx="2857499" cy="3272834"/>
          </a:xfrm>
          <a:custGeom>
            <a:avLst/>
            <a:gdLst/>
            <a:ahLst/>
            <a:cxnLst/>
            <a:rect l="l" t="t" r="r" b="b"/>
            <a:pathLst>
              <a:path w="2857499" h="3272844">
                <a:moveTo>
                  <a:pt x="0" y="0"/>
                </a:moveTo>
                <a:lnTo>
                  <a:pt x="2857499" y="0"/>
                </a:lnTo>
                <a:lnTo>
                  <a:pt x="2857499" y="3230641"/>
                </a:lnTo>
                <a:lnTo>
                  <a:pt x="2408465" y="3197284"/>
                </a:lnTo>
                <a:lnTo>
                  <a:pt x="0" y="3272844"/>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10;ADIDAS,&#10;TIRO23 L TRG PNT W,&#10;Detail 1&#10;">
            <a:extLst>
              <a:ext uri="{FF2B5EF4-FFF2-40B4-BE49-F238E27FC236}">
                <a16:creationId xmlns:a16="http://schemas.microsoft.com/office/drawing/2014/main" id="{D7F7B0C4-DFEB-6882-02E5-A6A336D941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69" r="5874" b="4"/>
          <a:stretch/>
        </p:blipFill>
        <p:spPr bwMode="auto">
          <a:xfrm>
            <a:off x="6191251" y="10"/>
            <a:ext cx="2857499" cy="3457053"/>
          </a:xfrm>
          <a:custGeom>
            <a:avLst/>
            <a:gdLst/>
            <a:ahLst/>
            <a:cxnLst/>
            <a:rect l="l" t="t" r="r" b="b"/>
            <a:pathLst>
              <a:path w="2857499" h="3457063">
                <a:moveTo>
                  <a:pt x="0" y="0"/>
                </a:moveTo>
                <a:lnTo>
                  <a:pt x="2857499" y="0"/>
                </a:lnTo>
                <a:lnTo>
                  <a:pt x="2857499" y="3457063"/>
                </a:lnTo>
                <a:lnTo>
                  <a:pt x="0" y="3244792"/>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10;ADIDAS,&#10;TIRO23 L TRG TOP W,&#10;Detail 1&#10;">
            <a:extLst>
              <a:ext uri="{FF2B5EF4-FFF2-40B4-BE49-F238E27FC236}">
                <a16:creationId xmlns:a16="http://schemas.microsoft.com/office/drawing/2014/main" id="{F14CDA98-C10E-0F29-9202-721DFDD04F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60" r="6246" b="9"/>
          <a:stretch/>
        </p:blipFill>
        <p:spPr bwMode="auto">
          <a:xfrm>
            <a:off x="9239249" y="10"/>
            <a:ext cx="2952751" cy="3480301"/>
          </a:xfrm>
          <a:custGeom>
            <a:avLst/>
            <a:gdLst/>
            <a:ahLst/>
            <a:cxnLst/>
            <a:rect l="l" t="t" r="r" b="b"/>
            <a:pathLst>
              <a:path w="2952751" h="3480311">
                <a:moveTo>
                  <a:pt x="0" y="0"/>
                </a:moveTo>
                <a:lnTo>
                  <a:pt x="2952751" y="0"/>
                </a:lnTo>
                <a:lnTo>
                  <a:pt x="2952750" y="3371455"/>
                </a:lnTo>
                <a:lnTo>
                  <a:pt x="122465" y="3480311"/>
                </a:lnTo>
                <a:lnTo>
                  <a:pt x="0" y="3471214"/>
                </a:lnTo>
                <a:close/>
              </a:path>
            </a:pathLst>
          </a:custGeom>
          <a:noFill/>
          <a:extLst>
            <a:ext uri="{909E8E84-426E-40DD-AFC4-6F175D3DCCD1}">
              <a14:hiddenFill xmlns:a14="http://schemas.microsoft.com/office/drawing/2010/main">
                <a:solidFill>
                  <a:srgbClr val="FFFFFF"/>
                </a:solidFill>
              </a14:hiddenFill>
            </a:ext>
          </a:extLst>
        </p:spPr>
      </p:pic>
      <p:grpSp>
        <p:nvGrpSpPr>
          <p:cNvPr id="1063" name="Group 1062">
            <a:extLst>
              <a:ext uri="{FF2B5EF4-FFF2-40B4-BE49-F238E27FC236}">
                <a16:creationId xmlns:a16="http://schemas.microsoft.com/office/drawing/2014/main" id="{F9AB5DBD-0A57-4DBC-B49F-205E268F1F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064" name="Freeform: Shape 1063">
              <a:extLst>
                <a:ext uri="{FF2B5EF4-FFF2-40B4-BE49-F238E27FC236}">
                  <a16:creationId xmlns:a16="http://schemas.microsoft.com/office/drawing/2014/main" id="{21DE7FF6-DA62-40A9-8F5D-F82D3020F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5" name="Freeform: Shape 1064">
              <a:extLst>
                <a:ext uri="{FF2B5EF4-FFF2-40B4-BE49-F238E27FC236}">
                  <a16:creationId xmlns:a16="http://schemas.microsoft.com/office/drawing/2014/main" id="{9D38D133-BB29-4B7D-AFB2-7D132F45A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latshållare för innehåll 2">
            <a:extLst>
              <a:ext uri="{FF2B5EF4-FFF2-40B4-BE49-F238E27FC236}">
                <a16:creationId xmlns:a16="http://schemas.microsoft.com/office/drawing/2014/main" id="{8CB34BEB-CC34-AA2D-0618-BD376DB110E9}"/>
              </a:ext>
            </a:extLst>
          </p:cNvPr>
          <p:cNvSpPr>
            <a:spLocks noGrp="1"/>
          </p:cNvSpPr>
          <p:nvPr>
            <p:ph idx="1"/>
          </p:nvPr>
        </p:nvSpPr>
        <p:spPr>
          <a:xfrm>
            <a:off x="5664201" y="4197093"/>
            <a:ext cx="5692774" cy="1648849"/>
          </a:xfrm>
        </p:spPr>
        <p:txBody>
          <a:bodyPr>
            <a:normAutofit/>
          </a:bodyPr>
          <a:lstStyle/>
          <a:p>
            <a:r>
              <a:rPr lang="sv-SE" sz="2000" dirty="0">
                <a:solidFill>
                  <a:schemeClr val="bg1">
                    <a:alpha val="80000"/>
                  </a:schemeClr>
                </a:solidFill>
              </a:rPr>
              <a:t>Nya matchtröjor i år – betalas i medlemsavgiften</a:t>
            </a:r>
          </a:p>
          <a:p>
            <a:r>
              <a:rPr lang="sv-SE" sz="2000" dirty="0">
                <a:solidFill>
                  <a:schemeClr val="bg1">
                    <a:alpha val="80000"/>
                  </a:schemeClr>
                </a:solidFill>
              </a:rPr>
              <a:t>Röd träningströja – Stadium klubbshop</a:t>
            </a:r>
          </a:p>
          <a:p>
            <a:r>
              <a:rPr lang="sv-SE" sz="2000" dirty="0">
                <a:solidFill>
                  <a:schemeClr val="bg1">
                    <a:alpha val="80000"/>
                  </a:schemeClr>
                </a:solidFill>
              </a:rPr>
              <a:t>Svarta shorts – Stadium klubbshop</a:t>
            </a:r>
          </a:p>
          <a:p>
            <a:r>
              <a:rPr lang="sv-SE" sz="2000" dirty="0">
                <a:solidFill>
                  <a:schemeClr val="bg1">
                    <a:alpha val="80000"/>
                  </a:schemeClr>
                </a:solidFill>
              </a:rPr>
              <a:t>Träningsoverall – Stadium klubbshop</a:t>
            </a:r>
          </a:p>
        </p:txBody>
      </p:sp>
      <p:pic>
        <p:nvPicPr>
          <p:cNvPr id="4" name="Bildobjekt 3">
            <a:extLst>
              <a:ext uri="{FF2B5EF4-FFF2-40B4-BE49-F238E27FC236}">
                <a16:creationId xmlns:a16="http://schemas.microsoft.com/office/drawing/2014/main" id="{3D9A08D8-285C-31C6-4829-E595B9C51F3C}"/>
              </a:ext>
            </a:extLst>
          </p:cNvPr>
          <p:cNvPicPr>
            <a:picLocks noChangeAspect="1"/>
          </p:cNvPicPr>
          <p:nvPr/>
        </p:nvPicPr>
        <p:blipFill>
          <a:blip r:embed="rId7"/>
          <a:stretch>
            <a:fillRect/>
          </a:stretch>
        </p:blipFill>
        <p:spPr>
          <a:xfrm>
            <a:off x="10296334" y="5715079"/>
            <a:ext cx="1478153" cy="773210"/>
          </a:xfrm>
          <a:prstGeom prst="rect">
            <a:avLst/>
          </a:prstGeom>
          <a:effectLst>
            <a:glow rad="127000">
              <a:schemeClr val="bg2"/>
            </a:glow>
          </a:effectLst>
        </p:spPr>
      </p:pic>
    </p:spTree>
    <p:extLst>
      <p:ext uri="{BB962C8B-B14F-4D97-AF65-F5344CB8AC3E}">
        <p14:creationId xmlns:p14="http://schemas.microsoft.com/office/powerpoint/2010/main" val="393205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2974278-1A33-4F61-CBF9-221E7B162465}"/>
              </a:ext>
            </a:extLst>
          </p:cNvPr>
          <p:cNvSpPr>
            <a:spLocks noGrp="1"/>
          </p:cNvSpPr>
          <p:nvPr>
            <p:ph type="title"/>
          </p:nvPr>
        </p:nvSpPr>
        <p:spPr>
          <a:xfrm>
            <a:off x="804672" y="802955"/>
            <a:ext cx="4977976" cy="1454051"/>
          </a:xfrm>
        </p:spPr>
        <p:txBody>
          <a:bodyPr>
            <a:normAutofit/>
          </a:bodyPr>
          <a:lstStyle/>
          <a:p>
            <a:r>
              <a:rPr lang="sv-SE" sz="3600" dirty="0">
                <a:solidFill>
                  <a:schemeClr val="tx2"/>
                </a:solidFill>
              </a:rPr>
              <a:t>Ekonomi</a:t>
            </a:r>
          </a:p>
        </p:txBody>
      </p:sp>
      <p:sp>
        <p:nvSpPr>
          <p:cNvPr id="3" name="Platshållare för innehåll 2">
            <a:extLst>
              <a:ext uri="{FF2B5EF4-FFF2-40B4-BE49-F238E27FC236}">
                <a16:creationId xmlns:a16="http://schemas.microsoft.com/office/drawing/2014/main" id="{9F7216AC-C131-6659-840A-28FDEBAF257C}"/>
              </a:ext>
            </a:extLst>
          </p:cNvPr>
          <p:cNvSpPr>
            <a:spLocks noGrp="1"/>
          </p:cNvSpPr>
          <p:nvPr>
            <p:ph idx="1"/>
          </p:nvPr>
        </p:nvSpPr>
        <p:spPr>
          <a:xfrm>
            <a:off x="804672" y="2421682"/>
            <a:ext cx="4977578" cy="3639289"/>
          </a:xfrm>
        </p:spPr>
        <p:txBody>
          <a:bodyPr anchor="ctr">
            <a:normAutofit/>
          </a:bodyPr>
          <a:lstStyle/>
          <a:p>
            <a:r>
              <a:rPr lang="sv-SE" sz="1800" dirty="0">
                <a:solidFill>
                  <a:schemeClr val="tx2"/>
                </a:solidFill>
              </a:rPr>
              <a:t>Försäljningar</a:t>
            </a:r>
          </a:p>
          <a:p>
            <a:endParaRPr lang="sv-SE" sz="1800" dirty="0">
              <a:solidFill>
                <a:schemeClr val="tx2"/>
              </a:solidFill>
            </a:endParaRPr>
          </a:p>
          <a:p>
            <a:r>
              <a:rPr lang="sv-SE" sz="1800" dirty="0">
                <a:solidFill>
                  <a:schemeClr val="tx2"/>
                </a:solidFill>
              </a:rPr>
              <a:t>Sponsring</a:t>
            </a: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Pengar">
            <a:extLst>
              <a:ext uri="{FF2B5EF4-FFF2-40B4-BE49-F238E27FC236}">
                <a16:creationId xmlns:a16="http://schemas.microsoft.com/office/drawing/2014/main" id="{9CFD78F2-4CB1-E17B-0A14-6C0E4B6FD3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pic>
        <p:nvPicPr>
          <p:cNvPr id="4" name="Bildobjekt 3" descr="En bild som visar logotyp, text, symbol, Teckensnitt&#10;&#10;Automatiskt genererad beskrivning">
            <a:extLst>
              <a:ext uri="{FF2B5EF4-FFF2-40B4-BE49-F238E27FC236}">
                <a16:creationId xmlns:a16="http://schemas.microsoft.com/office/drawing/2014/main" id="{6AD105A4-9976-A125-F40B-10F4AE70133F}"/>
              </a:ext>
            </a:extLst>
          </p:cNvPr>
          <p:cNvPicPr>
            <a:picLocks noChangeAspect="1"/>
          </p:cNvPicPr>
          <p:nvPr/>
        </p:nvPicPr>
        <p:blipFill>
          <a:blip r:embed="rId4"/>
          <a:stretch>
            <a:fillRect/>
          </a:stretch>
        </p:blipFill>
        <p:spPr>
          <a:xfrm>
            <a:off x="10614723" y="5790358"/>
            <a:ext cx="1478153" cy="773210"/>
          </a:xfrm>
          <a:prstGeom prst="rect">
            <a:avLst/>
          </a:prstGeom>
          <a:effectLst>
            <a:glow rad="127000">
              <a:schemeClr val="bg2"/>
            </a:glow>
          </a:effectLst>
        </p:spPr>
      </p:pic>
      <p:sp>
        <p:nvSpPr>
          <p:cNvPr id="5" name="textruta 4">
            <a:extLst>
              <a:ext uri="{FF2B5EF4-FFF2-40B4-BE49-F238E27FC236}">
                <a16:creationId xmlns:a16="http://schemas.microsoft.com/office/drawing/2014/main" id="{8B6FD29D-30BE-8CDB-A900-9460331C6978}"/>
              </a:ext>
            </a:extLst>
          </p:cNvPr>
          <p:cNvSpPr txBox="1"/>
          <p:nvPr/>
        </p:nvSpPr>
        <p:spPr>
          <a:xfrm>
            <a:off x="3788841" y="2646264"/>
            <a:ext cx="2797776" cy="1384995"/>
          </a:xfrm>
          <a:prstGeom prst="rect">
            <a:avLst/>
          </a:prstGeom>
          <a:noFill/>
        </p:spPr>
        <p:txBody>
          <a:bodyPr wrap="square" rtlCol="0">
            <a:spAutoFit/>
          </a:bodyPr>
          <a:lstStyle/>
          <a:p>
            <a:r>
              <a:rPr lang="sv-SE" sz="2400" dirty="0"/>
              <a:t>Lagkassan just nu:</a:t>
            </a:r>
          </a:p>
          <a:p>
            <a:r>
              <a:rPr lang="sv-SE" sz="2400" dirty="0"/>
              <a:t>52384:-</a:t>
            </a:r>
          </a:p>
          <a:p>
            <a:endParaRPr lang="sv-SE" dirty="0"/>
          </a:p>
          <a:p>
            <a:endParaRPr lang="sv-SE" dirty="0"/>
          </a:p>
        </p:txBody>
      </p:sp>
    </p:spTree>
    <p:extLst>
      <p:ext uri="{BB962C8B-B14F-4D97-AF65-F5344CB8AC3E}">
        <p14:creationId xmlns:p14="http://schemas.microsoft.com/office/powerpoint/2010/main" val="145707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tshållare för innehåll 2">
            <a:extLst>
              <a:ext uri="{FF2B5EF4-FFF2-40B4-BE49-F238E27FC236}">
                <a16:creationId xmlns:a16="http://schemas.microsoft.com/office/drawing/2014/main" id="{267069D5-D189-3332-A199-7FC23F5E2E03}"/>
              </a:ext>
            </a:extLst>
          </p:cNvPr>
          <p:cNvSpPr>
            <a:spLocks noGrp="1"/>
          </p:cNvSpPr>
          <p:nvPr>
            <p:ph idx="1"/>
          </p:nvPr>
        </p:nvSpPr>
        <p:spPr>
          <a:xfrm>
            <a:off x="804672" y="858867"/>
            <a:ext cx="5466102" cy="5140266"/>
          </a:xfrm>
        </p:spPr>
        <p:txBody>
          <a:bodyPr anchor="ctr">
            <a:normAutofit/>
          </a:bodyPr>
          <a:lstStyle/>
          <a:p>
            <a:r>
              <a:rPr lang="sv-SE" sz="3200" dirty="0">
                <a:solidFill>
                  <a:schemeClr val="tx2"/>
                </a:solidFill>
              </a:rPr>
              <a:t>Spelregler för laget!</a:t>
            </a:r>
          </a:p>
          <a:p>
            <a:pPr marL="0" indent="0">
              <a:buNone/>
            </a:pPr>
            <a:endParaRPr lang="sv-SE" sz="1800" dirty="0">
              <a:solidFill>
                <a:schemeClr val="tx2"/>
              </a:solidFill>
            </a:endParaRPr>
          </a:p>
          <a:p>
            <a:r>
              <a:rPr lang="sv-SE" sz="1800" dirty="0">
                <a:solidFill>
                  <a:schemeClr val="tx2"/>
                </a:solidFill>
              </a:rPr>
              <a:t>➢ Meddela alltid om du kommer eller inte på laget.se </a:t>
            </a:r>
          </a:p>
          <a:p>
            <a:r>
              <a:rPr lang="sv-SE" sz="1800" dirty="0">
                <a:solidFill>
                  <a:schemeClr val="tx2"/>
                </a:solidFill>
              </a:rPr>
              <a:t>➢ Meddela alltid frånvaroorsak</a:t>
            </a:r>
          </a:p>
          <a:p>
            <a:r>
              <a:rPr lang="sv-SE" sz="1800" dirty="0">
                <a:solidFill>
                  <a:schemeClr val="tx2"/>
                </a:solidFill>
              </a:rPr>
              <a:t>➢ Fotboll är ett spel – vi gör varandra bättre genom träning och att ha kul</a:t>
            </a:r>
          </a:p>
          <a:p>
            <a:r>
              <a:rPr lang="sv-SE" sz="1800" dirty="0">
                <a:solidFill>
                  <a:schemeClr val="tx2"/>
                </a:solidFill>
              </a:rPr>
              <a:t>➢ Deltagarna är UNGA – utvecklas genom kontinuitet och träning.</a:t>
            </a:r>
          </a:p>
          <a:p>
            <a:r>
              <a:rPr lang="sv-SE" sz="1800" dirty="0">
                <a:solidFill>
                  <a:schemeClr val="tx2"/>
                </a:solidFill>
              </a:rPr>
              <a:t>➢ Ingen här är proffs – inte än i alla fall ☺</a:t>
            </a:r>
          </a:p>
          <a:p>
            <a:r>
              <a:rPr lang="sv-SE" sz="1800" dirty="0">
                <a:solidFill>
                  <a:schemeClr val="tx2"/>
                </a:solidFill>
              </a:rPr>
              <a:t>➢ Föräldrar hejar på laget inte spelare!</a:t>
            </a:r>
          </a:p>
          <a:p>
            <a:r>
              <a:rPr lang="sv-SE" sz="1800" dirty="0">
                <a:solidFill>
                  <a:schemeClr val="tx2"/>
                </a:solidFill>
              </a:rPr>
              <a:t>➢ Vi är här för att utvecklas som spelare och individer!</a:t>
            </a:r>
          </a:p>
          <a:p>
            <a:r>
              <a:rPr lang="sv-SE" sz="1800" dirty="0">
                <a:solidFill>
                  <a:schemeClr val="tx2"/>
                </a:solidFill>
              </a:rPr>
              <a:t>➢ Ledarna är ideella – vi gör så gott vi kan utifrån vår erfarenhet </a:t>
            </a:r>
          </a:p>
        </p:txBody>
      </p:sp>
      <p:grpSp>
        <p:nvGrpSpPr>
          <p:cNvPr id="52"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Fotboll">
            <a:extLst>
              <a:ext uri="{FF2B5EF4-FFF2-40B4-BE49-F238E27FC236}">
                <a16:creationId xmlns:a16="http://schemas.microsoft.com/office/drawing/2014/main" id="{25C4CDB9-10AA-2057-D797-48293F49A3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pic>
        <p:nvPicPr>
          <p:cNvPr id="5" name="Bildobjekt 4">
            <a:extLst>
              <a:ext uri="{FF2B5EF4-FFF2-40B4-BE49-F238E27FC236}">
                <a16:creationId xmlns:a16="http://schemas.microsoft.com/office/drawing/2014/main" id="{47BFAFF7-608E-1DA4-88F8-CF9BEADC8FF1}"/>
              </a:ext>
            </a:extLst>
          </p:cNvPr>
          <p:cNvPicPr>
            <a:picLocks noChangeAspect="1"/>
          </p:cNvPicPr>
          <p:nvPr/>
        </p:nvPicPr>
        <p:blipFill>
          <a:blip r:embed="rId4"/>
          <a:stretch>
            <a:fillRect/>
          </a:stretch>
        </p:blipFill>
        <p:spPr>
          <a:xfrm>
            <a:off x="10614723" y="5790358"/>
            <a:ext cx="1478153" cy="773210"/>
          </a:xfrm>
          <a:prstGeom prst="rect">
            <a:avLst/>
          </a:prstGeom>
          <a:effectLst>
            <a:glow rad="127000">
              <a:schemeClr val="bg2"/>
            </a:glow>
          </a:effectLst>
        </p:spPr>
      </p:pic>
    </p:spTree>
    <p:extLst>
      <p:ext uri="{BB962C8B-B14F-4D97-AF65-F5344CB8AC3E}">
        <p14:creationId xmlns:p14="http://schemas.microsoft.com/office/powerpoint/2010/main" val="235141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9000">
              <a:schemeClr val="accent1">
                <a:lumMod val="5000"/>
                <a:lumOff val="95000"/>
              </a:schemeClr>
            </a:gs>
            <a:gs pos="100000">
              <a:schemeClr val="accent6">
                <a:lumMod val="20000"/>
                <a:lumOff val="80000"/>
              </a:schemeClr>
            </a:gs>
            <a:gs pos="79000">
              <a:schemeClr val="accent6">
                <a:lumMod val="60000"/>
                <a:lumOff val="40000"/>
              </a:schemeClr>
            </a:gs>
            <a:gs pos="87148">
              <a:srgbClr val="DEDFD5"/>
            </a:gs>
            <a:gs pos="68000">
              <a:schemeClr val="accent6">
                <a:lumMod val="75000"/>
              </a:schemeClr>
            </a:gs>
            <a:gs pos="94000">
              <a:schemeClr val="accent6">
                <a:lumMod val="40000"/>
                <a:lumOff val="6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0B06D2-67F0-2EDB-37D4-2A0AD34FBF4F}"/>
              </a:ext>
            </a:extLst>
          </p:cNvPr>
          <p:cNvSpPr>
            <a:spLocks noGrp="1"/>
          </p:cNvSpPr>
          <p:nvPr>
            <p:ph type="title"/>
          </p:nvPr>
        </p:nvSpPr>
        <p:spPr/>
        <p:txBody>
          <a:bodyPr/>
          <a:lstStyle/>
          <a:p>
            <a:pPr algn="ctr"/>
            <a:r>
              <a:rPr lang="sv-SE" dirty="0">
                <a:latin typeface="ADLaM Display" panose="02010000000000000000" pitchFamily="2" charset="0"/>
                <a:ea typeface="ADLaM Display" panose="02010000000000000000" pitchFamily="2" charset="0"/>
                <a:cs typeface="ADLaM Display" panose="02010000000000000000" pitchFamily="2" charset="0"/>
              </a:rPr>
              <a:t>Förväntningar</a:t>
            </a:r>
          </a:p>
        </p:txBody>
      </p:sp>
      <p:pic>
        <p:nvPicPr>
          <p:cNvPr id="5" name="Bildobjekt 4">
            <a:extLst>
              <a:ext uri="{FF2B5EF4-FFF2-40B4-BE49-F238E27FC236}">
                <a16:creationId xmlns:a16="http://schemas.microsoft.com/office/drawing/2014/main" id="{FF140C34-BB3B-753E-C8DF-39863B8B5C13}"/>
              </a:ext>
            </a:extLst>
          </p:cNvPr>
          <p:cNvPicPr>
            <a:picLocks noChangeAspect="1"/>
          </p:cNvPicPr>
          <p:nvPr/>
        </p:nvPicPr>
        <p:blipFill>
          <a:blip r:embed="rId2"/>
          <a:stretch>
            <a:fillRect/>
          </a:stretch>
        </p:blipFill>
        <p:spPr>
          <a:xfrm>
            <a:off x="10614723" y="5790358"/>
            <a:ext cx="1478153" cy="773210"/>
          </a:xfrm>
          <a:prstGeom prst="rect">
            <a:avLst/>
          </a:prstGeom>
          <a:effectLst>
            <a:glow rad="127000">
              <a:schemeClr val="bg2"/>
            </a:glow>
          </a:effectLst>
        </p:spPr>
      </p:pic>
      <p:sp>
        <p:nvSpPr>
          <p:cNvPr id="10" name="Ellips 9">
            <a:extLst>
              <a:ext uri="{FF2B5EF4-FFF2-40B4-BE49-F238E27FC236}">
                <a16:creationId xmlns:a16="http://schemas.microsoft.com/office/drawing/2014/main" id="{9259EDD0-822A-34E0-EE45-C1C32B8746F2}"/>
              </a:ext>
            </a:extLst>
          </p:cNvPr>
          <p:cNvSpPr/>
          <p:nvPr/>
        </p:nvSpPr>
        <p:spPr>
          <a:xfrm>
            <a:off x="3975168" y="2377974"/>
            <a:ext cx="1920240" cy="1627632"/>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dirty="0"/>
              <a:t>Familj</a:t>
            </a:r>
          </a:p>
        </p:txBody>
      </p:sp>
      <p:sp>
        <p:nvSpPr>
          <p:cNvPr id="11" name="Ellips 10">
            <a:extLst>
              <a:ext uri="{FF2B5EF4-FFF2-40B4-BE49-F238E27FC236}">
                <a16:creationId xmlns:a16="http://schemas.microsoft.com/office/drawing/2014/main" id="{D5098BB4-4C12-BEC0-A6C9-4AFAD53E55D5}"/>
              </a:ext>
            </a:extLst>
          </p:cNvPr>
          <p:cNvSpPr/>
          <p:nvPr/>
        </p:nvSpPr>
        <p:spPr>
          <a:xfrm>
            <a:off x="5895408" y="2382193"/>
            <a:ext cx="1920240" cy="162763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Förening</a:t>
            </a:r>
          </a:p>
        </p:txBody>
      </p:sp>
      <p:sp>
        <p:nvSpPr>
          <p:cNvPr id="12" name="Ellips 11">
            <a:extLst>
              <a:ext uri="{FF2B5EF4-FFF2-40B4-BE49-F238E27FC236}">
                <a16:creationId xmlns:a16="http://schemas.microsoft.com/office/drawing/2014/main" id="{0CE634E2-A3D5-4A9A-C562-C0A894A7EC6A}"/>
              </a:ext>
            </a:extLst>
          </p:cNvPr>
          <p:cNvSpPr/>
          <p:nvPr/>
        </p:nvSpPr>
        <p:spPr>
          <a:xfrm>
            <a:off x="3975168" y="3991270"/>
            <a:ext cx="1920240" cy="162763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Vänner</a:t>
            </a:r>
          </a:p>
        </p:txBody>
      </p:sp>
      <p:sp>
        <p:nvSpPr>
          <p:cNvPr id="13" name="Ellips 12">
            <a:extLst>
              <a:ext uri="{FF2B5EF4-FFF2-40B4-BE49-F238E27FC236}">
                <a16:creationId xmlns:a16="http://schemas.microsoft.com/office/drawing/2014/main" id="{50847CB3-1EDF-EC84-BB51-F0C549077214}"/>
              </a:ext>
            </a:extLst>
          </p:cNvPr>
          <p:cNvSpPr/>
          <p:nvPr/>
        </p:nvSpPr>
        <p:spPr>
          <a:xfrm>
            <a:off x="5895408" y="3991270"/>
            <a:ext cx="1920240" cy="1627632"/>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Skola</a:t>
            </a:r>
          </a:p>
        </p:txBody>
      </p:sp>
      <p:sp>
        <p:nvSpPr>
          <p:cNvPr id="14" name="Pil: nedåtböjd 13">
            <a:extLst>
              <a:ext uri="{FF2B5EF4-FFF2-40B4-BE49-F238E27FC236}">
                <a16:creationId xmlns:a16="http://schemas.microsoft.com/office/drawing/2014/main" id="{11CE4EC3-5B24-7F20-C15E-24698E0A9A41}"/>
              </a:ext>
            </a:extLst>
          </p:cNvPr>
          <p:cNvSpPr/>
          <p:nvPr/>
        </p:nvSpPr>
        <p:spPr>
          <a:xfrm>
            <a:off x="5173032" y="3368087"/>
            <a:ext cx="1444752" cy="475488"/>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Pil: nedåtböjd 14">
            <a:extLst>
              <a:ext uri="{FF2B5EF4-FFF2-40B4-BE49-F238E27FC236}">
                <a16:creationId xmlns:a16="http://schemas.microsoft.com/office/drawing/2014/main" id="{499E4ACD-E668-8BC1-8416-F9DC5F3871BE}"/>
              </a:ext>
            </a:extLst>
          </p:cNvPr>
          <p:cNvSpPr/>
          <p:nvPr/>
        </p:nvSpPr>
        <p:spPr>
          <a:xfrm rot="10800000">
            <a:off x="5173032" y="4153301"/>
            <a:ext cx="1444752" cy="475488"/>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4" name="Pratbubbla: oval 23">
            <a:extLst>
              <a:ext uri="{FF2B5EF4-FFF2-40B4-BE49-F238E27FC236}">
                <a16:creationId xmlns:a16="http://schemas.microsoft.com/office/drawing/2014/main" id="{C4C592AB-AE98-781F-43A8-3F2A8E8AB186}"/>
              </a:ext>
            </a:extLst>
          </p:cNvPr>
          <p:cNvSpPr/>
          <p:nvPr/>
        </p:nvSpPr>
        <p:spPr>
          <a:xfrm>
            <a:off x="7969944" y="1753377"/>
            <a:ext cx="1920240" cy="2090198"/>
          </a:xfrm>
          <a:prstGeom prst="wedgeEllipseCallout">
            <a:avLst>
              <a:gd name="adj1" fmla="val -63690"/>
              <a:gd name="adj2" fmla="val 143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000" dirty="0"/>
          </a:p>
          <a:p>
            <a:pPr algn="ctr"/>
            <a:endParaRPr lang="sv-SE" sz="1000" dirty="0"/>
          </a:p>
          <a:p>
            <a:pPr algn="ctr"/>
            <a:r>
              <a:rPr lang="sv-SE" sz="1000" dirty="0"/>
              <a:t>Utan rätt stöd från din förening och dina tränare kommer du inte att lyckas som fotbollsspelare. Vi skapar de förutsättningar du behöver för att bli så bra som du kan bli. </a:t>
            </a:r>
          </a:p>
          <a:p>
            <a:pPr algn="ctr"/>
            <a:endParaRPr lang="sv-SE" dirty="0"/>
          </a:p>
        </p:txBody>
      </p:sp>
      <p:sp>
        <p:nvSpPr>
          <p:cNvPr id="25" name="Pratbubbla: oval 24">
            <a:extLst>
              <a:ext uri="{FF2B5EF4-FFF2-40B4-BE49-F238E27FC236}">
                <a16:creationId xmlns:a16="http://schemas.microsoft.com/office/drawing/2014/main" id="{5A4A9455-7667-F603-228A-12AAB5BE2926}"/>
              </a:ext>
            </a:extLst>
          </p:cNvPr>
          <p:cNvSpPr/>
          <p:nvPr/>
        </p:nvSpPr>
        <p:spPr>
          <a:xfrm>
            <a:off x="8140633" y="3992885"/>
            <a:ext cx="1920240" cy="2090198"/>
          </a:xfrm>
          <a:prstGeom prst="wedgeEllipseCallout">
            <a:avLst>
              <a:gd name="adj1" fmla="val -72738"/>
              <a:gd name="adj2" fmla="val -35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Fungerar skolan fungerar fotbollen och vice versa</a:t>
            </a:r>
            <a:endParaRPr lang="sv-SE" dirty="0"/>
          </a:p>
        </p:txBody>
      </p:sp>
      <p:sp>
        <p:nvSpPr>
          <p:cNvPr id="26" name="Pratbubbla: oval 25">
            <a:extLst>
              <a:ext uri="{FF2B5EF4-FFF2-40B4-BE49-F238E27FC236}">
                <a16:creationId xmlns:a16="http://schemas.microsoft.com/office/drawing/2014/main" id="{8C226E8B-1247-AF81-A1DD-B5C204D10FB3}"/>
              </a:ext>
            </a:extLst>
          </p:cNvPr>
          <p:cNvSpPr/>
          <p:nvPr/>
        </p:nvSpPr>
        <p:spPr>
          <a:xfrm>
            <a:off x="1729943" y="4086765"/>
            <a:ext cx="1920240" cy="2090198"/>
          </a:xfrm>
          <a:prstGeom prst="wedgeEllipseCallout">
            <a:avLst>
              <a:gd name="adj1" fmla="val 70596"/>
              <a:gd name="adj2" fmla="val -92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000" dirty="0"/>
              <a:t>Utan rätt umgängeskrets kommer du inte att lyckas som fotbollsspelare. Välj dina vänner med omsorg och ta bara råd av de som verkligen vill dig väl.</a:t>
            </a:r>
          </a:p>
        </p:txBody>
      </p:sp>
      <p:sp>
        <p:nvSpPr>
          <p:cNvPr id="27" name="Pratbubbla: oval 26">
            <a:extLst>
              <a:ext uri="{FF2B5EF4-FFF2-40B4-BE49-F238E27FC236}">
                <a16:creationId xmlns:a16="http://schemas.microsoft.com/office/drawing/2014/main" id="{9B19C22E-8EEF-55B6-4D01-BB62ADF1FEE9}"/>
              </a:ext>
            </a:extLst>
          </p:cNvPr>
          <p:cNvSpPr/>
          <p:nvPr/>
        </p:nvSpPr>
        <p:spPr>
          <a:xfrm>
            <a:off x="1682700" y="1507145"/>
            <a:ext cx="2121408" cy="2456080"/>
          </a:xfrm>
          <a:prstGeom prst="wedgeEllipseCallout">
            <a:avLst>
              <a:gd name="adj1" fmla="val 64130"/>
              <a:gd name="adj2" fmla="val 134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000" dirty="0"/>
              <a:t>Utan rätt stöd från din familj minskar dina möjligheter att lyckas som fotbollsspelare. Som förälder bör man vara medveten om och följa de förväntningar föreningen har av en som förälder. Då ökar spelarens möjligheter att lyckas</a:t>
            </a:r>
          </a:p>
        </p:txBody>
      </p:sp>
    </p:spTree>
    <p:extLst>
      <p:ext uri="{BB962C8B-B14F-4D97-AF65-F5344CB8AC3E}">
        <p14:creationId xmlns:p14="http://schemas.microsoft.com/office/powerpoint/2010/main" val="101091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F8DEC04-6E5D-ADAF-D6B5-A8D2CA8E5B98}"/>
              </a:ext>
            </a:extLst>
          </p:cNvPr>
          <p:cNvSpPr>
            <a:spLocks noGrp="1"/>
          </p:cNvSpPr>
          <p:nvPr>
            <p:ph type="title"/>
          </p:nvPr>
        </p:nvSpPr>
        <p:spPr>
          <a:xfrm>
            <a:off x="5562703" y="428870"/>
            <a:ext cx="4977976" cy="1454051"/>
          </a:xfrm>
        </p:spPr>
        <p:txBody>
          <a:bodyPr>
            <a:normAutofit/>
          </a:bodyPr>
          <a:lstStyle/>
          <a:p>
            <a:r>
              <a:rPr lang="sv-SE" sz="3300" dirty="0">
                <a:solidFill>
                  <a:schemeClr val="tx2"/>
                </a:solidFill>
              </a:rPr>
              <a:t>Förväntningar på dig som spelare vid träning och match.</a:t>
            </a:r>
          </a:p>
        </p:txBody>
      </p:sp>
      <p:pic>
        <p:nvPicPr>
          <p:cNvPr id="7" name="Graphic 6" descr="Hantel">
            <a:extLst>
              <a:ext uri="{FF2B5EF4-FFF2-40B4-BE49-F238E27FC236}">
                <a16:creationId xmlns:a16="http://schemas.microsoft.com/office/drawing/2014/main" id="{99E285F2-250C-9A71-5BBF-0F920C040E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Platshållare för innehåll 2">
            <a:extLst>
              <a:ext uri="{FF2B5EF4-FFF2-40B4-BE49-F238E27FC236}">
                <a16:creationId xmlns:a16="http://schemas.microsoft.com/office/drawing/2014/main" id="{EB002858-0A43-70AD-6341-C435C88F357F}"/>
              </a:ext>
            </a:extLst>
          </p:cNvPr>
          <p:cNvSpPr>
            <a:spLocks noGrp="1"/>
          </p:cNvSpPr>
          <p:nvPr>
            <p:ph idx="1"/>
          </p:nvPr>
        </p:nvSpPr>
        <p:spPr>
          <a:xfrm>
            <a:off x="5562703" y="2258794"/>
            <a:ext cx="4977578" cy="3639289"/>
          </a:xfrm>
        </p:spPr>
        <p:txBody>
          <a:bodyPr anchor="ctr">
            <a:noAutofit/>
          </a:bodyPr>
          <a:lstStyle/>
          <a:p>
            <a:r>
              <a:rPr lang="sv-SE" sz="1100" dirty="0">
                <a:solidFill>
                  <a:schemeClr val="tx2"/>
                </a:solidFill>
                <a:latin typeface="Abadi" panose="020B0604020104020204" pitchFamily="34" charset="0"/>
              </a:rPr>
              <a:t>Jag infinner mig minst femton minuter innan varje träning. Då vi samlas.	</a:t>
            </a:r>
          </a:p>
          <a:p>
            <a:r>
              <a:rPr lang="sv-SE" sz="1100" dirty="0">
                <a:solidFill>
                  <a:schemeClr val="tx2"/>
                </a:solidFill>
                <a:latin typeface="Abadi" panose="020B0604020104020204" pitchFamily="34" charset="0"/>
              </a:rPr>
              <a:t>Till träning/match ska jag alltid ha med mig rätt utrustning, vilket innebär:</a:t>
            </a:r>
          </a:p>
          <a:p>
            <a:pPr marL="0" indent="0">
              <a:buNone/>
            </a:pPr>
            <a:r>
              <a:rPr lang="sv-SE" sz="1100" dirty="0">
                <a:solidFill>
                  <a:schemeClr val="tx2"/>
                </a:solidFill>
                <a:latin typeface="Abadi" panose="020B0604020104020204" pitchFamily="34" charset="0"/>
              </a:rPr>
              <a:t>	- Träningskläder/matchkläder/träningsoverall</a:t>
            </a:r>
          </a:p>
          <a:p>
            <a:pPr marL="0" indent="0">
              <a:buNone/>
            </a:pPr>
            <a:r>
              <a:rPr lang="sv-SE" sz="1100" dirty="0">
                <a:solidFill>
                  <a:schemeClr val="tx2"/>
                </a:solidFill>
                <a:latin typeface="Abadi" panose="020B0604020104020204" pitchFamily="34" charset="0"/>
              </a:rPr>
              <a:t>	- Benskydd</a:t>
            </a:r>
          </a:p>
          <a:p>
            <a:pPr marL="0" indent="0">
              <a:buNone/>
            </a:pPr>
            <a:r>
              <a:rPr lang="sv-SE" sz="1100" dirty="0">
                <a:solidFill>
                  <a:schemeClr val="tx2"/>
                </a:solidFill>
                <a:latin typeface="Abadi" panose="020B0604020104020204" pitchFamily="34" charset="0"/>
              </a:rPr>
              <a:t>	- Vattenflaska</a:t>
            </a:r>
          </a:p>
          <a:p>
            <a:pPr marL="0" indent="0">
              <a:buNone/>
            </a:pPr>
            <a:r>
              <a:rPr lang="sv-SE" sz="1100" dirty="0">
                <a:solidFill>
                  <a:schemeClr val="tx2"/>
                </a:solidFill>
                <a:latin typeface="Abadi" panose="020B0604020104020204" pitchFamily="34" charset="0"/>
              </a:rPr>
              <a:t>	- Fotbollskor</a:t>
            </a:r>
          </a:p>
          <a:p>
            <a:r>
              <a:rPr lang="sv-SE" sz="1100" dirty="0">
                <a:solidFill>
                  <a:schemeClr val="tx2"/>
                </a:solidFill>
                <a:latin typeface="Abadi" panose="020B0604020104020204" pitchFamily="34" charset="0"/>
              </a:rPr>
              <a:t>Till både match och träning kommer jag väl förberedd mentalt. </a:t>
            </a:r>
          </a:p>
          <a:p>
            <a:r>
              <a:rPr lang="sv-SE" sz="1100" dirty="0">
                <a:solidFill>
                  <a:schemeClr val="tx2"/>
                </a:solidFill>
                <a:latin typeface="Abadi" panose="020B0604020104020204" pitchFamily="34" charset="0"/>
              </a:rPr>
              <a:t>Ätit ordentligt i god tid innan match/träning. Ha med något extra tillskott till match.	</a:t>
            </a:r>
          </a:p>
          <a:p>
            <a:r>
              <a:rPr lang="sv-SE" sz="1100" dirty="0">
                <a:solidFill>
                  <a:schemeClr val="tx2"/>
                </a:solidFill>
                <a:latin typeface="Abadi" panose="020B0604020104020204" pitchFamily="34" charset="0"/>
              </a:rPr>
              <a:t>Under träning/match gör jag alltid mitt bästa.</a:t>
            </a:r>
          </a:p>
          <a:p>
            <a:r>
              <a:rPr lang="sv-SE" sz="1100" dirty="0">
                <a:solidFill>
                  <a:schemeClr val="tx2"/>
                </a:solidFill>
                <a:latin typeface="Abadi" panose="020B0604020104020204" pitchFamily="34" charset="0"/>
              </a:rPr>
              <a:t>Tillsammans med övriga spelare i laget ansvarig för lagets material såsom bollar, konor, västar osv. Detta betyder att vi hjälper varandra med att samla ihop materialet efter träning och match. Vi lämnar heller ingen tejp eller någonting annat kvar på planen eller på golvet i omklädningsrummet efter träning eller match.</a:t>
            </a:r>
          </a:p>
          <a:p>
            <a:r>
              <a:rPr lang="sv-SE" sz="1100" dirty="0">
                <a:solidFill>
                  <a:schemeClr val="tx2"/>
                </a:solidFill>
                <a:latin typeface="Abadi" panose="020B0604020104020204" pitchFamily="34" charset="0"/>
              </a:rPr>
              <a:t>Spelaren skall uppföra sig som en god föreningsrepresentant.</a:t>
            </a:r>
          </a:p>
          <a:p>
            <a:r>
              <a:rPr lang="sv-SE" sz="1100" dirty="0">
                <a:solidFill>
                  <a:schemeClr val="tx2"/>
                </a:solidFill>
                <a:latin typeface="Abadi" panose="020B0604020104020204" pitchFamily="34" charset="0"/>
              </a:rPr>
              <a:t>Spelaren skall visa respekt för och ha en positiv inställning till domare, motståndare och idrottsledare.</a:t>
            </a:r>
          </a:p>
          <a:p>
            <a:r>
              <a:rPr lang="sv-SE" sz="1100" dirty="0">
                <a:solidFill>
                  <a:schemeClr val="tx2"/>
                </a:solidFill>
                <a:latin typeface="Abadi" panose="020B0604020104020204" pitchFamily="34" charset="0"/>
              </a:rPr>
              <a:t>Det skall vara en självklarhet att agera schysst, både på och utanför plan</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Bildobjekt 3">
            <a:extLst>
              <a:ext uri="{FF2B5EF4-FFF2-40B4-BE49-F238E27FC236}">
                <a16:creationId xmlns:a16="http://schemas.microsoft.com/office/drawing/2014/main" id="{7D60B357-99EC-05C9-68AC-B96548BF882F}"/>
              </a:ext>
            </a:extLst>
          </p:cNvPr>
          <p:cNvPicPr>
            <a:picLocks noChangeAspect="1"/>
          </p:cNvPicPr>
          <p:nvPr/>
        </p:nvPicPr>
        <p:blipFill>
          <a:blip r:embed="rId4"/>
          <a:stretch>
            <a:fillRect/>
          </a:stretch>
        </p:blipFill>
        <p:spPr>
          <a:xfrm>
            <a:off x="10536695" y="5924582"/>
            <a:ext cx="1478153" cy="773210"/>
          </a:xfrm>
          <a:prstGeom prst="rect">
            <a:avLst/>
          </a:prstGeom>
          <a:effectLst>
            <a:glow rad="127000">
              <a:schemeClr val="bg2"/>
            </a:glow>
          </a:effectLst>
        </p:spPr>
      </p:pic>
    </p:spTree>
    <p:extLst>
      <p:ext uri="{BB962C8B-B14F-4D97-AF65-F5344CB8AC3E}">
        <p14:creationId xmlns:p14="http://schemas.microsoft.com/office/powerpoint/2010/main" val="304988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C7B143F-C55E-E95C-200C-FCC782A65915}"/>
              </a:ext>
            </a:extLst>
          </p:cNvPr>
          <p:cNvSpPr>
            <a:spLocks noGrp="1"/>
          </p:cNvSpPr>
          <p:nvPr>
            <p:ph type="title"/>
          </p:nvPr>
        </p:nvSpPr>
        <p:spPr>
          <a:xfrm>
            <a:off x="6094105" y="802955"/>
            <a:ext cx="4977976" cy="1454051"/>
          </a:xfrm>
        </p:spPr>
        <p:txBody>
          <a:bodyPr>
            <a:normAutofit/>
          </a:bodyPr>
          <a:lstStyle/>
          <a:p>
            <a:r>
              <a:rPr lang="sv-SE" sz="3600">
                <a:solidFill>
                  <a:schemeClr val="tx2"/>
                </a:solidFill>
              </a:rPr>
              <a:t>Förväntningar på dig som förälder</a:t>
            </a:r>
          </a:p>
        </p:txBody>
      </p:sp>
      <p:pic>
        <p:nvPicPr>
          <p:cNvPr id="7" name="Graphic 6" descr="Soccer Player">
            <a:extLst>
              <a:ext uri="{FF2B5EF4-FFF2-40B4-BE49-F238E27FC236}">
                <a16:creationId xmlns:a16="http://schemas.microsoft.com/office/drawing/2014/main" id="{C2624740-4C99-B0C2-FA4A-7157261319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Platshållare för innehåll 2">
            <a:extLst>
              <a:ext uri="{FF2B5EF4-FFF2-40B4-BE49-F238E27FC236}">
                <a16:creationId xmlns:a16="http://schemas.microsoft.com/office/drawing/2014/main" id="{BAF01940-2EAF-E4AF-5C6C-E9EF5A7B0856}"/>
              </a:ext>
            </a:extLst>
          </p:cNvPr>
          <p:cNvSpPr>
            <a:spLocks noGrp="1"/>
          </p:cNvSpPr>
          <p:nvPr>
            <p:ph idx="1"/>
          </p:nvPr>
        </p:nvSpPr>
        <p:spPr>
          <a:xfrm>
            <a:off x="6090574" y="2421682"/>
            <a:ext cx="4977578" cy="3639289"/>
          </a:xfrm>
        </p:spPr>
        <p:txBody>
          <a:bodyPr anchor="ctr">
            <a:normAutofit fontScale="92500" lnSpcReduction="10000"/>
          </a:bodyPr>
          <a:lstStyle/>
          <a:p>
            <a:r>
              <a:rPr lang="sv-SE" sz="1500" dirty="0">
                <a:solidFill>
                  <a:schemeClr val="tx2"/>
                </a:solidFill>
              </a:rPr>
              <a:t>Föräldrarna skall deltaga på lagets föräldramöten.</a:t>
            </a:r>
          </a:p>
          <a:p>
            <a:r>
              <a:rPr lang="sv-SE" sz="1500" dirty="0">
                <a:solidFill>
                  <a:schemeClr val="tx2"/>
                </a:solidFill>
              </a:rPr>
              <a:t>Föräldrarna skall ta del av lagledningens och föreningens information.</a:t>
            </a:r>
          </a:p>
          <a:p>
            <a:r>
              <a:rPr lang="sv-SE" sz="1500" dirty="0">
                <a:solidFill>
                  <a:schemeClr val="tx2"/>
                </a:solidFill>
              </a:rPr>
              <a:t>Fotboll skall vara rolig, för både barn och föräldrar.</a:t>
            </a:r>
          </a:p>
          <a:p>
            <a:r>
              <a:rPr lang="sv-SE" sz="1500" dirty="0">
                <a:solidFill>
                  <a:schemeClr val="tx2"/>
                </a:solidFill>
              </a:rPr>
              <a:t>Positiv föräldrasupport är viktig, särskilt i tider av besvikelse. Föräldrarna bör uppmuntra sitt barn till träning och ha en långsiktig målsättning med denna.</a:t>
            </a:r>
          </a:p>
          <a:p>
            <a:r>
              <a:rPr lang="sv-SE" sz="1500" dirty="0">
                <a:solidFill>
                  <a:schemeClr val="tx2"/>
                </a:solidFill>
              </a:rPr>
              <a:t>Föräldrarna förväntas stötta spelaren i träningen på ett balanserat sätt, utan att pressa spelaren till något hon inte vill.</a:t>
            </a:r>
          </a:p>
          <a:p>
            <a:r>
              <a:rPr lang="sv-SE" sz="1500" dirty="0">
                <a:solidFill>
                  <a:schemeClr val="tx2"/>
                </a:solidFill>
              </a:rPr>
              <a:t>Under match vill vi att du som förälder är uppmuntrande och positiv. Taktiska tillrop sköter tränaren!</a:t>
            </a:r>
          </a:p>
          <a:p>
            <a:r>
              <a:rPr lang="sv-SE" sz="1500" dirty="0">
                <a:solidFill>
                  <a:schemeClr val="tx2"/>
                </a:solidFill>
              </a:rPr>
              <a:t>Se till att spelare har ätit ordentligt i god tid innan match/träning. Att spelare har med något extra tillskott till match</a:t>
            </a:r>
          </a:p>
          <a:p>
            <a:r>
              <a:rPr lang="sv-SE" sz="1500" dirty="0">
                <a:solidFill>
                  <a:schemeClr val="tx2"/>
                </a:solidFill>
              </a:rPr>
              <a:t>Delta i försäljningar/aktiviteter.</a:t>
            </a:r>
          </a:p>
          <a:p>
            <a:endParaRPr lang="sv-SE" sz="15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Bildobjekt 3">
            <a:extLst>
              <a:ext uri="{FF2B5EF4-FFF2-40B4-BE49-F238E27FC236}">
                <a16:creationId xmlns:a16="http://schemas.microsoft.com/office/drawing/2014/main" id="{74C62C38-FC59-C3D5-AEB2-3E893FE164D6}"/>
              </a:ext>
            </a:extLst>
          </p:cNvPr>
          <p:cNvPicPr>
            <a:picLocks noChangeAspect="1"/>
          </p:cNvPicPr>
          <p:nvPr/>
        </p:nvPicPr>
        <p:blipFill>
          <a:blip r:embed="rId4"/>
          <a:stretch>
            <a:fillRect/>
          </a:stretch>
        </p:blipFill>
        <p:spPr>
          <a:xfrm>
            <a:off x="10421776" y="5916193"/>
            <a:ext cx="1478153" cy="773210"/>
          </a:xfrm>
          <a:prstGeom prst="rect">
            <a:avLst/>
          </a:prstGeom>
          <a:effectLst>
            <a:glow rad="127000">
              <a:schemeClr val="bg2"/>
            </a:glow>
          </a:effectLst>
        </p:spPr>
      </p:pic>
    </p:spTree>
    <p:extLst>
      <p:ext uri="{BB962C8B-B14F-4D97-AF65-F5344CB8AC3E}">
        <p14:creationId xmlns:p14="http://schemas.microsoft.com/office/powerpoint/2010/main" val="315724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41528-606E-1E41-0906-07FC03C9753F}"/>
              </a:ext>
            </a:extLst>
          </p:cNvPr>
          <p:cNvSpPr>
            <a:spLocks noGrp="1"/>
          </p:cNvSpPr>
          <p:nvPr>
            <p:ph type="title"/>
          </p:nvPr>
        </p:nvSpPr>
        <p:spPr>
          <a:xfrm>
            <a:off x="876301" y="1060682"/>
            <a:ext cx="3937240" cy="3047235"/>
          </a:xfrm>
        </p:spPr>
        <p:txBody>
          <a:bodyPr anchor="t">
            <a:normAutofit/>
          </a:bodyPr>
          <a:lstStyle/>
          <a:p>
            <a:r>
              <a:rPr lang="sv-SE" sz="3600"/>
              <a:t>Förväntningar på oss ledare/tränare</a:t>
            </a:r>
          </a:p>
        </p:txBody>
      </p:sp>
      <p:sp>
        <p:nvSpPr>
          <p:cNvPr id="3" name="Platshållare för innehåll 2">
            <a:extLst>
              <a:ext uri="{FF2B5EF4-FFF2-40B4-BE49-F238E27FC236}">
                <a16:creationId xmlns:a16="http://schemas.microsoft.com/office/drawing/2014/main" id="{1767269D-5F71-8594-D98E-7FF4891423A6}"/>
              </a:ext>
            </a:extLst>
          </p:cNvPr>
          <p:cNvSpPr>
            <a:spLocks noGrp="1"/>
          </p:cNvSpPr>
          <p:nvPr>
            <p:ph idx="1"/>
          </p:nvPr>
        </p:nvSpPr>
        <p:spPr>
          <a:xfrm>
            <a:off x="6106175" y="1035843"/>
            <a:ext cx="5150643" cy="4561393"/>
          </a:xfrm>
        </p:spPr>
        <p:txBody>
          <a:bodyPr>
            <a:normAutofit/>
          </a:bodyPr>
          <a:lstStyle/>
          <a:p>
            <a:r>
              <a:rPr lang="sv-SE" sz="2000"/>
              <a:t>Följa föreningens värderingar</a:t>
            </a:r>
          </a:p>
          <a:p>
            <a:pPr lvl="1"/>
            <a:r>
              <a:rPr lang="sv-SE" sz="2000"/>
              <a:t>Glädje</a:t>
            </a:r>
          </a:p>
          <a:p>
            <a:pPr lvl="1"/>
            <a:r>
              <a:rPr lang="sv-SE" sz="2000"/>
              <a:t>Respekt</a:t>
            </a:r>
          </a:p>
          <a:p>
            <a:pPr lvl="1"/>
            <a:r>
              <a:rPr lang="sv-SE" sz="2000"/>
              <a:t>Samarbete</a:t>
            </a:r>
          </a:p>
          <a:p>
            <a:pPr lvl="1"/>
            <a:r>
              <a:rPr lang="sv-SE" sz="2000"/>
              <a:t>Utbildning</a:t>
            </a:r>
          </a:p>
          <a:p>
            <a:pPr lvl="1"/>
            <a:r>
              <a:rPr lang="sv-SE" sz="2000"/>
              <a:t>Prestation</a:t>
            </a:r>
          </a:p>
        </p:txBody>
      </p:sp>
      <p:grpSp>
        <p:nvGrpSpPr>
          <p:cNvPr id="38" name="Group 26">
            <a:extLst>
              <a:ext uri="{FF2B5EF4-FFF2-40B4-BE49-F238E27FC236}">
                <a16:creationId xmlns:a16="http://schemas.microsoft.com/office/drawing/2014/main" id="{968EC965-623E-8BF3-985A-953E5C131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222078"/>
            <a:ext cx="12207199" cy="639001"/>
            <a:chOff x="-5025" y="6222078"/>
            <a:chExt cx="12207199" cy="639001"/>
          </a:xfrm>
        </p:grpSpPr>
        <p:sp>
          <p:nvSpPr>
            <p:cNvPr id="28" name="Rectangle 27">
              <a:extLst>
                <a:ext uri="{FF2B5EF4-FFF2-40B4-BE49-F238E27FC236}">
                  <a16:creationId xmlns:a16="http://schemas.microsoft.com/office/drawing/2014/main" id="{3D95F932-C833-697F-9C8B-846A4C713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6B87D2FB-6AB1-6569-F43A-2CB44F77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objekt 3">
            <a:extLst>
              <a:ext uri="{FF2B5EF4-FFF2-40B4-BE49-F238E27FC236}">
                <a16:creationId xmlns:a16="http://schemas.microsoft.com/office/drawing/2014/main" id="{EAAB5848-6E85-6C45-DFFA-E55ED86FBF7D}"/>
              </a:ext>
            </a:extLst>
          </p:cNvPr>
          <p:cNvPicPr>
            <a:picLocks noChangeAspect="1"/>
          </p:cNvPicPr>
          <p:nvPr/>
        </p:nvPicPr>
        <p:blipFill>
          <a:blip r:embed="rId2"/>
          <a:stretch>
            <a:fillRect/>
          </a:stretch>
        </p:blipFill>
        <p:spPr>
          <a:xfrm>
            <a:off x="10517741" y="5370909"/>
            <a:ext cx="1478153" cy="773210"/>
          </a:xfrm>
          <a:prstGeom prst="rect">
            <a:avLst/>
          </a:prstGeom>
          <a:effectLst>
            <a:glow rad="127000">
              <a:schemeClr val="bg2"/>
            </a:glow>
          </a:effectLst>
        </p:spPr>
      </p:pic>
    </p:spTree>
    <p:extLst>
      <p:ext uri="{BB962C8B-B14F-4D97-AF65-F5344CB8AC3E}">
        <p14:creationId xmlns:p14="http://schemas.microsoft.com/office/powerpoint/2010/main" val="39065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6B45DAB-4BE0-6917-F402-8EF815031333}"/>
              </a:ext>
            </a:extLst>
          </p:cNvPr>
          <p:cNvSpPr>
            <a:spLocks noGrp="1"/>
          </p:cNvSpPr>
          <p:nvPr>
            <p:ph type="title"/>
          </p:nvPr>
        </p:nvSpPr>
        <p:spPr>
          <a:xfrm>
            <a:off x="804672" y="802955"/>
            <a:ext cx="4977976" cy="1454051"/>
          </a:xfrm>
        </p:spPr>
        <p:txBody>
          <a:bodyPr>
            <a:normAutofit/>
          </a:bodyPr>
          <a:lstStyle/>
          <a:p>
            <a:r>
              <a:rPr lang="sv-SE" sz="3600" dirty="0">
                <a:solidFill>
                  <a:schemeClr val="tx2"/>
                </a:solidFill>
              </a:rPr>
              <a:t>Info från Kontaktföräldrar</a:t>
            </a:r>
          </a:p>
        </p:txBody>
      </p:sp>
      <p:sp>
        <p:nvSpPr>
          <p:cNvPr id="3" name="Platshållare för innehåll 2">
            <a:extLst>
              <a:ext uri="{FF2B5EF4-FFF2-40B4-BE49-F238E27FC236}">
                <a16:creationId xmlns:a16="http://schemas.microsoft.com/office/drawing/2014/main" id="{88EF9CAB-DCB4-1F20-6C21-4E6E9F21DAE7}"/>
              </a:ext>
            </a:extLst>
          </p:cNvPr>
          <p:cNvSpPr>
            <a:spLocks noGrp="1"/>
          </p:cNvSpPr>
          <p:nvPr>
            <p:ph idx="1"/>
          </p:nvPr>
        </p:nvSpPr>
        <p:spPr>
          <a:xfrm>
            <a:off x="805070" y="3429000"/>
            <a:ext cx="4977578" cy="2361358"/>
          </a:xfrm>
        </p:spPr>
        <p:txBody>
          <a:bodyPr anchor="ctr">
            <a:normAutofit/>
          </a:bodyPr>
          <a:lstStyle/>
          <a:p>
            <a:pPr marL="0" indent="0">
              <a:buNone/>
            </a:pPr>
            <a:r>
              <a:rPr lang="sv-SE" sz="1800" dirty="0">
                <a:solidFill>
                  <a:schemeClr val="tx2"/>
                </a:solidFill>
              </a:rPr>
              <a:t>Önskas en föräldragrupp som kan hitta på aktiviteter utanför fotbollen.</a:t>
            </a:r>
          </a:p>
        </p:txBody>
      </p:sp>
      <p:grpSp>
        <p:nvGrpSpPr>
          <p:cNvPr id="23"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4"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Graphic 7" descr="Bock">
            <a:extLst>
              <a:ext uri="{FF2B5EF4-FFF2-40B4-BE49-F238E27FC236}">
                <a16:creationId xmlns:a16="http://schemas.microsoft.com/office/drawing/2014/main" id="{A2AC2477-8090-5D32-514B-C404E8D4F3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pic>
        <p:nvPicPr>
          <p:cNvPr id="4" name="Bildobjekt 3">
            <a:extLst>
              <a:ext uri="{FF2B5EF4-FFF2-40B4-BE49-F238E27FC236}">
                <a16:creationId xmlns:a16="http://schemas.microsoft.com/office/drawing/2014/main" id="{DCCC7702-E6B9-93B5-FC9A-345B42B8DDA6}"/>
              </a:ext>
            </a:extLst>
          </p:cNvPr>
          <p:cNvPicPr>
            <a:picLocks noChangeAspect="1"/>
          </p:cNvPicPr>
          <p:nvPr/>
        </p:nvPicPr>
        <p:blipFill>
          <a:blip r:embed="rId4"/>
          <a:stretch>
            <a:fillRect/>
          </a:stretch>
        </p:blipFill>
        <p:spPr>
          <a:xfrm>
            <a:off x="10614723" y="5790358"/>
            <a:ext cx="1478153" cy="773210"/>
          </a:xfrm>
          <a:prstGeom prst="rect">
            <a:avLst/>
          </a:prstGeom>
          <a:effectLst>
            <a:glow rad="127000">
              <a:schemeClr val="bg2"/>
            </a:glow>
          </a:effectLst>
        </p:spPr>
      </p:pic>
    </p:spTree>
    <p:extLst>
      <p:ext uri="{BB962C8B-B14F-4D97-AF65-F5344CB8AC3E}">
        <p14:creationId xmlns:p14="http://schemas.microsoft.com/office/powerpoint/2010/main" val="25665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28"/>
                                        </p:tgtEl>
                                        <p:attrNameLst>
                                          <p:attrName>style.visibility</p:attrName>
                                        </p:attrNameLst>
                                      </p:cBhvr>
                                      <p:to>
                                        <p:strVal val="visible"/>
                                      </p:to>
                                    </p:set>
                                    <p:animEffect transition="in" filter="fade">
                                      <p:cBhvr>
                                        <p:cTn id="10"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ACCF58F4-E3EB-4C2C-2F89-BD27DA3AE010}"/>
              </a:ext>
            </a:extLst>
          </p:cNvPr>
          <p:cNvSpPr>
            <a:spLocks noGrp="1"/>
          </p:cNvSpPr>
          <p:nvPr>
            <p:ph type="title"/>
          </p:nvPr>
        </p:nvSpPr>
        <p:spPr>
          <a:xfrm>
            <a:off x="3027924" y="991261"/>
            <a:ext cx="5754696" cy="1837349"/>
          </a:xfrm>
        </p:spPr>
        <p:txBody>
          <a:bodyPr>
            <a:normAutofit/>
          </a:bodyPr>
          <a:lstStyle/>
          <a:p>
            <a:pPr algn="ctr"/>
            <a:r>
              <a:rPr lang="sv-SE" sz="3600">
                <a:solidFill>
                  <a:schemeClr val="tx2"/>
                </a:solidFill>
              </a:rPr>
              <a:t>Övrigt/Frågor</a:t>
            </a:r>
          </a:p>
        </p:txBody>
      </p:sp>
      <p:grpSp>
        <p:nvGrpSpPr>
          <p:cNvPr id="19" name="Group 1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Bildobjekt 3">
            <a:extLst>
              <a:ext uri="{FF2B5EF4-FFF2-40B4-BE49-F238E27FC236}">
                <a16:creationId xmlns:a16="http://schemas.microsoft.com/office/drawing/2014/main" id="{3F6791D6-EFF4-3254-E4D9-5E0F85229D21}"/>
              </a:ext>
            </a:extLst>
          </p:cNvPr>
          <p:cNvPicPr>
            <a:picLocks noChangeAspect="1"/>
          </p:cNvPicPr>
          <p:nvPr/>
        </p:nvPicPr>
        <p:blipFill>
          <a:blip r:embed="rId2"/>
          <a:stretch>
            <a:fillRect/>
          </a:stretch>
        </p:blipFill>
        <p:spPr>
          <a:xfrm>
            <a:off x="10614723" y="5790358"/>
            <a:ext cx="1478153" cy="773210"/>
          </a:xfrm>
          <a:prstGeom prst="rect">
            <a:avLst/>
          </a:prstGeom>
          <a:effectLst>
            <a:glow rad="127000">
              <a:schemeClr val="bg2"/>
            </a:glow>
          </a:effectLst>
        </p:spPr>
      </p:pic>
      <p:sp>
        <p:nvSpPr>
          <p:cNvPr id="3" name="textruta 2">
            <a:extLst>
              <a:ext uri="{FF2B5EF4-FFF2-40B4-BE49-F238E27FC236}">
                <a16:creationId xmlns:a16="http://schemas.microsoft.com/office/drawing/2014/main" id="{A7D93135-B3EB-4906-489F-A7AA4BF9C10E}"/>
              </a:ext>
            </a:extLst>
          </p:cNvPr>
          <p:cNvSpPr txBox="1"/>
          <p:nvPr/>
        </p:nvSpPr>
        <p:spPr>
          <a:xfrm>
            <a:off x="3267075" y="2894441"/>
            <a:ext cx="5754696" cy="2308324"/>
          </a:xfrm>
          <a:prstGeom prst="rect">
            <a:avLst/>
          </a:prstGeom>
          <a:noFill/>
        </p:spPr>
        <p:txBody>
          <a:bodyPr wrap="square" rtlCol="0">
            <a:spAutoFit/>
          </a:bodyPr>
          <a:lstStyle/>
          <a:p>
            <a:r>
              <a:rPr lang="sv-SE" dirty="0">
                <a:solidFill>
                  <a:srgbClr val="FF0000"/>
                </a:solidFill>
              </a:rPr>
              <a:t>Individuell coachning under träning</a:t>
            </a:r>
          </a:p>
          <a:p>
            <a:endParaRPr lang="sv-SE" dirty="0">
              <a:solidFill>
                <a:srgbClr val="FF0000"/>
              </a:solidFill>
            </a:endParaRPr>
          </a:p>
          <a:p>
            <a:r>
              <a:rPr lang="sv-SE" dirty="0">
                <a:solidFill>
                  <a:srgbClr val="FF0000"/>
                </a:solidFill>
              </a:rPr>
              <a:t>Beslut om framtida cuper</a:t>
            </a:r>
          </a:p>
          <a:p>
            <a:endParaRPr lang="sv-SE" dirty="0">
              <a:solidFill>
                <a:srgbClr val="FF0000"/>
              </a:solidFill>
            </a:endParaRPr>
          </a:p>
          <a:p>
            <a:r>
              <a:rPr lang="sv-SE" dirty="0">
                <a:solidFill>
                  <a:srgbClr val="FF0000"/>
                </a:solidFill>
              </a:rPr>
              <a:t>Ansvariga för Sponsring</a:t>
            </a:r>
          </a:p>
          <a:p>
            <a:r>
              <a:rPr lang="sv-SE" dirty="0">
                <a:solidFill>
                  <a:srgbClr val="FF0000"/>
                </a:solidFill>
              </a:rPr>
              <a:t>Ansvariga för aktiviteter utanför fotboll (Cilla, Camilla)</a:t>
            </a:r>
          </a:p>
          <a:p>
            <a:endParaRPr lang="sv-SE" dirty="0">
              <a:solidFill>
                <a:srgbClr val="FF0000"/>
              </a:solidFill>
            </a:endParaRPr>
          </a:p>
          <a:p>
            <a:r>
              <a:rPr lang="sv-SE" dirty="0">
                <a:solidFill>
                  <a:srgbClr val="FF0000"/>
                </a:solidFill>
              </a:rPr>
              <a:t>Mentalcoach, Camilla kollar</a:t>
            </a:r>
          </a:p>
        </p:txBody>
      </p:sp>
    </p:spTree>
    <p:extLst>
      <p:ext uri="{BB962C8B-B14F-4D97-AF65-F5344CB8AC3E}">
        <p14:creationId xmlns:p14="http://schemas.microsoft.com/office/powerpoint/2010/main" val="383597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accent1">
                <a:lumMod val="5000"/>
                <a:lumOff val="95000"/>
              </a:schemeClr>
            </a:gs>
            <a:gs pos="100000">
              <a:schemeClr val="accent1">
                <a:lumMod val="45000"/>
                <a:lumOff val="55000"/>
              </a:schemeClr>
            </a:gs>
            <a:gs pos="88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4DC03-0DFD-ECD7-51D2-B12665DDE836}"/>
              </a:ext>
            </a:extLst>
          </p:cNvPr>
          <p:cNvSpPr>
            <a:spLocks noGrp="1"/>
          </p:cNvSpPr>
          <p:nvPr>
            <p:ph type="title"/>
          </p:nvPr>
        </p:nvSpPr>
        <p:spPr>
          <a:xfrm>
            <a:off x="838200" y="365125"/>
            <a:ext cx="10515600" cy="885177"/>
          </a:xfrm>
        </p:spPr>
        <p:txBody>
          <a:bodyPr/>
          <a:lstStyle/>
          <a:p>
            <a:pPr algn="ctr"/>
            <a:r>
              <a:rPr lang="sv-SE" dirty="0">
                <a:latin typeface="Broadway" panose="04040905080B02020502" pitchFamily="82" charset="0"/>
              </a:rPr>
              <a:t>Agenda</a:t>
            </a:r>
          </a:p>
        </p:txBody>
      </p:sp>
      <p:sp>
        <p:nvSpPr>
          <p:cNvPr id="6" name="Platshållare för innehåll 2">
            <a:extLst>
              <a:ext uri="{FF2B5EF4-FFF2-40B4-BE49-F238E27FC236}">
                <a16:creationId xmlns:a16="http://schemas.microsoft.com/office/drawing/2014/main" id="{97D955CB-A7FA-CCA5-B2C9-BD5E6D39B145}"/>
              </a:ext>
            </a:extLst>
          </p:cNvPr>
          <p:cNvSpPr txBox="1">
            <a:spLocks/>
          </p:cNvSpPr>
          <p:nvPr/>
        </p:nvSpPr>
        <p:spPr>
          <a:xfrm>
            <a:off x="940837" y="1642186"/>
            <a:ext cx="3845767" cy="5075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Presentation Ledare</a:t>
            </a:r>
          </a:p>
          <a:p>
            <a:r>
              <a:rPr lang="sv-SE" sz="1800" dirty="0"/>
              <a:t>Säsongen 2024</a:t>
            </a:r>
          </a:p>
          <a:p>
            <a:pPr lvl="1"/>
            <a:r>
              <a:rPr lang="sv-SE" sz="1400" dirty="0"/>
              <a:t>DM</a:t>
            </a:r>
          </a:p>
          <a:p>
            <a:pPr lvl="1"/>
            <a:r>
              <a:rPr lang="sv-SE" sz="1400" dirty="0"/>
              <a:t>Seriespel</a:t>
            </a:r>
          </a:p>
          <a:p>
            <a:pPr lvl="1"/>
            <a:r>
              <a:rPr lang="sv-SE" sz="1400" dirty="0"/>
              <a:t>Uttagning till match</a:t>
            </a:r>
          </a:p>
          <a:p>
            <a:pPr lvl="1"/>
            <a:r>
              <a:rPr lang="sv-SE" sz="1400" dirty="0"/>
              <a:t>Samarbeten 2024</a:t>
            </a:r>
          </a:p>
          <a:p>
            <a:r>
              <a:rPr lang="sv-SE" sz="1800" dirty="0"/>
              <a:t>Cuper 2024</a:t>
            </a:r>
          </a:p>
          <a:p>
            <a:pPr lvl="1"/>
            <a:r>
              <a:rPr lang="sv-SE" sz="1400" dirty="0"/>
              <a:t>Eskilstuna Cupen 12-14/4</a:t>
            </a:r>
          </a:p>
          <a:p>
            <a:pPr lvl="1"/>
            <a:r>
              <a:rPr lang="sv-SE" sz="1400" dirty="0" err="1"/>
              <a:t>Sommarcup</a:t>
            </a:r>
            <a:r>
              <a:rPr lang="sv-SE" sz="1400"/>
              <a:t>?</a:t>
            </a:r>
            <a:endParaRPr lang="sv-SE" sz="1400" dirty="0"/>
          </a:p>
          <a:p>
            <a:pPr lvl="1"/>
            <a:r>
              <a:rPr lang="sv-SE" sz="1400" dirty="0" err="1"/>
              <a:t>Rekarne</a:t>
            </a:r>
            <a:r>
              <a:rPr lang="sv-SE" sz="1400" dirty="0"/>
              <a:t> Girls Cup?</a:t>
            </a:r>
          </a:p>
          <a:p>
            <a:r>
              <a:rPr lang="sv-SE" sz="1800" dirty="0"/>
              <a:t>Spelarutbildningsläger </a:t>
            </a:r>
          </a:p>
          <a:p>
            <a:pPr lvl="1"/>
            <a:r>
              <a:rPr lang="sv-SE" sz="1400" dirty="0"/>
              <a:t>F13 - 20/4</a:t>
            </a:r>
          </a:p>
          <a:p>
            <a:pPr lvl="1"/>
            <a:r>
              <a:rPr lang="sv-SE" sz="1400" dirty="0"/>
              <a:t>F14 - 21/4</a:t>
            </a:r>
          </a:p>
          <a:p>
            <a:r>
              <a:rPr lang="sv-SE" sz="1800" dirty="0"/>
              <a:t>Träningsupplägg </a:t>
            </a:r>
          </a:p>
          <a:p>
            <a:pPr lvl="1"/>
            <a:endParaRPr lang="sv-SE" sz="1400" dirty="0"/>
          </a:p>
          <a:p>
            <a:pPr lvl="1"/>
            <a:endParaRPr lang="sv-SE" sz="1400" dirty="0"/>
          </a:p>
          <a:p>
            <a:pPr lvl="1"/>
            <a:endParaRPr lang="sv-SE" sz="1400" dirty="0"/>
          </a:p>
          <a:p>
            <a:pPr lvl="1"/>
            <a:endParaRPr lang="sv-SE" sz="1400" dirty="0"/>
          </a:p>
          <a:p>
            <a:pPr lvl="1"/>
            <a:endParaRPr lang="sv-SE" sz="1400" dirty="0"/>
          </a:p>
          <a:p>
            <a:pPr lvl="1"/>
            <a:endParaRPr lang="sv-SE" sz="1400" dirty="0"/>
          </a:p>
          <a:p>
            <a:pPr lvl="1"/>
            <a:endParaRPr lang="sv-SE" sz="1400" dirty="0"/>
          </a:p>
          <a:p>
            <a:pPr lvl="1"/>
            <a:endParaRPr lang="sv-SE" sz="1400" dirty="0"/>
          </a:p>
          <a:p>
            <a:pPr lvl="1"/>
            <a:endParaRPr lang="sv-SE" sz="1400" dirty="0"/>
          </a:p>
          <a:p>
            <a:endParaRPr lang="sv-SE" sz="1400" dirty="0"/>
          </a:p>
          <a:p>
            <a:pPr lvl="1"/>
            <a:endParaRPr lang="sv-SE" dirty="0"/>
          </a:p>
          <a:p>
            <a:pPr marL="457200" lvl="1" indent="0">
              <a:buFont typeface="Arial" panose="020B0604020202020204" pitchFamily="34" charset="0"/>
              <a:buNone/>
            </a:pPr>
            <a:endParaRPr lang="sv-SE" dirty="0"/>
          </a:p>
        </p:txBody>
      </p:sp>
      <p:sp>
        <p:nvSpPr>
          <p:cNvPr id="11" name="Platshållare för innehåll 2">
            <a:extLst>
              <a:ext uri="{FF2B5EF4-FFF2-40B4-BE49-F238E27FC236}">
                <a16:creationId xmlns:a16="http://schemas.microsoft.com/office/drawing/2014/main" id="{835053A2-ABB7-8918-25AA-8193475D97BC}"/>
              </a:ext>
            </a:extLst>
          </p:cNvPr>
          <p:cNvSpPr txBox="1">
            <a:spLocks/>
          </p:cNvSpPr>
          <p:nvPr/>
        </p:nvSpPr>
        <p:spPr>
          <a:xfrm>
            <a:off x="4413380" y="1642187"/>
            <a:ext cx="3845767" cy="5075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Kläder</a:t>
            </a:r>
          </a:p>
          <a:p>
            <a:pPr lvl="1"/>
            <a:r>
              <a:rPr lang="sv-SE" sz="1400" dirty="0"/>
              <a:t>Matchkläder</a:t>
            </a:r>
          </a:p>
          <a:p>
            <a:pPr lvl="1"/>
            <a:r>
              <a:rPr lang="sv-SE" sz="1400" dirty="0"/>
              <a:t>Träningskläder</a:t>
            </a:r>
          </a:p>
          <a:p>
            <a:endParaRPr lang="sv-SE" sz="1800" dirty="0"/>
          </a:p>
          <a:p>
            <a:r>
              <a:rPr lang="sv-SE" sz="1800" dirty="0"/>
              <a:t>Ekonomi</a:t>
            </a:r>
          </a:p>
          <a:p>
            <a:pPr lvl="1"/>
            <a:r>
              <a:rPr lang="sv-SE" sz="1400" dirty="0"/>
              <a:t>Försäljningar</a:t>
            </a:r>
          </a:p>
          <a:p>
            <a:pPr lvl="1"/>
            <a:r>
              <a:rPr lang="sv-SE" sz="1400" dirty="0"/>
              <a:t>Sponsring</a:t>
            </a:r>
          </a:p>
          <a:p>
            <a:pPr marL="0" indent="0">
              <a:buNone/>
            </a:pPr>
            <a:endParaRPr lang="sv-SE" sz="1400" dirty="0"/>
          </a:p>
          <a:p>
            <a:r>
              <a:rPr lang="sv-SE" sz="1800" dirty="0"/>
              <a:t>Spelregler för laget</a:t>
            </a:r>
          </a:p>
          <a:p>
            <a:pPr marL="0" indent="0">
              <a:buNone/>
            </a:pPr>
            <a:endParaRPr lang="sv-SE" sz="1800" dirty="0"/>
          </a:p>
          <a:p>
            <a:r>
              <a:rPr lang="sv-SE" sz="1800" dirty="0"/>
              <a:t>Förväntningar</a:t>
            </a:r>
          </a:p>
          <a:p>
            <a:pPr lvl="1"/>
            <a:r>
              <a:rPr lang="sv-SE" sz="1400" dirty="0"/>
              <a:t>Förväntningar övriga föräldrar</a:t>
            </a:r>
          </a:p>
          <a:p>
            <a:pPr lvl="1"/>
            <a:r>
              <a:rPr lang="sv-SE" sz="1400" dirty="0"/>
              <a:t>Förväntningar på oss ledare/tränare</a:t>
            </a:r>
          </a:p>
          <a:p>
            <a:pPr lvl="1"/>
            <a:r>
              <a:rPr lang="sv-SE" sz="1400" dirty="0"/>
              <a:t>Info från kontaktföräldrar</a:t>
            </a:r>
          </a:p>
          <a:p>
            <a:pPr lvl="1"/>
            <a:endParaRPr lang="sv-SE" sz="1400" dirty="0"/>
          </a:p>
          <a:p>
            <a:pPr lvl="1"/>
            <a:endParaRPr lang="sv-SE" sz="1400" dirty="0"/>
          </a:p>
          <a:p>
            <a:endParaRPr lang="sv-SE" sz="1400" dirty="0"/>
          </a:p>
          <a:p>
            <a:pPr lvl="1"/>
            <a:endParaRPr lang="sv-SE" dirty="0"/>
          </a:p>
          <a:p>
            <a:pPr marL="457200" lvl="1" indent="0">
              <a:buFont typeface="Arial" panose="020B0604020202020204" pitchFamily="34" charset="0"/>
              <a:buNone/>
            </a:pPr>
            <a:endParaRPr lang="sv-SE" dirty="0"/>
          </a:p>
        </p:txBody>
      </p:sp>
      <p:sp>
        <p:nvSpPr>
          <p:cNvPr id="13" name="textruta 12">
            <a:extLst>
              <a:ext uri="{FF2B5EF4-FFF2-40B4-BE49-F238E27FC236}">
                <a16:creationId xmlns:a16="http://schemas.microsoft.com/office/drawing/2014/main" id="{8EACE0B5-45D3-7163-1D13-22476CB36985}"/>
              </a:ext>
            </a:extLst>
          </p:cNvPr>
          <p:cNvSpPr txBox="1"/>
          <p:nvPr/>
        </p:nvSpPr>
        <p:spPr>
          <a:xfrm>
            <a:off x="8416211" y="1651516"/>
            <a:ext cx="2481943" cy="369332"/>
          </a:xfrm>
          <a:prstGeom prst="rect">
            <a:avLst/>
          </a:prstGeom>
          <a:noFill/>
        </p:spPr>
        <p:txBody>
          <a:bodyPr wrap="square" rtlCol="0">
            <a:spAutoFit/>
          </a:bodyPr>
          <a:lstStyle/>
          <a:p>
            <a:pPr marL="285750" indent="-285750">
              <a:buFont typeface="Arial" panose="020B0604020202020204" pitchFamily="34" charset="0"/>
              <a:buChar char="•"/>
            </a:pPr>
            <a:r>
              <a:rPr lang="sv-SE" dirty="0"/>
              <a:t>Övrigt/Frågor</a:t>
            </a:r>
          </a:p>
        </p:txBody>
      </p:sp>
      <p:pic>
        <p:nvPicPr>
          <p:cNvPr id="14" name="Bildobjekt 13">
            <a:extLst>
              <a:ext uri="{FF2B5EF4-FFF2-40B4-BE49-F238E27FC236}">
                <a16:creationId xmlns:a16="http://schemas.microsoft.com/office/drawing/2014/main" id="{6B3F41DE-AD29-7923-0D91-6014FA1CFF51}"/>
              </a:ext>
            </a:extLst>
          </p:cNvPr>
          <p:cNvPicPr>
            <a:picLocks noChangeAspect="1"/>
          </p:cNvPicPr>
          <p:nvPr/>
        </p:nvPicPr>
        <p:blipFill>
          <a:blip r:embed="rId2"/>
          <a:stretch>
            <a:fillRect/>
          </a:stretch>
        </p:blipFill>
        <p:spPr>
          <a:xfrm>
            <a:off x="10614723" y="5790358"/>
            <a:ext cx="1478153" cy="773210"/>
          </a:xfrm>
          <a:prstGeom prst="rect">
            <a:avLst/>
          </a:prstGeom>
          <a:effectLst>
            <a:glow rad="127000">
              <a:schemeClr val="bg2"/>
            </a:glow>
          </a:effectLst>
        </p:spPr>
      </p:pic>
    </p:spTree>
    <p:extLst>
      <p:ext uri="{BB962C8B-B14F-4D97-AF65-F5344CB8AC3E}">
        <p14:creationId xmlns:p14="http://schemas.microsoft.com/office/powerpoint/2010/main" val="343913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9000">
              <a:schemeClr val="bg2"/>
            </a:gs>
            <a:gs pos="100000">
              <a:schemeClr val="tx1"/>
            </a:gs>
            <a:gs pos="88000">
              <a:schemeClr val="tx1"/>
            </a:gs>
            <a:gs pos="94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4B2FF-B967-3E30-195E-6431ECDD809F}"/>
              </a:ext>
            </a:extLst>
          </p:cNvPr>
          <p:cNvSpPr>
            <a:spLocks noGrp="1"/>
          </p:cNvSpPr>
          <p:nvPr>
            <p:ph type="title"/>
          </p:nvPr>
        </p:nvSpPr>
        <p:spPr/>
        <p:txBody>
          <a:bodyPr/>
          <a:lstStyle/>
          <a:p>
            <a:pPr algn="ctr"/>
            <a:r>
              <a:rPr lang="sv-SE">
                <a:solidFill>
                  <a:srgbClr val="FFFF00"/>
                </a:solidFill>
                <a:latin typeface="ADLaM Display" panose="02010000000000000000" pitchFamily="2" charset="0"/>
                <a:ea typeface="ADLaM Display" panose="02010000000000000000" pitchFamily="2" charset="0"/>
                <a:cs typeface="ADLaM Display" panose="02010000000000000000" pitchFamily="2" charset="0"/>
              </a:rPr>
              <a:t>Presentation Ledare</a:t>
            </a:r>
            <a:endParaRPr lang="sv-SE" dirty="0">
              <a:solidFill>
                <a:srgbClr val="FFFF00"/>
              </a:solidFill>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62" name="Platshållare för innehåll 2">
            <a:extLst>
              <a:ext uri="{FF2B5EF4-FFF2-40B4-BE49-F238E27FC236}">
                <a16:creationId xmlns:a16="http://schemas.microsoft.com/office/drawing/2014/main" id="{24EBCFF3-EC28-5F01-D306-11D670EBE3A8}"/>
              </a:ext>
            </a:extLst>
          </p:cNvPr>
          <p:cNvGraphicFramePr>
            <a:graphicFrameLocks noGrp="1"/>
          </p:cNvGraphicFramePr>
          <p:nvPr>
            <p:ph idx="1"/>
            <p:extLst>
              <p:ext uri="{D42A27DB-BD31-4B8C-83A1-F6EECF244321}">
                <p14:modId xmlns:p14="http://schemas.microsoft.com/office/powerpoint/2010/main" val="3053616799"/>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Bildobjekt 4" descr="En bild som visar logotyp, text, symbol, Teckensnitt&#10;&#10;Automatiskt genererad beskrivning">
            <a:extLst>
              <a:ext uri="{FF2B5EF4-FFF2-40B4-BE49-F238E27FC236}">
                <a16:creationId xmlns:a16="http://schemas.microsoft.com/office/drawing/2014/main" id="{BF01666D-24AE-D33A-07A7-AFA885C7B306}"/>
              </a:ext>
            </a:extLst>
          </p:cNvPr>
          <p:cNvPicPr>
            <a:picLocks noChangeAspect="1"/>
          </p:cNvPicPr>
          <p:nvPr/>
        </p:nvPicPr>
        <p:blipFill>
          <a:blip r:embed="rId7"/>
          <a:stretch>
            <a:fillRect/>
          </a:stretch>
        </p:blipFill>
        <p:spPr>
          <a:xfrm>
            <a:off x="10614723" y="5909230"/>
            <a:ext cx="1478153" cy="773210"/>
          </a:xfrm>
          <a:prstGeom prst="rect">
            <a:avLst/>
          </a:prstGeom>
          <a:effectLst>
            <a:glow rad="127000">
              <a:schemeClr val="bg2"/>
            </a:glow>
          </a:effectLst>
        </p:spPr>
      </p:pic>
    </p:spTree>
    <p:extLst>
      <p:ext uri="{BB962C8B-B14F-4D97-AF65-F5344CB8AC3E}">
        <p14:creationId xmlns:p14="http://schemas.microsoft.com/office/powerpoint/2010/main" val="419241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9000">
              <a:schemeClr val="bg2"/>
            </a:gs>
            <a:gs pos="100000">
              <a:schemeClr val="accent6">
                <a:lumMod val="40000"/>
                <a:lumOff val="60000"/>
              </a:schemeClr>
            </a:gs>
            <a:gs pos="88000">
              <a:schemeClr val="accent6">
                <a:lumMod val="20000"/>
                <a:lumOff val="80000"/>
              </a:schemeClr>
            </a:gs>
            <a:gs pos="94000">
              <a:schemeClr val="accent6">
                <a:lumMod val="40000"/>
                <a:lumOff val="6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622484-1039-2B9D-72F6-DDAC2C441F0B}"/>
              </a:ext>
            </a:extLst>
          </p:cNvPr>
          <p:cNvSpPr>
            <a:spLocks noGrp="1"/>
          </p:cNvSpPr>
          <p:nvPr>
            <p:ph type="title"/>
          </p:nvPr>
        </p:nvSpPr>
        <p:spPr/>
        <p:txBody>
          <a:bodyPr/>
          <a:lstStyle/>
          <a:p>
            <a:pPr algn="ctr"/>
            <a:r>
              <a:rPr lang="sv-SE">
                <a:latin typeface="ADLaM Display" panose="020F0502020204030204" pitchFamily="2" charset="0"/>
                <a:ea typeface="ADLaM Display" panose="020F0502020204030204" pitchFamily="2" charset="0"/>
                <a:cs typeface="ADLaM Display" panose="020F0502020204030204" pitchFamily="2" charset="0"/>
              </a:rPr>
              <a:t>Säsongen 2024</a:t>
            </a:r>
            <a:endParaRPr lang="sv-SE" dirty="0">
              <a:latin typeface="ADLaM Display" panose="020F0502020204030204" pitchFamily="2" charset="0"/>
              <a:ea typeface="ADLaM Display" panose="020F0502020204030204" pitchFamily="2" charset="0"/>
              <a:cs typeface="ADLaM Display" panose="020F0502020204030204" pitchFamily="2" charset="0"/>
            </a:endParaRPr>
          </a:p>
        </p:txBody>
      </p:sp>
      <p:graphicFrame>
        <p:nvGraphicFramePr>
          <p:cNvPr id="2052" name="Platshållare för innehåll 2">
            <a:extLst>
              <a:ext uri="{FF2B5EF4-FFF2-40B4-BE49-F238E27FC236}">
                <a16:creationId xmlns:a16="http://schemas.microsoft.com/office/drawing/2014/main" id="{7361A1B9-887A-68A5-D20F-F2FEE70031E9}"/>
              </a:ext>
            </a:extLst>
          </p:cNvPr>
          <p:cNvGraphicFramePr>
            <a:graphicFrameLocks noGrp="1"/>
          </p:cNvGraphicFramePr>
          <p:nvPr>
            <p:ph idx="1"/>
            <p:extLst>
              <p:ext uri="{D42A27DB-BD31-4B8C-83A1-F6EECF244321}">
                <p14:modId xmlns:p14="http://schemas.microsoft.com/office/powerpoint/2010/main" val="3273904974"/>
              </p:ext>
            </p:extLst>
          </p:nvPr>
        </p:nvGraphicFramePr>
        <p:xfrm>
          <a:off x="628525" y="1462740"/>
          <a:ext cx="4928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objekt 5">
            <a:extLst>
              <a:ext uri="{FF2B5EF4-FFF2-40B4-BE49-F238E27FC236}">
                <a16:creationId xmlns:a16="http://schemas.microsoft.com/office/drawing/2014/main" id="{37C1110E-6CB6-EB4E-52A3-030921A50868}"/>
              </a:ext>
            </a:extLst>
          </p:cNvPr>
          <p:cNvPicPr>
            <a:picLocks noChangeAspect="1"/>
          </p:cNvPicPr>
          <p:nvPr/>
        </p:nvPicPr>
        <p:blipFill>
          <a:blip r:embed="rId7"/>
          <a:stretch>
            <a:fillRect/>
          </a:stretch>
        </p:blipFill>
        <p:spPr>
          <a:xfrm>
            <a:off x="10614723" y="5790358"/>
            <a:ext cx="1478153" cy="773210"/>
          </a:xfrm>
          <a:prstGeom prst="rect">
            <a:avLst/>
          </a:prstGeom>
          <a:effectLst>
            <a:glow rad="127000">
              <a:schemeClr val="bg2"/>
            </a:glow>
          </a:effectLst>
        </p:spPr>
      </p:pic>
      <p:pic>
        <p:nvPicPr>
          <p:cNvPr id="2050" name="Picture 2" descr="Eskilstuna United DFF F11 emblem">
            <a:extLst>
              <a:ext uri="{FF2B5EF4-FFF2-40B4-BE49-F238E27FC236}">
                <a16:creationId xmlns:a16="http://schemas.microsoft.com/office/drawing/2014/main" id="{5482980D-E9D7-8BC3-C986-A00FC277DD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4723" y="1988040"/>
            <a:ext cx="1532268" cy="85807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95AA6014-5880-57FE-AA7F-A2EBF74507B8}"/>
              </a:ext>
            </a:extLst>
          </p:cNvPr>
          <p:cNvPicPr>
            <a:picLocks noChangeAspect="1"/>
          </p:cNvPicPr>
          <p:nvPr/>
        </p:nvPicPr>
        <p:blipFill>
          <a:blip r:embed="rId9"/>
          <a:stretch>
            <a:fillRect/>
          </a:stretch>
        </p:blipFill>
        <p:spPr>
          <a:xfrm>
            <a:off x="10624665" y="4001294"/>
            <a:ext cx="1468211" cy="822198"/>
          </a:xfrm>
          <a:prstGeom prst="rect">
            <a:avLst/>
          </a:prstGeom>
        </p:spPr>
      </p:pic>
      <p:pic>
        <p:nvPicPr>
          <p:cNvPr id="8" name="Bildobjekt 7">
            <a:extLst>
              <a:ext uri="{FF2B5EF4-FFF2-40B4-BE49-F238E27FC236}">
                <a16:creationId xmlns:a16="http://schemas.microsoft.com/office/drawing/2014/main" id="{B2ADC853-0632-F68F-0E32-F0A9520A695C}"/>
              </a:ext>
            </a:extLst>
          </p:cNvPr>
          <p:cNvPicPr>
            <a:picLocks noChangeAspect="1"/>
          </p:cNvPicPr>
          <p:nvPr/>
        </p:nvPicPr>
        <p:blipFill>
          <a:blip r:embed="rId10"/>
          <a:stretch>
            <a:fillRect/>
          </a:stretch>
        </p:blipFill>
        <p:spPr>
          <a:xfrm>
            <a:off x="10614723" y="4896059"/>
            <a:ext cx="1468211" cy="822198"/>
          </a:xfrm>
          <a:prstGeom prst="rect">
            <a:avLst/>
          </a:prstGeom>
        </p:spPr>
      </p:pic>
      <p:pic>
        <p:nvPicPr>
          <p:cNvPr id="9" name="Bildobjekt 8">
            <a:extLst>
              <a:ext uri="{FF2B5EF4-FFF2-40B4-BE49-F238E27FC236}">
                <a16:creationId xmlns:a16="http://schemas.microsoft.com/office/drawing/2014/main" id="{8F587901-EB9A-A9C0-0C63-637A8515CAFA}"/>
              </a:ext>
            </a:extLst>
          </p:cNvPr>
          <p:cNvPicPr>
            <a:picLocks noChangeAspect="1"/>
          </p:cNvPicPr>
          <p:nvPr/>
        </p:nvPicPr>
        <p:blipFill>
          <a:blip r:embed="rId11"/>
          <a:stretch>
            <a:fillRect/>
          </a:stretch>
        </p:blipFill>
        <p:spPr>
          <a:xfrm>
            <a:off x="10448216" y="2855565"/>
            <a:ext cx="1821107" cy="1019820"/>
          </a:xfrm>
          <a:prstGeom prst="rect">
            <a:avLst/>
          </a:prstGeom>
        </p:spPr>
      </p:pic>
      <p:pic>
        <p:nvPicPr>
          <p:cNvPr id="10" name="Bildobjekt 9">
            <a:extLst>
              <a:ext uri="{FF2B5EF4-FFF2-40B4-BE49-F238E27FC236}">
                <a16:creationId xmlns:a16="http://schemas.microsoft.com/office/drawing/2014/main" id="{E5895FDA-F619-4876-F560-CF97CC0A05B7}"/>
              </a:ext>
            </a:extLst>
          </p:cNvPr>
          <p:cNvPicPr>
            <a:picLocks noChangeAspect="1"/>
          </p:cNvPicPr>
          <p:nvPr/>
        </p:nvPicPr>
        <p:blipFill>
          <a:blip r:embed="rId12"/>
          <a:stretch>
            <a:fillRect/>
          </a:stretch>
        </p:blipFill>
        <p:spPr>
          <a:xfrm>
            <a:off x="10621347" y="1027906"/>
            <a:ext cx="1552981" cy="869669"/>
          </a:xfrm>
          <a:prstGeom prst="rect">
            <a:avLst/>
          </a:prstGeom>
        </p:spPr>
      </p:pic>
      <p:graphicFrame>
        <p:nvGraphicFramePr>
          <p:cNvPr id="14" name="Platshållare för innehåll 2">
            <a:extLst>
              <a:ext uri="{FF2B5EF4-FFF2-40B4-BE49-F238E27FC236}">
                <a16:creationId xmlns:a16="http://schemas.microsoft.com/office/drawing/2014/main" id="{9EE491AF-4EE9-7147-5B35-F1B7E239F474}"/>
              </a:ext>
            </a:extLst>
          </p:cNvPr>
          <p:cNvGraphicFramePr>
            <a:graphicFrameLocks/>
          </p:cNvGraphicFramePr>
          <p:nvPr>
            <p:extLst>
              <p:ext uri="{D42A27DB-BD31-4B8C-83A1-F6EECF244321}">
                <p14:modId xmlns:p14="http://schemas.microsoft.com/office/powerpoint/2010/main" val="3627311162"/>
              </p:ext>
            </p:extLst>
          </p:nvPr>
        </p:nvGraphicFramePr>
        <p:xfrm>
          <a:off x="5889491" y="1522642"/>
          <a:ext cx="4928118" cy="23774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5" name="Grupp 14">
            <a:extLst>
              <a:ext uri="{FF2B5EF4-FFF2-40B4-BE49-F238E27FC236}">
                <a16:creationId xmlns:a16="http://schemas.microsoft.com/office/drawing/2014/main" id="{46247B3E-6090-D494-BE46-B8074F8A29E1}"/>
              </a:ext>
            </a:extLst>
          </p:cNvPr>
          <p:cNvGrpSpPr/>
          <p:nvPr/>
        </p:nvGrpSpPr>
        <p:grpSpPr>
          <a:xfrm>
            <a:off x="5866074" y="4295511"/>
            <a:ext cx="4928118" cy="485050"/>
            <a:chOff x="0" y="2179787"/>
            <a:chExt cx="4928118" cy="485050"/>
          </a:xfrm>
          <a:solidFill>
            <a:schemeClr val="accent6">
              <a:lumMod val="60000"/>
              <a:lumOff val="40000"/>
            </a:schemeClr>
          </a:solidFill>
        </p:grpSpPr>
        <p:sp>
          <p:nvSpPr>
            <p:cNvPr id="22" name="Rektangel: rundade hörn 21">
              <a:extLst>
                <a:ext uri="{FF2B5EF4-FFF2-40B4-BE49-F238E27FC236}">
                  <a16:creationId xmlns:a16="http://schemas.microsoft.com/office/drawing/2014/main" id="{3BBFC0BD-65E4-02A6-AAB8-08030EA38B29}"/>
                </a:ext>
              </a:extLst>
            </p:cNvPr>
            <p:cNvSpPr/>
            <p:nvPr/>
          </p:nvSpPr>
          <p:spPr>
            <a:xfrm>
              <a:off x="0" y="2179787"/>
              <a:ext cx="4928118" cy="4797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3" name="Rektangel: rundade hörn 4">
              <a:extLst>
                <a:ext uri="{FF2B5EF4-FFF2-40B4-BE49-F238E27FC236}">
                  <a16:creationId xmlns:a16="http://schemas.microsoft.com/office/drawing/2014/main" id="{3FD1286E-397C-A43F-B0A9-B651C398E2AF}"/>
                </a:ext>
              </a:extLst>
            </p:cNvPr>
            <p:cNvSpPr txBox="1"/>
            <p:nvPr/>
          </p:nvSpPr>
          <p:spPr>
            <a:xfrm>
              <a:off x="0" y="2231971"/>
              <a:ext cx="4881284" cy="4328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dirty="0" err="1">
                  <a:solidFill>
                    <a:schemeClr val="tx1"/>
                  </a:solidFill>
                </a:rPr>
                <a:t>Uttagning</a:t>
              </a:r>
              <a:r>
                <a:rPr lang="en-US" sz="2000" u="sng" kern="1200" dirty="0">
                  <a:solidFill>
                    <a:schemeClr val="tx1"/>
                  </a:solidFill>
                </a:rPr>
                <a:t> till match</a:t>
              </a:r>
            </a:p>
          </p:txBody>
        </p:sp>
      </p:grpSp>
      <p:grpSp>
        <p:nvGrpSpPr>
          <p:cNvPr id="16" name="Grupp 15">
            <a:extLst>
              <a:ext uri="{FF2B5EF4-FFF2-40B4-BE49-F238E27FC236}">
                <a16:creationId xmlns:a16="http://schemas.microsoft.com/office/drawing/2014/main" id="{4D6610D3-6B8B-6B70-62CF-60CAC27800E4}"/>
              </a:ext>
            </a:extLst>
          </p:cNvPr>
          <p:cNvGrpSpPr/>
          <p:nvPr/>
        </p:nvGrpSpPr>
        <p:grpSpPr>
          <a:xfrm>
            <a:off x="5866074" y="4865109"/>
            <a:ext cx="4928118" cy="479700"/>
            <a:chOff x="0" y="2717087"/>
            <a:chExt cx="4928118" cy="479700"/>
          </a:xfrm>
          <a:solidFill>
            <a:schemeClr val="accent6">
              <a:lumMod val="60000"/>
              <a:lumOff val="40000"/>
            </a:schemeClr>
          </a:solidFill>
        </p:grpSpPr>
        <p:sp>
          <p:nvSpPr>
            <p:cNvPr id="20" name="Rektangel: rundade hörn 19">
              <a:extLst>
                <a:ext uri="{FF2B5EF4-FFF2-40B4-BE49-F238E27FC236}">
                  <a16:creationId xmlns:a16="http://schemas.microsoft.com/office/drawing/2014/main" id="{F13054E1-4599-6BF5-6D14-B395BCD7DE6E}"/>
                </a:ext>
              </a:extLst>
            </p:cNvPr>
            <p:cNvSpPr/>
            <p:nvPr/>
          </p:nvSpPr>
          <p:spPr>
            <a:xfrm>
              <a:off x="0" y="2717087"/>
              <a:ext cx="4928118" cy="4797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1" name="Rektangel: rundade hörn 6">
              <a:extLst>
                <a:ext uri="{FF2B5EF4-FFF2-40B4-BE49-F238E27FC236}">
                  <a16:creationId xmlns:a16="http://schemas.microsoft.com/office/drawing/2014/main" id="{B70FDDD7-5C04-F71D-9C72-F9A61CA491C0}"/>
                </a:ext>
              </a:extLst>
            </p:cNvPr>
            <p:cNvSpPr txBox="1"/>
            <p:nvPr/>
          </p:nvSpPr>
          <p:spPr>
            <a:xfrm>
              <a:off x="23417" y="2740504"/>
              <a:ext cx="4881284" cy="4328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rPr>
                <a:t>Träningsnärvaro</a:t>
              </a:r>
              <a:endParaRPr lang="en-US" sz="2000" kern="1200" dirty="0">
                <a:solidFill>
                  <a:schemeClr val="tx1"/>
                </a:solidFill>
              </a:endParaRPr>
            </a:p>
          </p:txBody>
        </p:sp>
      </p:grpSp>
      <p:grpSp>
        <p:nvGrpSpPr>
          <p:cNvPr id="17" name="Grupp 16">
            <a:extLst>
              <a:ext uri="{FF2B5EF4-FFF2-40B4-BE49-F238E27FC236}">
                <a16:creationId xmlns:a16="http://schemas.microsoft.com/office/drawing/2014/main" id="{2B8536B9-20AE-F74E-35EA-B6F04AE2EDE6}"/>
              </a:ext>
            </a:extLst>
          </p:cNvPr>
          <p:cNvGrpSpPr/>
          <p:nvPr/>
        </p:nvGrpSpPr>
        <p:grpSpPr>
          <a:xfrm>
            <a:off x="5866074" y="5416910"/>
            <a:ext cx="4928118" cy="479700"/>
            <a:chOff x="0" y="3254387"/>
            <a:chExt cx="4928118" cy="479700"/>
          </a:xfrm>
          <a:solidFill>
            <a:schemeClr val="accent6">
              <a:lumMod val="60000"/>
              <a:lumOff val="40000"/>
            </a:schemeClr>
          </a:solidFill>
        </p:grpSpPr>
        <p:sp>
          <p:nvSpPr>
            <p:cNvPr id="18" name="Rektangel: rundade hörn 17">
              <a:extLst>
                <a:ext uri="{FF2B5EF4-FFF2-40B4-BE49-F238E27FC236}">
                  <a16:creationId xmlns:a16="http://schemas.microsoft.com/office/drawing/2014/main" id="{4CCE7DC2-3252-2112-56BD-57D2D65F3E42}"/>
                </a:ext>
              </a:extLst>
            </p:cNvPr>
            <p:cNvSpPr/>
            <p:nvPr/>
          </p:nvSpPr>
          <p:spPr>
            <a:xfrm>
              <a:off x="0" y="3254387"/>
              <a:ext cx="4928118" cy="4797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9" name="Rektangel: rundade hörn 8">
              <a:extLst>
                <a:ext uri="{FF2B5EF4-FFF2-40B4-BE49-F238E27FC236}">
                  <a16:creationId xmlns:a16="http://schemas.microsoft.com/office/drawing/2014/main" id="{B490C30D-2FCB-72B3-54C5-7CD5B841B5CA}"/>
                </a:ext>
              </a:extLst>
            </p:cNvPr>
            <p:cNvSpPr txBox="1"/>
            <p:nvPr/>
          </p:nvSpPr>
          <p:spPr>
            <a:xfrm>
              <a:off x="23417" y="3277804"/>
              <a:ext cx="4881284" cy="4328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chemeClr val="tx1"/>
                  </a:solidFill>
                </a:rPr>
                <a:t>Utvecklingsnivå</a:t>
              </a:r>
              <a:endParaRPr lang="en-US" sz="2000" kern="1200" dirty="0">
                <a:solidFill>
                  <a:schemeClr val="tx1"/>
                </a:solidFill>
              </a:endParaRPr>
            </a:p>
          </p:txBody>
        </p:sp>
      </p:grpSp>
    </p:spTree>
    <p:extLst>
      <p:ext uri="{BB962C8B-B14F-4D97-AF65-F5344CB8AC3E}">
        <p14:creationId xmlns:p14="http://schemas.microsoft.com/office/powerpoint/2010/main" val="23344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52" grpId="0">
        <p:bldAsOne/>
      </p:bldGraphic>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1">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A1663F8-60FD-7411-E280-8F0751C9CDCD}"/>
              </a:ext>
            </a:extLst>
          </p:cNvPr>
          <p:cNvSpPr>
            <a:spLocks noGrp="1"/>
          </p:cNvSpPr>
          <p:nvPr>
            <p:ph type="title"/>
          </p:nvPr>
        </p:nvSpPr>
        <p:spPr>
          <a:xfrm>
            <a:off x="838200" y="1748452"/>
            <a:ext cx="4974771" cy="3587786"/>
          </a:xfrm>
        </p:spPr>
        <p:txBody>
          <a:bodyPr>
            <a:normAutofit/>
          </a:bodyPr>
          <a:lstStyle/>
          <a:p>
            <a:pPr algn="ctr"/>
            <a:r>
              <a:rPr lang="sv-SE">
                <a:solidFill>
                  <a:schemeClr val="bg1"/>
                </a:solidFill>
                <a:latin typeface="ADLaM Display" panose="02010000000000000000" pitchFamily="2" charset="0"/>
                <a:ea typeface="ADLaM Display" panose="02010000000000000000" pitchFamily="2" charset="0"/>
                <a:cs typeface="ADLaM Display" panose="02010000000000000000" pitchFamily="2" charset="0"/>
              </a:rPr>
              <a:t>Samarbeten 2024</a:t>
            </a:r>
          </a:p>
        </p:txBody>
      </p:sp>
      <p:grpSp>
        <p:nvGrpSpPr>
          <p:cNvPr id="19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5" name="Freeform: Shape 14">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63" name="Freeform: Shape 15">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8"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2"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3" name="Freeform: Shape 22">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3"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4" name="Freeform: Shape 193">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Platshållare för innehåll 2">
            <a:extLst>
              <a:ext uri="{FF2B5EF4-FFF2-40B4-BE49-F238E27FC236}">
                <a16:creationId xmlns:a16="http://schemas.microsoft.com/office/drawing/2014/main" id="{12A44597-504E-F7E0-4FB7-B243DC0EE8D4}"/>
              </a:ext>
            </a:extLst>
          </p:cNvPr>
          <p:cNvSpPr>
            <a:spLocks noGrp="1"/>
          </p:cNvSpPr>
          <p:nvPr>
            <p:ph idx="1"/>
          </p:nvPr>
        </p:nvSpPr>
        <p:spPr>
          <a:xfrm>
            <a:off x="6477270" y="1130846"/>
            <a:ext cx="4974771" cy="4351338"/>
          </a:xfrm>
        </p:spPr>
        <p:txBody>
          <a:bodyPr>
            <a:normAutofit/>
          </a:bodyPr>
          <a:lstStyle/>
          <a:p>
            <a:r>
              <a:rPr lang="sv-SE" sz="1400" dirty="0">
                <a:solidFill>
                  <a:schemeClr val="bg1"/>
                </a:solidFill>
              </a:rPr>
              <a:t>Fortsatt samarbete med F08/09 för att slussa upp spelare som behöver det.</a:t>
            </a:r>
          </a:p>
          <a:p>
            <a:r>
              <a:rPr lang="sv-SE" sz="1400" dirty="0">
                <a:solidFill>
                  <a:schemeClr val="bg1"/>
                </a:solidFill>
              </a:rPr>
              <a:t>Samarbete med F2012, för att vi ska få stöttning och de ska få stöttning. </a:t>
            </a:r>
          </a:p>
          <a:p>
            <a:pPr lvl="1"/>
            <a:r>
              <a:rPr lang="sv-SE" sz="1400" dirty="0">
                <a:solidFill>
                  <a:schemeClr val="bg1"/>
                </a:solidFill>
              </a:rPr>
              <a:t>Gemensamma träningar måndagar from april.</a:t>
            </a:r>
          </a:p>
          <a:p>
            <a:pPr marL="457200" lvl="1" indent="0">
              <a:buNone/>
            </a:pPr>
            <a:endParaRPr lang="sv-SE" sz="1400" dirty="0">
              <a:solidFill>
                <a:schemeClr val="bg1"/>
              </a:solidFill>
            </a:endParaRPr>
          </a:p>
          <a:p>
            <a:r>
              <a:rPr lang="sv-SE" sz="1400" dirty="0">
                <a:solidFill>
                  <a:schemeClr val="bg1"/>
                </a:solidFill>
              </a:rPr>
              <a:t>Vi har många spelare i olika utvecklingsnivåer som behöver olika utmaningar. Därav kommer vi utöka samarbeten både ”uppåt” och ”nedåt”. För att alla spelare ska få bästa möjliga utveckling.</a:t>
            </a:r>
          </a:p>
        </p:txBody>
      </p:sp>
      <p:pic>
        <p:nvPicPr>
          <p:cNvPr id="5" name="Bildobjekt 4">
            <a:extLst>
              <a:ext uri="{FF2B5EF4-FFF2-40B4-BE49-F238E27FC236}">
                <a16:creationId xmlns:a16="http://schemas.microsoft.com/office/drawing/2014/main" id="{6E792972-CB75-9533-36DA-29C54BA7F33D}"/>
              </a:ext>
            </a:extLst>
          </p:cNvPr>
          <p:cNvPicPr>
            <a:picLocks noChangeAspect="1"/>
          </p:cNvPicPr>
          <p:nvPr/>
        </p:nvPicPr>
        <p:blipFill>
          <a:blip r:embed="rId2"/>
          <a:stretch>
            <a:fillRect/>
          </a:stretch>
        </p:blipFill>
        <p:spPr>
          <a:xfrm>
            <a:off x="10614723" y="5790358"/>
            <a:ext cx="1478153" cy="773210"/>
          </a:xfrm>
          <a:prstGeom prst="rect">
            <a:avLst/>
          </a:prstGeom>
          <a:effectLst>
            <a:glow rad="127000">
              <a:schemeClr val="bg2"/>
            </a:glow>
          </a:effectLst>
        </p:spPr>
      </p:pic>
    </p:spTree>
    <p:extLst>
      <p:ext uri="{BB962C8B-B14F-4D97-AF65-F5344CB8AC3E}">
        <p14:creationId xmlns:p14="http://schemas.microsoft.com/office/powerpoint/2010/main" val="3474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3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ubrik 1">
            <a:extLst>
              <a:ext uri="{FF2B5EF4-FFF2-40B4-BE49-F238E27FC236}">
                <a16:creationId xmlns:a16="http://schemas.microsoft.com/office/drawing/2014/main" id="{518048AA-B7D0-5360-FC8E-2E0719FBCF47}"/>
              </a:ext>
            </a:extLst>
          </p:cNvPr>
          <p:cNvSpPr>
            <a:spLocks noGrp="1"/>
          </p:cNvSpPr>
          <p:nvPr>
            <p:ph type="title"/>
          </p:nvPr>
        </p:nvSpPr>
        <p:spPr>
          <a:xfrm>
            <a:off x="1295400" y="669925"/>
            <a:ext cx="4800600" cy="1325563"/>
          </a:xfrm>
        </p:spPr>
        <p:txBody>
          <a:bodyPr anchor="b">
            <a:normAutofit/>
          </a:bodyPr>
          <a:lstStyle/>
          <a:p>
            <a:r>
              <a:rPr lang="sv-SE">
                <a:solidFill>
                  <a:schemeClr val="bg1"/>
                </a:solidFill>
                <a:latin typeface="ADLaM Display" panose="02010000000000000000" pitchFamily="2" charset="0"/>
                <a:ea typeface="ADLaM Display" panose="02010000000000000000" pitchFamily="2" charset="0"/>
                <a:cs typeface="ADLaM Display" panose="02010000000000000000" pitchFamily="2" charset="0"/>
              </a:rPr>
              <a:t>Cuper 2024</a:t>
            </a:r>
          </a:p>
        </p:txBody>
      </p:sp>
      <p:cxnSp>
        <p:nvCxnSpPr>
          <p:cNvPr id="69" name="Straight Connector 3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684FB94E-88F7-D65A-7302-056B3D66FF9F}"/>
              </a:ext>
            </a:extLst>
          </p:cNvPr>
          <p:cNvSpPr>
            <a:spLocks noGrp="1"/>
          </p:cNvSpPr>
          <p:nvPr>
            <p:ph idx="1"/>
          </p:nvPr>
        </p:nvSpPr>
        <p:spPr>
          <a:xfrm>
            <a:off x="587229" y="2147592"/>
            <a:ext cx="5508771" cy="4710405"/>
          </a:xfrm>
        </p:spPr>
        <p:txBody>
          <a:bodyPr>
            <a:normAutofit/>
          </a:bodyPr>
          <a:lstStyle/>
          <a:p>
            <a:r>
              <a:rPr lang="sv-SE" sz="1100" dirty="0">
                <a:solidFill>
                  <a:schemeClr val="bg1"/>
                </a:solidFill>
              </a:rPr>
              <a:t>Eskilstunacupen 12-14/4</a:t>
            </a:r>
          </a:p>
          <a:p>
            <a:pPr lvl="1"/>
            <a:r>
              <a:rPr lang="sv-SE" sz="1100" dirty="0">
                <a:solidFill>
                  <a:schemeClr val="bg1"/>
                </a:solidFill>
              </a:rPr>
              <a:t>1 lag anmält i F14</a:t>
            </a:r>
          </a:p>
          <a:p>
            <a:pPr lvl="1"/>
            <a:r>
              <a:rPr lang="sv-SE" sz="1100" dirty="0">
                <a:solidFill>
                  <a:schemeClr val="bg1"/>
                </a:solidFill>
              </a:rPr>
              <a:t>1 lag anmälda i F12  7v7 samarbete med F2012</a:t>
            </a:r>
          </a:p>
          <a:p>
            <a:pPr lvl="1"/>
            <a:endParaRPr lang="sv-SE" sz="1400" dirty="0">
              <a:solidFill>
                <a:schemeClr val="bg1"/>
              </a:solidFill>
            </a:endParaRPr>
          </a:p>
          <a:p>
            <a:r>
              <a:rPr lang="sv-SE" sz="1400" dirty="0">
                <a:solidFill>
                  <a:schemeClr val="bg1"/>
                </a:solidFill>
              </a:rPr>
              <a:t>Dalecarlia 27-30/6 ?		</a:t>
            </a:r>
          </a:p>
          <a:p>
            <a:pPr lvl="1"/>
            <a:r>
              <a:rPr lang="sv-SE" sz="1000" dirty="0">
                <a:solidFill>
                  <a:schemeClr val="bg1"/>
                </a:solidFill>
              </a:rPr>
              <a:t>V. 26		</a:t>
            </a:r>
          </a:p>
          <a:p>
            <a:pPr lvl="1"/>
            <a:r>
              <a:rPr lang="sv-SE" sz="1000" dirty="0">
                <a:solidFill>
                  <a:schemeClr val="bg1"/>
                </a:solidFill>
              </a:rPr>
              <a:t>Lagavgift 2000:-		</a:t>
            </a:r>
          </a:p>
          <a:p>
            <a:pPr lvl="1"/>
            <a:r>
              <a:rPr lang="sv-SE" sz="1000" dirty="0">
                <a:solidFill>
                  <a:schemeClr val="bg1"/>
                </a:solidFill>
              </a:rPr>
              <a:t>Deltagaravgift 1800:-/pers.	</a:t>
            </a:r>
          </a:p>
          <a:p>
            <a:pPr lvl="1"/>
            <a:r>
              <a:rPr lang="sv-SE" sz="1000" dirty="0">
                <a:solidFill>
                  <a:schemeClr val="bg1"/>
                </a:solidFill>
              </a:rPr>
              <a:t>Ca 50000:- totalt		</a:t>
            </a:r>
          </a:p>
          <a:p>
            <a:pPr lvl="1"/>
            <a:r>
              <a:rPr lang="sv-SE" sz="1000" dirty="0">
                <a:solidFill>
                  <a:schemeClr val="bg1"/>
                </a:solidFill>
              </a:rPr>
              <a:t>Borlänge/Leksand</a:t>
            </a:r>
            <a:r>
              <a:rPr lang="sv-SE" sz="1100" dirty="0">
                <a:solidFill>
                  <a:schemeClr val="bg1"/>
                </a:solidFill>
              </a:rPr>
              <a:t>	</a:t>
            </a:r>
          </a:p>
          <a:p>
            <a:pPr marL="457200" lvl="1" indent="0">
              <a:buNone/>
            </a:pPr>
            <a:r>
              <a:rPr lang="sv-SE" sz="1100" dirty="0">
                <a:solidFill>
                  <a:schemeClr val="bg1"/>
                </a:solidFill>
              </a:rPr>
              <a:t>	</a:t>
            </a:r>
          </a:p>
          <a:p>
            <a:pPr lvl="1"/>
            <a:r>
              <a:rPr lang="sv-SE" sz="1400" dirty="0" err="1">
                <a:solidFill>
                  <a:schemeClr val="bg1"/>
                </a:solidFill>
              </a:rPr>
              <a:t>Skadevi</a:t>
            </a:r>
            <a:r>
              <a:rPr lang="sv-SE" sz="1400" dirty="0">
                <a:solidFill>
                  <a:schemeClr val="bg1"/>
                </a:solidFill>
              </a:rPr>
              <a:t> Cup 27-30/6?</a:t>
            </a:r>
          </a:p>
          <a:p>
            <a:pPr lvl="1"/>
            <a:r>
              <a:rPr lang="sv-SE" sz="1000" dirty="0">
                <a:solidFill>
                  <a:schemeClr val="bg1"/>
                </a:solidFill>
              </a:rPr>
              <a:t>V. 26</a:t>
            </a:r>
          </a:p>
          <a:p>
            <a:pPr lvl="1"/>
            <a:r>
              <a:rPr lang="sv-SE" sz="1000" dirty="0">
                <a:solidFill>
                  <a:schemeClr val="bg1"/>
                </a:solidFill>
              </a:rPr>
              <a:t>Lagavgift 1200:-</a:t>
            </a:r>
          </a:p>
          <a:p>
            <a:pPr lvl="1"/>
            <a:r>
              <a:rPr lang="sv-SE" sz="1000" dirty="0">
                <a:solidFill>
                  <a:schemeClr val="bg1"/>
                </a:solidFill>
              </a:rPr>
              <a:t>Deltagaravgift 1350:-/pers</a:t>
            </a:r>
          </a:p>
          <a:p>
            <a:pPr lvl="1"/>
            <a:r>
              <a:rPr lang="sv-SE" sz="1000" dirty="0">
                <a:solidFill>
                  <a:schemeClr val="bg1"/>
                </a:solidFill>
              </a:rPr>
              <a:t>Ca 35000:-</a:t>
            </a:r>
          </a:p>
          <a:p>
            <a:r>
              <a:rPr lang="sv-SE" sz="1400" dirty="0" err="1">
                <a:solidFill>
                  <a:schemeClr val="bg1"/>
                </a:solidFill>
              </a:rPr>
              <a:t>Rekarne</a:t>
            </a:r>
            <a:r>
              <a:rPr lang="sv-SE" sz="1400" dirty="0">
                <a:solidFill>
                  <a:schemeClr val="bg1"/>
                </a:solidFill>
              </a:rPr>
              <a:t> Girls Cup 18-20/10</a:t>
            </a:r>
          </a:p>
          <a:p>
            <a:pPr lvl="1"/>
            <a:endParaRPr lang="sv-SE" sz="1000" dirty="0">
              <a:solidFill>
                <a:schemeClr val="bg1"/>
              </a:solidFill>
            </a:endParaRPr>
          </a:p>
          <a:p>
            <a:pPr lvl="1"/>
            <a:endParaRPr lang="sv-SE" sz="2000" dirty="0">
              <a:solidFill>
                <a:schemeClr val="bg1"/>
              </a:solidFill>
            </a:endParaRPr>
          </a:p>
          <a:p>
            <a:pPr lvl="1"/>
            <a:endParaRPr lang="sv-SE" sz="2000" dirty="0">
              <a:solidFill>
                <a:schemeClr val="bg1"/>
              </a:solidFill>
            </a:endParaRPr>
          </a:p>
          <a:p>
            <a:endParaRPr lang="sv-SE" sz="2000" dirty="0">
              <a:solidFill>
                <a:schemeClr val="bg1"/>
              </a:solidFill>
            </a:endParaRPr>
          </a:p>
        </p:txBody>
      </p:sp>
      <p:pic>
        <p:nvPicPr>
          <p:cNvPr id="9" name="Bildobjekt 8" descr="En bild som visar text, skärmbild, Teckensnitt, programvara&#10;&#10;Automatiskt genererad beskrivning">
            <a:extLst>
              <a:ext uri="{FF2B5EF4-FFF2-40B4-BE49-F238E27FC236}">
                <a16:creationId xmlns:a16="http://schemas.microsoft.com/office/drawing/2014/main" id="{4A87C4D8-C223-8815-611E-1B3C84EED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3538643" cy="6857999"/>
          </a:xfrm>
          <a:prstGeom prst="rect">
            <a:avLst/>
          </a:prstGeom>
        </p:spPr>
      </p:pic>
      <p:cxnSp>
        <p:nvCxnSpPr>
          <p:cNvPr id="70" name="Straight Connector 39">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A52B9C48-C1B6-D06A-F33F-D760FA83F4B9}"/>
              </a:ext>
            </a:extLst>
          </p:cNvPr>
          <p:cNvPicPr>
            <a:picLocks noChangeAspect="1"/>
          </p:cNvPicPr>
          <p:nvPr/>
        </p:nvPicPr>
        <p:blipFill>
          <a:blip r:embed="rId3"/>
          <a:stretch>
            <a:fillRect/>
          </a:stretch>
        </p:blipFill>
        <p:spPr>
          <a:xfrm>
            <a:off x="10157523" y="5932971"/>
            <a:ext cx="1478153" cy="773210"/>
          </a:xfrm>
          <a:prstGeom prst="rect">
            <a:avLst/>
          </a:prstGeom>
          <a:effectLst>
            <a:glow rad="127000">
              <a:schemeClr val="bg2"/>
            </a:glow>
          </a:effectLst>
        </p:spPr>
      </p:pic>
    </p:spTree>
    <p:extLst>
      <p:ext uri="{BB962C8B-B14F-4D97-AF65-F5344CB8AC3E}">
        <p14:creationId xmlns:p14="http://schemas.microsoft.com/office/powerpoint/2010/main" val="14592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wipe(down)">
                                      <p:cBhvr>
                                        <p:cTn id="50" dur="500"/>
                                        <p:tgtEl>
                                          <p:spTgt spid="3">
                                            <p:txEl>
                                              <p:pRg st="13" end="13"/>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wipe(down)">
                                      <p:cBhvr>
                                        <p:cTn id="53" dur="500"/>
                                        <p:tgtEl>
                                          <p:spTgt spid="3">
                                            <p:txEl>
                                              <p:pRg st="14" end="14"/>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wipe(down)">
                                      <p:cBhvr>
                                        <p:cTn id="56" dur="500"/>
                                        <p:tgtEl>
                                          <p:spTgt spid="3">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wipe(down)">
                                      <p:cBhvr>
                                        <p:cTn id="6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3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0BBA127B-42CB-EC8C-7E7E-80179CEEC4E7}"/>
              </a:ext>
            </a:extLst>
          </p:cNvPr>
          <p:cNvPicPr>
            <a:picLocks noGrp="1" noChangeAspect="1"/>
          </p:cNvPicPr>
          <p:nvPr>
            <p:ph idx="1"/>
          </p:nvPr>
        </p:nvPicPr>
        <p:blipFill>
          <a:blip r:embed="rId2"/>
          <a:stretch>
            <a:fillRect/>
          </a:stretch>
        </p:blipFill>
        <p:spPr>
          <a:xfrm>
            <a:off x="4289425" y="457200"/>
            <a:ext cx="7262495" cy="4017963"/>
          </a:xfrm>
        </p:spPr>
      </p:pic>
      <p:pic>
        <p:nvPicPr>
          <p:cNvPr id="7" name="Bildobjekt 6">
            <a:extLst>
              <a:ext uri="{FF2B5EF4-FFF2-40B4-BE49-F238E27FC236}">
                <a16:creationId xmlns:a16="http://schemas.microsoft.com/office/drawing/2014/main" id="{56D37534-D390-DF70-8B66-F4A82A987863}"/>
              </a:ext>
            </a:extLst>
          </p:cNvPr>
          <p:cNvPicPr>
            <a:picLocks noChangeAspect="1"/>
          </p:cNvPicPr>
          <p:nvPr/>
        </p:nvPicPr>
        <p:blipFill>
          <a:blip r:embed="rId3"/>
          <a:stretch>
            <a:fillRect/>
          </a:stretch>
        </p:blipFill>
        <p:spPr>
          <a:xfrm>
            <a:off x="4289425" y="4535488"/>
            <a:ext cx="7495378" cy="1520079"/>
          </a:xfrm>
          <a:prstGeom prst="rect">
            <a:avLst/>
          </a:prstGeom>
        </p:spPr>
      </p:pic>
      <p:sp>
        <p:nvSpPr>
          <p:cNvPr id="2" name="Rubrik 1">
            <a:extLst>
              <a:ext uri="{FF2B5EF4-FFF2-40B4-BE49-F238E27FC236}">
                <a16:creationId xmlns:a16="http://schemas.microsoft.com/office/drawing/2014/main" id="{6D3AD117-7E72-B8AC-4B6D-6A3E379E9A9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a:solidFill>
                  <a:srgbClr val="FFFFFF"/>
                </a:solidFill>
                <a:latin typeface="+mj-lt"/>
                <a:ea typeface="+mj-ea"/>
                <a:cs typeface="+mj-cs"/>
              </a:rPr>
              <a:t>Eskilstunacupen 2024</a:t>
            </a:r>
          </a:p>
        </p:txBody>
      </p:sp>
    </p:spTree>
    <p:extLst>
      <p:ext uri="{BB962C8B-B14F-4D97-AF65-F5344CB8AC3E}">
        <p14:creationId xmlns:p14="http://schemas.microsoft.com/office/powerpoint/2010/main" val="4763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F00D27B-8C1A-82B3-B71C-535EA3783ED5}"/>
              </a:ext>
            </a:extLst>
          </p:cNvPr>
          <p:cNvSpPr>
            <a:spLocks noGrp="1"/>
          </p:cNvSpPr>
          <p:nvPr>
            <p:ph type="title"/>
          </p:nvPr>
        </p:nvSpPr>
        <p:spPr>
          <a:xfrm>
            <a:off x="572493" y="238539"/>
            <a:ext cx="11018520" cy="1434415"/>
          </a:xfrm>
        </p:spPr>
        <p:txBody>
          <a:bodyPr anchor="b">
            <a:normAutofit/>
          </a:bodyPr>
          <a:lstStyle/>
          <a:p>
            <a:r>
              <a:rPr lang="sv-SE" sz="5400">
                <a:latin typeface="ADLaM Display" panose="02010000000000000000" pitchFamily="2" charset="0"/>
                <a:ea typeface="ADLaM Display" panose="02010000000000000000" pitchFamily="2" charset="0"/>
                <a:cs typeface="ADLaM Display" panose="02010000000000000000" pitchFamily="2" charset="0"/>
              </a:rPr>
              <a:t>Spelarutbildningsläger</a:t>
            </a:r>
          </a:p>
        </p:txBody>
      </p:sp>
      <p:sp>
        <p:nvSpPr>
          <p:cNvPr id="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4A073FB-30AF-DDB0-02C5-4EA613B2D560}"/>
              </a:ext>
            </a:extLst>
          </p:cNvPr>
          <p:cNvSpPr>
            <a:spLocks noGrp="1"/>
          </p:cNvSpPr>
          <p:nvPr>
            <p:ph idx="1"/>
          </p:nvPr>
        </p:nvSpPr>
        <p:spPr>
          <a:xfrm>
            <a:off x="572493" y="2071316"/>
            <a:ext cx="6713552" cy="4119172"/>
          </a:xfrm>
        </p:spPr>
        <p:txBody>
          <a:bodyPr anchor="t">
            <a:normAutofit/>
          </a:bodyPr>
          <a:lstStyle/>
          <a:p>
            <a:r>
              <a:rPr lang="sv-SE" sz="2200" dirty="0"/>
              <a:t>F13 - 20/4</a:t>
            </a:r>
          </a:p>
          <a:p>
            <a:r>
              <a:rPr lang="sv-SE" sz="2200" dirty="0"/>
              <a:t>F14 - 21/4</a:t>
            </a:r>
          </a:p>
          <a:p>
            <a:r>
              <a:rPr lang="sv-SE" sz="2200" b="0" i="0" dirty="0" err="1">
                <a:effectLst/>
              </a:rPr>
              <a:t>Rosvalla</a:t>
            </a:r>
            <a:r>
              <a:rPr lang="sv-SE" sz="2200" b="0" i="0" dirty="0">
                <a:effectLst/>
              </a:rPr>
              <a:t> IP, Nyköping – konstgräsplaner och teorisal på ”plan 3”</a:t>
            </a:r>
          </a:p>
          <a:p>
            <a:r>
              <a:rPr lang="sv-SE" sz="2200" b="0" i="0" dirty="0">
                <a:effectLst/>
              </a:rPr>
              <a:t>Syftet med spelarutbildningsläger är att ge alla intresserade spelare 13–14 år möjlighet till extra utbildning i fotboll samt att vara ett komplement till den spelarutbildning föreningarna bedriver. </a:t>
            </a:r>
          </a:p>
          <a:p>
            <a:r>
              <a:rPr lang="sv-SE" sz="2200" b="1" i="0" dirty="0">
                <a:effectLst/>
              </a:rPr>
              <a:t>Målvakter:</a:t>
            </a:r>
            <a:r>
              <a:rPr lang="sv-SE" sz="2200" b="0" i="0" dirty="0">
                <a:effectLst/>
              </a:rPr>
              <a:t> Vi kommer bedriva specifik målvaktsträning under dessa läger. </a:t>
            </a:r>
          </a:p>
          <a:p>
            <a:endParaRPr lang="sv-SE" sz="2200" dirty="0"/>
          </a:p>
          <a:p>
            <a:endParaRPr lang="sv-SE" sz="2200" dirty="0"/>
          </a:p>
          <a:p>
            <a:endParaRPr lang="sv-SE" sz="2200" dirty="0"/>
          </a:p>
        </p:txBody>
      </p:sp>
      <p:pic>
        <p:nvPicPr>
          <p:cNvPr id="6" name="Bildobjekt 5">
            <a:extLst>
              <a:ext uri="{FF2B5EF4-FFF2-40B4-BE49-F238E27FC236}">
                <a16:creationId xmlns:a16="http://schemas.microsoft.com/office/drawing/2014/main" id="{33EC8037-CB80-0ABF-942B-B2E8B6080ADE}"/>
              </a:ext>
            </a:extLst>
          </p:cNvPr>
          <p:cNvPicPr>
            <a:picLocks noChangeAspect="1"/>
          </p:cNvPicPr>
          <p:nvPr/>
        </p:nvPicPr>
        <p:blipFill rotWithShape="1">
          <a:blip r:embed="rId2"/>
          <a:srcRect l="1394" r="1755"/>
          <a:stretch/>
        </p:blipFill>
        <p:spPr>
          <a:xfrm>
            <a:off x="7649949" y="1911493"/>
            <a:ext cx="3941064" cy="4096512"/>
          </a:xfrm>
          <a:prstGeom prst="rect">
            <a:avLst/>
          </a:prstGeom>
        </p:spPr>
      </p:pic>
      <p:pic>
        <p:nvPicPr>
          <p:cNvPr id="5" name="Bildobjekt 4">
            <a:extLst>
              <a:ext uri="{FF2B5EF4-FFF2-40B4-BE49-F238E27FC236}">
                <a16:creationId xmlns:a16="http://schemas.microsoft.com/office/drawing/2014/main" id="{02FFB102-E4B3-E56B-E1C0-A4A707FB1BDF}"/>
              </a:ext>
            </a:extLst>
          </p:cNvPr>
          <p:cNvPicPr>
            <a:picLocks noChangeAspect="1"/>
          </p:cNvPicPr>
          <p:nvPr/>
        </p:nvPicPr>
        <p:blipFill>
          <a:blip r:embed="rId3"/>
          <a:stretch>
            <a:fillRect/>
          </a:stretch>
        </p:blipFill>
        <p:spPr>
          <a:xfrm>
            <a:off x="10614723" y="5790358"/>
            <a:ext cx="1478153" cy="773210"/>
          </a:xfrm>
          <a:prstGeom prst="rect">
            <a:avLst/>
          </a:prstGeom>
          <a:effectLst>
            <a:glow rad="127000">
              <a:schemeClr val="bg2"/>
            </a:glow>
          </a:effectLst>
        </p:spPr>
      </p:pic>
    </p:spTree>
    <p:extLst>
      <p:ext uri="{BB962C8B-B14F-4D97-AF65-F5344CB8AC3E}">
        <p14:creationId xmlns:p14="http://schemas.microsoft.com/office/powerpoint/2010/main" val="16051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5D9F70F6-0056-ADA9-F174-CFF62096F5FF}"/>
              </a:ext>
            </a:extLst>
          </p:cNvPr>
          <p:cNvPicPr>
            <a:picLocks noChangeAspect="1"/>
          </p:cNvPicPr>
          <p:nvPr/>
        </p:nvPicPr>
        <p:blipFill rotWithShape="1">
          <a:blip r:embed="rId2"/>
          <a:srcRect t="9091" r="13808"/>
          <a:stretch/>
        </p:blipFill>
        <p:spPr>
          <a:xfrm>
            <a:off x="3522468" y="10"/>
            <a:ext cx="8669532" cy="6857990"/>
          </a:xfrm>
          <a:prstGeom prst="rect">
            <a:avLst/>
          </a:prstGeom>
        </p:spPr>
      </p:pic>
      <p:sp>
        <p:nvSpPr>
          <p:cNvPr id="21"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CE62BFE6-C2A5-E7F1-B58D-1F53459E8A7B}"/>
              </a:ext>
            </a:extLst>
          </p:cNvPr>
          <p:cNvSpPr>
            <a:spLocks noGrp="1"/>
          </p:cNvSpPr>
          <p:nvPr>
            <p:ph type="title"/>
          </p:nvPr>
        </p:nvSpPr>
        <p:spPr>
          <a:xfrm>
            <a:off x="371094" y="1161288"/>
            <a:ext cx="3438144" cy="1124712"/>
          </a:xfrm>
        </p:spPr>
        <p:txBody>
          <a:bodyPr anchor="b">
            <a:normAutofit/>
          </a:bodyPr>
          <a:lstStyle/>
          <a:p>
            <a:r>
              <a:rPr lang="sv-SE" sz="28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Träningsupplägg</a:t>
            </a:r>
          </a:p>
        </p:txBody>
      </p:sp>
      <p:sp>
        <p:nvSpPr>
          <p:cNvPr id="22"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Platshållare för innehåll 2">
            <a:extLst>
              <a:ext uri="{FF2B5EF4-FFF2-40B4-BE49-F238E27FC236}">
                <a16:creationId xmlns:a16="http://schemas.microsoft.com/office/drawing/2014/main" id="{378A8405-CD36-98A0-2E35-0CF65ACECA03}"/>
              </a:ext>
            </a:extLst>
          </p:cNvPr>
          <p:cNvSpPr>
            <a:spLocks noGrp="1"/>
          </p:cNvSpPr>
          <p:nvPr>
            <p:ph idx="1"/>
          </p:nvPr>
        </p:nvSpPr>
        <p:spPr>
          <a:xfrm>
            <a:off x="371094" y="2718054"/>
            <a:ext cx="3438906" cy="3207258"/>
          </a:xfrm>
        </p:spPr>
        <p:txBody>
          <a:bodyPr anchor="t">
            <a:normAutofit/>
          </a:bodyPr>
          <a:lstStyle/>
          <a:p>
            <a:pPr>
              <a:buFont typeface="Wingdings" panose="05000000000000000000" pitchFamily="2" charset="2"/>
              <a:buChar char="q"/>
            </a:pPr>
            <a:r>
              <a:rPr lang="sv-SE" sz="1200" dirty="0">
                <a:solidFill>
                  <a:srgbClr val="00B050"/>
                </a:solidFill>
              </a:rPr>
              <a:t>KONTINUITET, FOKUS, KVALITET, UTVECKLING OCH GLÄDJE </a:t>
            </a:r>
          </a:p>
          <a:p>
            <a:pPr>
              <a:buFont typeface="Wingdings" panose="05000000000000000000" pitchFamily="2" charset="2"/>
              <a:buChar char="q"/>
            </a:pPr>
            <a:r>
              <a:rPr lang="sv-SE" sz="1200" dirty="0">
                <a:solidFill>
                  <a:srgbClr val="00B050"/>
                </a:solidFill>
              </a:rPr>
              <a:t> TILLSAMMANS – GÖR DIN LAGKAMRAT BÄTTRE </a:t>
            </a:r>
          </a:p>
          <a:p>
            <a:pPr>
              <a:buFont typeface="Wingdings" panose="05000000000000000000" pitchFamily="2" charset="2"/>
              <a:buChar char="q"/>
            </a:pPr>
            <a:r>
              <a:rPr lang="sv-SE" sz="1200" dirty="0">
                <a:solidFill>
                  <a:srgbClr val="00B050"/>
                </a:solidFill>
              </a:rPr>
              <a:t> GÄSTTRÄNARE </a:t>
            </a:r>
          </a:p>
          <a:p>
            <a:pPr>
              <a:buFont typeface="Wingdings" panose="05000000000000000000" pitchFamily="2" charset="2"/>
              <a:buChar char="q"/>
            </a:pPr>
            <a:r>
              <a:rPr lang="sv-SE" sz="1200" dirty="0">
                <a:solidFill>
                  <a:srgbClr val="00B050"/>
                </a:solidFill>
              </a:rPr>
              <a:t> RÖDA LINJER I TRÄNING OCH MATCH </a:t>
            </a:r>
          </a:p>
          <a:p>
            <a:pPr marL="0" indent="0">
              <a:buNone/>
            </a:pPr>
            <a:endParaRPr lang="sv-SE" sz="1700" dirty="0">
              <a:solidFill>
                <a:srgbClr val="00B050"/>
              </a:solidFill>
            </a:endParaRPr>
          </a:p>
        </p:txBody>
      </p:sp>
      <p:pic>
        <p:nvPicPr>
          <p:cNvPr id="4" name="Bildobjekt 3">
            <a:extLst>
              <a:ext uri="{FF2B5EF4-FFF2-40B4-BE49-F238E27FC236}">
                <a16:creationId xmlns:a16="http://schemas.microsoft.com/office/drawing/2014/main" id="{C1123338-1B3A-F003-E6AE-11986A9E786C}"/>
              </a:ext>
            </a:extLst>
          </p:cNvPr>
          <p:cNvPicPr>
            <a:picLocks noChangeAspect="1"/>
          </p:cNvPicPr>
          <p:nvPr/>
        </p:nvPicPr>
        <p:blipFill>
          <a:blip r:embed="rId3"/>
          <a:stretch>
            <a:fillRect/>
          </a:stretch>
        </p:blipFill>
        <p:spPr>
          <a:xfrm>
            <a:off x="10614723" y="5790358"/>
            <a:ext cx="1478153" cy="773210"/>
          </a:xfrm>
          <a:prstGeom prst="rect">
            <a:avLst/>
          </a:prstGeom>
          <a:effectLst>
            <a:glow rad="127000">
              <a:schemeClr val="bg2"/>
            </a:glow>
          </a:effectLst>
        </p:spPr>
      </p:pic>
    </p:spTree>
    <p:extLst>
      <p:ext uri="{BB962C8B-B14F-4D97-AF65-F5344CB8AC3E}">
        <p14:creationId xmlns:p14="http://schemas.microsoft.com/office/powerpoint/2010/main" val="23700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circle(in)">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circle(in)">
                                      <p:cBhvr>
                                        <p:cTn id="17" dur="20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circle(in)">
                                      <p:cBhvr>
                                        <p:cTn id="22" dur="20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circle(in)">
                                      <p:cBhvr>
                                        <p:cTn id="27" dur="20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uiExpand="1"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663</TotalTime>
  <Words>1003</Words>
  <Application>Microsoft Office PowerPoint</Application>
  <PresentationFormat>Bredbild</PresentationFormat>
  <Paragraphs>184</Paragraphs>
  <Slides>18</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18</vt:i4>
      </vt:variant>
    </vt:vector>
  </HeadingPairs>
  <TitlesOfParts>
    <vt:vector size="26" baseType="lpstr">
      <vt:lpstr>Abadi</vt:lpstr>
      <vt:lpstr>ADLaM Display</vt:lpstr>
      <vt:lpstr>Arial</vt:lpstr>
      <vt:lpstr>Broadway</vt:lpstr>
      <vt:lpstr>Calibri</vt:lpstr>
      <vt:lpstr>Calibri Light</vt:lpstr>
      <vt:lpstr>Wingdings</vt:lpstr>
      <vt:lpstr>Office-tema</vt:lpstr>
      <vt:lpstr>Föräldramöte F10/11 2024-03-19</vt:lpstr>
      <vt:lpstr>Agenda</vt:lpstr>
      <vt:lpstr>Presentation Ledare</vt:lpstr>
      <vt:lpstr>Säsongen 2024</vt:lpstr>
      <vt:lpstr>Samarbeten 2024</vt:lpstr>
      <vt:lpstr>Cuper 2024</vt:lpstr>
      <vt:lpstr>Eskilstunacupen 2024</vt:lpstr>
      <vt:lpstr>Spelarutbildningsläger</vt:lpstr>
      <vt:lpstr>Träningsupplägg</vt:lpstr>
      <vt:lpstr>Kläder</vt:lpstr>
      <vt:lpstr>Ekonomi</vt:lpstr>
      <vt:lpstr>PowerPoint-presentation</vt:lpstr>
      <vt:lpstr>Förväntningar</vt:lpstr>
      <vt:lpstr>Förväntningar på dig som spelare vid träning och match.</vt:lpstr>
      <vt:lpstr>Förväntningar på dig som förälder</vt:lpstr>
      <vt:lpstr>Förväntningar på oss ledare/tränare</vt:lpstr>
      <vt:lpstr>Info från Kontaktföräldrar</vt:lpstr>
      <vt:lpstr>Övrigt/Frågor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2024-03-19</dc:title>
  <dc:creator>Robert Wahlberg</dc:creator>
  <cp:lastModifiedBy>Robert Wahlberg</cp:lastModifiedBy>
  <cp:revision>2</cp:revision>
  <dcterms:created xsi:type="dcterms:W3CDTF">2024-03-13T06:55:21Z</dcterms:created>
  <dcterms:modified xsi:type="dcterms:W3CDTF">2024-03-19T19:20:31Z</dcterms:modified>
</cp:coreProperties>
</file>