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8841-8629-4A6E-A1AE-3169B34EE2A2}" type="datetimeFigureOut">
              <a:rPr lang="sv-SE" smtClean="0"/>
              <a:t>2015-12-26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37E75-B8B9-4729-A846-61025C9A7F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32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8841-8629-4A6E-A1AE-3169B34EE2A2}" type="datetimeFigureOut">
              <a:rPr lang="sv-SE" smtClean="0"/>
              <a:t>2015-12-26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7E75-B8B9-4729-A846-61025C9A7F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7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7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9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Bildspel på skärmen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 McDonald's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Regnstrom Mats (Admin)</dc:creator>
  <cp:lastModifiedBy>Regnstrom Mats (Admin)</cp:lastModifiedBy>
  <cp:revision>1</cp:revision>
  <dcterms:created xsi:type="dcterms:W3CDTF">2015-12-26T22:22:17Z</dcterms:created>
  <dcterms:modified xsi:type="dcterms:W3CDTF">2015-12-26T22:22:17Z</dcterms:modified>
</cp:coreProperties>
</file>