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56914" autoAdjust="0"/>
  </p:normalViewPr>
  <p:slideViewPr>
    <p:cSldViewPr showGuides="1"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097EB1-516E-4EC7-BD68-83E33CAF397F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Ordförande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Leif Persson         070-6399890</a:t>
          </a:r>
        </a:p>
      </dgm:t>
    </dgm:pt>
    <dgm:pt modelId="{7A2E801E-9373-4173-B020-8195E09C8BB8}" type="parTrans" cxnId="{9711C3EA-4A92-4762-B8BE-D0E3B6FB30E1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469E5092-8C79-4049-9B8F-29CF9F271070}" type="sibTrans" cxnId="{9711C3EA-4A92-4762-B8BE-D0E3B6FB30E1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84BB3171-D547-4EE0-975C-B1EE37E294B3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Fotbollssektion         Se nästa sida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32311DAE-60AB-4328-B6C4-AB469884960A}" type="parTrans" cxnId="{75303680-BD82-4AAE-8136-5BF421012345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CC95A488-F6CD-45C5-B122-455B1BBEA1E6}" type="sibTrans" cxnId="{75303680-BD82-4AAE-8136-5BF421012345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B587D8A3-6776-4852-8225-AA7C13B9DC0C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Suppleante</a:t>
          </a:r>
          <a:r>
            <a:rPr lang="sv-SE" sz="1800" noProof="0" dirty="0" smtClean="0">
              <a:solidFill>
                <a:schemeClr val="tx1"/>
              </a:solidFill>
              <a:latin typeface="Gill Sans MT" pitchFamily="34" charset="0"/>
            </a:rPr>
            <a:t>r</a:t>
          </a:r>
        </a:p>
        <a:p>
          <a:pPr algn="ctr" defTabSz="914400">
            <a:buNone/>
          </a:pPr>
          <a:r>
            <a:rPr lang="sv-SE" sz="1800" noProof="0" dirty="0" smtClean="0">
              <a:solidFill>
                <a:schemeClr val="tx1"/>
              </a:solidFill>
              <a:latin typeface="Gill Sans MT" pitchFamily="34" charset="0"/>
            </a:rPr>
            <a:t>Mats Olausen               073-3240383              Tomas Karlsson            070-5871509</a:t>
          </a:r>
          <a:endParaRPr lang="sv-SE" sz="18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881E1EED-3ABE-4B57-A992-77DB54D31452}" type="parTrans" cxnId="{FD9600FC-9809-4E22-AA7A-A9D053D242F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3BFEDC02-F77F-43F2-A5FF-5DF3929D4B1F}" type="sibTrans" cxnId="{FD9600FC-9809-4E22-AA7A-A9D053D242F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21B53915-74C6-4279-AFE0-606B90EEF291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Kassör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Owe Österberg       070-5209520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2AEB9002-25CD-4018-A6B0-221A9461AC0F}" type="parTrans" cxnId="{F0397931-7222-428E-8804-BDFC3C20A7FD}">
      <dgm:prSet/>
      <dgm:spPr/>
      <dgm:t>
        <a:bodyPr/>
        <a:lstStyle/>
        <a:p>
          <a:endParaRPr lang="sv-SE"/>
        </a:p>
      </dgm:t>
    </dgm:pt>
    <dgm:pt modelId="{3DD0DAD7-5D4B-484E-9F0A-ACAEE8AF2660}" type="sibTrans" cxnId="{F0397931-7222-428E-8804-BDFC3C20A7FD}">
      <dgm:prSet/>
      <dgm:spPr/>
      <dgm:t>
        <a:bodyPr/>
        <a:lstStyle/>
        <a:p>
          <a:endParaRPr lang="sv-SE"/>
        </a:p>
      </dgm:t>
    </dgm:pt>
    <dgm:pt modelId="{44600A17-767E-44F9-9E92-2E2B8A5216DD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Sekreterare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Therese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Ekshagen</a:t>
          </a: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     072-2296393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B55D8BC5-4DD4-40E9-A4C9-F0BF2A24D6C9}" type="parTrans" cxnId="{877F1429-C46C-4A75-921C-E22AA8C6D335}">
      <dgm:prSet/>
      <dgm:spPr/>
      <dgm:t>
        <a:bodyPr/>
        <a:lstStyle/>
        <a:p>
          <a:endParaRPr lang="sv-SE"/>
        </a:p>
      </dgm:t>
    </dgm:pt>
    <dgm:pt modelId="{967EA420-E03B-481C-B990-89BC9F4FD946}" type="sibTrans" cxnId="{877F1429-C46C-4A75-921C-E22AA8C6D335}">
      <dgm:prSet/>
      <dgm:spPr/>
      <dgm:t>
        <a:bodyPr/>
        <a:lstStyle/>
        <a:p>
          <a:endParaRPr lang="sv-SE"/>
        </a:p>
      </dgm:t>
    </dgm:pt>
    <dgm:pt modelId="{CAD616D5-9337-4A8D-BD03-AD8C74969588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Valberedning </a:t>
          </a:r>
        </a:p>
        <a:p>
          <a:pPr algn="ctr" defTabSz="914400">
            <a:buNone/>
          </a:pPr>
          <a:r>
            <a:rPr lang="sv-SE" sz="1800" noProof="0" dirty="0" smtClean="0">
              <a:solidFill>
                <a:schemeClr val="tx1"/>
              </a:solidFill>
              <a:latin typeface="Gill Sans MT" pitchFamily="34" charset="0"/>
            </a:rPr>
            <a:t>Royne </a:t>
          </a:r>
          <a:r>
            <a:rPr lang="sv-SE" sz="1800" noProof="0" dirty="0" err="1" smtClean="0">
              <a:solidFill>
                <a:schemeClr val="tx1"/>
              </a:solidFill>
              <a:latin typeface="Gill Sans MT" pitchFamily="34" charset="0"/>
            </a:rPr>
            <a:t>Garmenius</a:t>
          </a:r>
          <a:r>
            <a:rPr lang="sv-SE" sz="1800" noProof="0" dirty="0" smtClean="0">
              <a:solidFill>
                <a:schemeClr val="tx1"/>
              </a:solidFill>
              <a:latin typeface="Gill Sans MT" pitchFamily="34" charset="0"/>
            </a:rPr>
            <a:t>      070-9579213          Tommy Johansson       070-5870069</a:t>
          </a:r>
          <a:endParaRPr lang="sv-SE" sz="18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A190295B-1A6B-4B79-8F87-02F51B3DFC61}" type="parTrans" cxnId="{07C62DDF-B8B5-47F0-8346-291007D3BD27}">
      <dgm:prSet/>
      <dgm:spPr/>
      <dgm:t>
        <a:bodyPr/>
        <a:lstStyle/>
        <a:p>
          <a:endParaRPr lang="sv-SE"/>
        </a:p>
      </dgm:t>
    </dgm:pt>
    <dgm:pt modelId="{0F0982D6-6AAE-4F31-AE69-444E3F133CCD}" type="sibTrans" cxnId="{07C62DDF-B8B5-47F0-8346-291007D3BD27}">
      <dgm:prSet/>
      <dgm:spPr/>
      <dgm:t>
        <a:bodyPr/>
        <a:lstStyle/>
        <a:p>
          <a:endParaRPr lang="sv-SE"/>
        </a:p>
      </dgm:t>
    </dgm:pt>
    <dgm:pt modelId="{0017812B-5907-4432-A506-F7FBB4CAC3A5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Vice ordförande  Lillemor Blom           070-5161806 </a:t>
          </a:r>
        </a:p>
      </dgm:t>
    </dgm:pt>
    <dgm:pt modelId="{66EFC955-7364-4B61-9BAC-70C958FBB4B1}" type="sibTrans" cxnId="{CDC71884-BD12-4F80-9D01-DDD73DE14C40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CF26113D-6A0A-4713-86CC-7FD228261CD3}" type="parTrans" cxnId="{CDC71884-BD12-4F80-9D01-DDD73DE14C40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B2F0A99E-774A-4659-84C0-F065C33D694F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1800" noProof="0" dirty="0" smtClean="0">
              <a:solidFill>
                <a:schemeClr val="tx1"/>
              </a:solidFill>
              <a:latin typeface="Gill Sans MT" pitchFamily="34" charset="0"/>
            </a:rPr>
            <a:t>Ledamöter</a:t>
          </a:r>
        </a:p>
        <a:p>
          <a:pPr algn="ctr" defTabSz="914400">
            <a:buNone/>
          </a:pPr>
          <a:r>
            <a:rPr lang="sv-SE" sz="1800" noProof="0" dirty="0" smtClean="0">
              <a:solidFill>
                <a:schemeClr val="tx1"/>
              </a:solidFill>
              <a:latin typeface="Gill Sans MT" pitchFamily="34" charset="0"/>
            </a:rPr>
            <a:t>Håkan Gustavsson             076-5410844           Therese, Lillemor &amp; Owe</a:t>
          </a:r>
        </a:p>
      </dgm:t>
    </dgm:pt>
    <dgm:pt modelId="{FF14E26A-4129-4800-A85B-ED19DE23BFA9}" type="parTrans" cxnId="{BB11E5AF-8C56-4AFA-A219-A106DCFC09B0}">
      <dgm:prSet/>
      <dgm:spPr/>
      <dgm:t>
        <a:bodyPr/>
        <a:lstStyle/>
        <a:p>
          <a:endParaRPr lang="sv-SE"/>
        </a:p>
      </dgm:t>
    </dgm:pt>
    <dgm:pt modelId="{217DB034-ED05-4BA4-B6F9-21FEE02D14C1}" type="sibTrans" cxnId="{BB11E5AF-8C56-4AFA-A219-A106DCFC09B0}">
      <dgm:prSet/>
      <dgm:spPr/>
      <dgm:t>
        <a:bodyPr/>
        <a:lstStyle/>
        <a:p>
          <a:endParaRPr lang="sv-SE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44A5FA-3F18-4CD9-B9A2-F0CD90C76B35}" type="pres">
      <dgm:prSet presAssocID="{51097EB1-516E-4EC7-BD68-83E33CAF397F}" presName="hierRoot1" presStyleCnt="0">
        <dgm:presLayoutVars>
          <dgm:hierBranch val="init"/>
        </dgm:presLayoutVars>
      </dgm:prSet>
      <dgm:spPr/>
    </dgm:pt>
    <dgm:pt modelId="{08402BF0-9877-4F1C-8665-555DED361B1F}" type="pres">
      <dgm:prSet presAssocID="{51097EB1-516E-4EC7-BD68-83E33CAF397F}" presName="rootComposite1" presStyleCnt="0"/>
      <dgm:spPr/>
    </dgm:pt>
    <dgm:pt modelId="{44573FFB-DAE9-462A-BBAB-A7460594A8F6}" type="pres">
      <dgm:prSet presAssocID="{51097EB1-516E-4EC7-BD68-83E33CAF397F}" presName="rootText1" presStyleLbl="node0" presStyleIdx="0" presStyleCnt="1" custScaleX="157619" custScaleY="133810" custLinFactNeighborY="20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D77FF8-A099-4EBC-B6AB-BA6A9371657F}" type="pres">
      <dgm:prSet presAssocID="{51097EB1-516E-4EC7-BD68-83E33CAF397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65B40D6-F2A3-4170-9507-910C7D698033}" type="pres">
      <dgm:prSet presAssocID="{51097EB1-516E-4EC7-BD68-83E33CAF397F}" presName="hierChild2" presStyleCnt="0"/>
      <dgm:spPr/>
    </dgm:pt>
    <dgm:pt modelId="{656302AA-031A-47B9-B232-3F6F0DA30E04}" type="pres">
      <dgm:prSet presAssocID="{32311DAE-60AB-4328-B6C4-AB469884960A}" presName="Name37" presStyleLbl="parChTrans1D2" presStyleIdx="0" presStyleCnt="7"/>
      <dgm:spPr/>
      <dgm:t>
        <a:bodyPr/>
        <a:lstStyle/>
        <a:p>
          <a:endParaRPr lang="en-US"/>
        </a:p>
      </dgm:t>
    </dgm:pt>
    <dgm:pt modelId="{F734B151-C4A1-4C98-B490-DC0B3A785E4E}" type="pres">
      <dgm:prSet presAssocID="{84BB3171-D547-4EE0-975C-B1EE37E294B3}" presName="hierRoot2" presStyleCnt="0">
        <dgm:presLayoutVars>
          <dgm:hierBranch val="init"/>
        </dgm:presLayoutVars>
      </dgm:prSet>
      <dgm:spPr/>
    </dgm:pt>
    <dgm:pt modelId="{013E4D27-2F57-489A-A678-F555DC38E1C9}" type="pres">
      <dgm:prSet presAssocID="{84BB3171-D547-4EE0-975C-B1EE37E294B3}" presName="rootComposite" presStyleCnt="0"/>
      <dgm:spPr/>
    </dgm:pt>
    <dgm:pt modelId="{8F3A91CF-B24C-4BE9-ADFD-AD19EC7C71CC}" type="pres">
      <dgm:prSet presAssocID="{84BB3171-D547-4EE0-975C-B1EE37E294B3}" presName="rootText" presStyleLbl="node2" presStyleIdx="0" presStyleCnt="3" custScaleX="1610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EFF19D-C7A1-45EF-A642-85720BC4F226}" type="pres">
      <dgm:prSet presAssocID="{84BB3171-D547-4EE0-975C-B1EE37E294B3}" presName="rootConnector" presStyleLbl="node2" presStyleIdx="0" presStyleCnt="3"/>
      <dgm:spPr/>
      <dgm:t>
        <a:bodyPr/>
        <a:lstStyle/>
        <a:p>
          <a:endParaRPr lang="en-US"/>
        </a:p>
      </dgm:t>
    </dgm:pt>
    <dgm:pt modelId="{1CF3C5E4-A3C1-40E3-A127-C2CD6868E475}" type="pres">
      <dgm:prSet presAssocID="{84BB3171-D547-4EE0-975C-B1EE37E294B3}" presName="hierChild4" presStyleCnt="0"/>
      <dgm:spPr/>
    </dgm:pt>
    <dgm:pt modelId="{7F37F89A-73E1-495F-ADC3-43C17222322E}" type="pres">
      <dgm:prSet presAssocID="{84BB3171-D547-4EE0-975C-B1EE37E294B3}" presName="hierChild5" presStyleCnt="0"/>
      <dgm:spPr/>
    </dgm:pt>
    <dgm:pt modelId="{A1FC3926-C5DC-415A-998E-07DE6B4721B4}" type="pres">
      <dgm:prSet presAssocID="{881E1EED-3ABE-4B57-A992-77DB54D31452}" presName="Name37" presStyleLbl="parChTrans1D2" presStyleIdx="1" presStyleCnt="7"/>
      <dgm:spPr/>
      <dgm:t>
        <a:bodyPr/>
        <a:lstStyle/>
        <a:p>
          <a:endParaRPr lang="en-US"/>
        </a:p>
      </dgm:t>
    </dgm:pt>
    <dgm:pt modelId="{DD45321E-AD1E-46A4-8308-7B74C6A0E9E7}" type="pres">
      <dgm:prSet presAssocID="{B587D8A3-6776-4852-8225-AA7C13B9DC0C}" presName="hierRoot2" presStyleCnt="0">
        <dgm:presLayoutVars>
          <dgm:hierBranch val="init"/>
        </dgm:presLayoutVars>
      </dgm:prSet>
      <dgm:spPr/>
    </dgm:pt>
    <dgm:pt modelId="{8C502452-1125-463D-817B-E417F07B5B52}" type="pres">
      <dgm:prSet presAssocID="{B587D8A3-6776-4852-8225-AA7C13B9DC0C}" presName="rootComposite" presStyleCnt="0"/>
      <dgm:spPr/>
    </dgm:pt>
    <dgm:pt modelId="{F5D57871-8BD2-4D87-A9C1-CD2E85AB2063}" type="pres">
      <dgm:prSet presAssocID="{B587D8A3-6776-4852-8225-AA7C13B9DC0C}" presName="rootText" presStyleLbl="node2" presStyleIdx="1" presStyleCnt="3" custScaleX="178069" custScaleY="1873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5C9377-EB34-4F1F-B069-93002837CDBD}" type="pres">
      <dgm:prSet presAssocID="{B587D8A3-6776-4852-8225-AA7C13B9DC0C}" presName="rootConnector" presStyleLbl="node2" presStyleIdx="1" presStyleCnt="3"/>
      <dgm:spPr/>
      <dgm:t>
        <a:bodyPr/>
        <a:lstStyle/>
        <a:p>
          <a:endParaRPr lang="en-US"/>
        </a:p>
      </dgm:t>
    </dgm:pt>
    <dgm:pt modelId="{37EF3606-D103-4413-9A2E-D2D1C2690E3B}" type="pres">
      <dgm:prSet presAssocID="{B587D8A3-6776-4852-8225-AA7C13B9DC0C}" presName="hierChild4" presStyleCnt="0"/>
      <dgm:spPr/>
    </dgm:pt>
    <dgm:pt modelId="{D4AE8B38-9747-4B79-92E8-6BCB0FA608D4}" type="pres">
      <dgm:prSet presAssocID="{B587D8A3-6776-4852-8225-AA7C13B9DC0C}" presName="hierChild5" presStyleCnt="0"/>
      <dgm:spPr/>
    </dgm:pt>
    <dgm:pt modelId="{C5017F5C-BF5D-4B8D-AF9C-0C19CF9AA5F5}" type="pres">
      <dgm:prSet presAssocID="{A190295B-1A6B-4B79-8F87-02F51B3DFC61}" presName="Name37" presStyleLbl="parChTrans1D2" presStyleIdx="2" presStyleCnt="7"/>
      <dgm:spPr/>
      <dgm:t>
        <a:bodyPr/>
        <a:lstStyle/>
        <a:p>
          <a:endParaRPr lang="sv-SE"/>
        </a:p>
      </dgm:t>
    </dgm:pt>
    <dgm:pt modelId="{2629ED84-43EF-4928-AE7D-51E902283A27}" type="pres">
      <dgm:prSet presAssocID="{CAD616D5-9337-4A8D-BD03-AD8C74969588}" presName="hierRoot2" presStyleCnt="0">
        <dgm:presLayoutVars>
          <dgm:hierBranch val="init"/>
        </dgm:presLayoutVars>
      </dgm:prSet>
      <dgm:spPr/>
    </dgm:pt>
    <dgm:pt modelId="{29C8D779-D304-49F9-8466-2E10F9EEAD8C}" type="pres">
      <dgm:prSet presAssocID="{CAD616D5-9337-4A8D-BD03-AD8C74969588}" presName="rootComposite" presStyleCnt="0"/>
      <dgm:spPr/>
    </dgm:pt>
    <dgm:pt modelId="{16805D5E-0252-4AD0-9E94-27C5215B7C35}" type="pres">
      <dgm:prSet presAssocID="{CAD616D5-9337-4A8D-BD03-AD8C74969588}" presName="rootText" presStyleLbl="node2" presStyleIdx="2" presStyleCnt="3" custScaleX="169902" custScaleY="187395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04081661-6886-4835-874F-8D066F7D4CF9}" type="pres">
      <dgm:prSet presAssocID="{CAD616D5-9337-4A8D-BD03-AD8C74969588}" presName="rootConnector" presStyleLbl="node2" presStyleIdx="2" presStyleCnt="3"/>
      <dgm:spPr/>
      <dgm:t>
        <a:bodyPr/>
        <a:lstStyle/>
        <a:p>
          <a:endParaRPr lang="sv-SE"/>
        </a:p>
      </dgm:t>
    </dgm:pt>
    <dgm:pt modelId="{8193725B-0A53-46E7-A3B2-CE6D707582AC}" type="pres">
      <dgm:prSet presAssocID="{CAD616D5-9337-4A8D-BD03-AD8C74969588}" presName="hierChild4" presStyleCnt="0"/>
      <dgm:spPr/>
    </dgm:pt>
    <dgm:pt modelId="{4F5B156A-6656-44DC-AAF5-762A0D18B423}" type="pres">
      <dgm:prSet presAssocID="{CAD616D5-9337-4A8D-BD03-AD8C74969588}" presName="hierChild5" presStyleCnt="0"/>
      <dgm:spPr/>
    </dgm:pt>
    <dgm:pt modelId="{9B3A79EC-A38F-41E8-8A20-42CCE86F632F}" type="pres">
      <dgm:prSet presAssocID="{51097EB1-516E-4EC7-BD68-83E33CAF397F}" presName="hierChild3" presStyleCnt="0"/>
      <dgm:spPr/>
    </dgm:pt>
    <dgm:pt modelId="{831616C0-0F4D-4933-9F50-7F2EE71A2384}" type="pres">
      <dgm:prSet presAssocID="{CF26113D-6A0A-4713-86CC-7FD228261CD3}" presName="Name111" presStyleLbl="parChTrans1D2" presStyleIdx="3" presStyleCnt="7"/>
      <dgm:spPr/>
      <dgm:t>
        <a:bodyPr/>
        <a:lstStyle/>
        <a:p>
          <a:endParaRPr lang="en-US"/>
        </a:p>
      </dgm:t>
    </dgm:pt>
    <dgm:pt modelId="{4A47885C-441B-4B81-A26C-328F54C6D03B}" type="pres">
      <dgm:prSet presAssocID="{0017812B-5907-4432-A506-F7FBB4CAC3A5}" presName="hierRoot3" presStyleCnt="0">
        <dgm:presLayoutVars>
          <dgm:hierBranch val="init"/>
        </dgm:presLayoutVars>
      </dgm:prSet>
      <dgm:spPr/>
    </dgm:pt>
    <dgm:pt modelId="{B897F028-0807-4494-B7EF-0FE259C76D69}" type="pres">
      <dgm:prSet presAssocID="{0017812B-5907-4432-A506-F7FBB4CAC3A5}" presName="rootComposite3" presStyleCnt="0"/>
      <dgm:spPr/>
    </dgm:pt>
    <dgm:pt modelId="{AB5AFCE7-F2E3-402A-BCC2-EA5EE8A88DAB}" type="pres">
      <dgm:prSet presAssocID="{0017812B-5907-4432-A506-F7FBB4CAC3A5}" presName="rootText3" presStyleLbl="asst1" presStyleIdx="0" presStyleCnt="4" custScaleX="180230" custScaleY="1305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4E4821-DB83-48D7-8502-0B886EB4E5FF}" type="pres">
      <dgm:prSet presAssocID="{0017812B-5907-4432-A506-F7FBB4CAC3A5}" presName="rootConnector3" presStyleLbl="asst1" presStyleIdx="0" presStyleCnt="4"/>
      <dgm:spPr/>
      <dgm:t>
        <a:bodyPr/>
        <a:lstStyle/>
        <a:p>
          <a:endParaRPr lang="en-US"/>
        </a:p>
      </dgm:t>
    </dgm:pt>
    <dgm:pt modelId="{509C2BA4-93FD-4033-82CB-2EF3E94E0FBF}" type="pres">
      <dgm:prSet presAssocID="{0017812B-5907-4432-A506-F7FBB4CAC3A5}" presName="hierChild6" presStyleCnt="0"/>
      <dgm:spPr/>
    </dgm:pt>
    <dgm:pt modelId="{108A27C0-18C1-47E9-8285-33285E703796}" type="pres">
      <dgm:prSet presAssocID="{0017812B-5907-4432-A506-F7FBB4CAC3A5}" presName="hierChild7" presStyleCnt="0"/>
      <dgm:spPr/>
    </dgm:pt>
    <dgm:pt modelId="{A48014E8-CED2-41B2-94A8-17BAB0B2EA1A}" type="pres">
      <dgm:prSet presAssocID="{2AEB9002-25CD-4018-A6B0-221A9461AC0F}" presName="Name111" presStyleLbl="parChTrans1D2" presStyleIdx="4" presStyleCnt="7"/>
      <dgm:spPr/>
      <dgm:t>
        <a:bodyPr/>
        <a:lstStyle/>
        <a:p>
          <a:endParaRPr lang="sv-SE"/>
        </a:p>
      </dgm:t>
    </dgm:pt>
    <dgm:pt modelId="{DE73AEF9-D7B6-44B5-A208-E9BF1A35F172}" type="pres">
      <dgm:prSet presAssocID="{21B53915-74C6-4279-AFE0-606B90EEF291}" presName="hierRoot3" presStyleCnt="0">
        <dgm:presLayoutVars>
          <dgm:hierBranch val="init"/>
        </dgm:presLayoutVars>
      </dgm:prSet>
      <dgm:spPr/>
    </dgm:pt>
    <dgm:pt modelId="{571E91CC-8E12-40C2-BB17-4CE8FE0901C4}" type="pres">
      <dgm:prSet presAssocID="{21B53915-74C6-4279-AFE0-606B90EEF291}" presName="rootComposite3" presStyleCnt="0"/>
      <dgm:spPr/>
    </dgm:pt>
    <dgm:pt modelId="{CCFA2725-FF35-49DC-9D88-AAB93257C1EC}" type="pres">
      <dgm:prSet presAssocID="{21B53915-74C6-4279-AFE0-606B90EEF291}" presName="rootText3" presStyleLbl="asst1" presStyleIdx="1" presStyleCnt="4" custScaleX="179843" custScaleY="130519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98DE5723-1B63-4D50-A1FD-CBCCCD83D0CF}" type="pres">
      <dgm:prSet presAssocID="{21B53915-74C6-4279-AFE0-606B90EEF291}" presName="rootConnector3" presStyleLbl="asst1" presStyleIdx="1" presStyleCnt="4"/>
      <dgm:spPr/>
      <dgm:t>
        <a:bodyPr/>
        <a:lstStyle/>
        <a:p>
          <a:endParaRPr lang="sv-SE"/>
        </a:p>
      </dgm:t>
    </dgm:pt>
    <dgm:pt modelId="{6A167A4D-0240-41A3-927D-9A9C8633BE03}" type="pres">
      <dgm:prSet presAssocID="{21B53915-74C6-4279-AFE0-606B90EEF291}" presName="hierChild6" presStyleCnt="0"/>
      <dgm:spPr/>
    </dgm:pt>
    <dgm:pt modelId="{2CA0724A-49DB-4D76-A547-6C52DC6174B8}" type="pres">
      <dgm:prSet presAssocID="{21B53915-74C6-4279-AFE0-606B90EEF291}" presName="hierChild7" presStyleCnt="0"/>
      <dgm:spPr/>
    </dgm:pt>
    <dgm:pt modelId="{0005E7CF-2057-4BCA-9C67-318FCBA3AB8B}" type="pres">
      <dgm:prSet presAssocID="{B55D8BC5-4DD4-40E9-A4C9-F0BF2A24D6C9}" presName="Name111" presStyleLbl="parChTrans1D2" presStyleIdx="5" presStyleCnt="7"/>
      <dgm:spPr/>
      <dgm:t>
        <a:bodyPr/>
        <a:lstStyle/>
        <a:p>
          <a:endParaRPr lang="sv-SE"/>
        </a:p>
      </dgm:t>
    </dgm:pt>
    <dgm:pt modelId="{6A084B55-1BB4-4856-BB91-40AD3A0D8BF8}" type="pres">
      <dgm:prSet presAssocID="{44600A17-767E-44F9-9E92-2E2B8A5216DD}" presName="hierRoot3" presStyleCnt="0">
        <dgm:presLayoutVars>
          <dgm:hierBranch val="init"/>
        </dgm:presLayoutVars>
      </dgm:prSet>
      <dgm:spPr/>
    </dgm:pt>
    <dgm:pt modelId="{478587C2-ADCA-4B73-AFC1-0043D357CAC1}" type="pres">
      <dgm:prSet presAssocID="{44600A17-767E-44F9-9E92-2E2B8A5216DD}" presName="rootComposite3" presStyleCnt="0"/>
      <dgm:spPr/>
    </dgm:pt>
    <dgm:pt modelId="{D7A38A91-21CC-4BC3-A084-792999EA889C}" type="pres">
      <dgm:prSet presAssocID="{44600A17-767E-44F9-9E92-2E2B8A5216DD}" presName="rootText3" presStyleLbl="asst1" presStyleIdx="2" presStyleCnt="4" custScaleX="181704" custScaleY="157793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E60C79CB-43E4-4E98-98E0-A2E7D8C9C7A7}" type="pres">
      <dgm:prSet presAssocID="{44600A17-767E-44F9-9E92-2E2B8A5216DD}" presName="rootConnector3" presStyleLbl="asst1" presStyleIdx="2" presStyleCnt="4"/>
      <dgm:spPr/>
      <dgm:t>
        <a:bodyPr/>
        <a:lstStyle/>
        <a:p>
          <a:endParaRPr lang="sv-SE"/>
        </a:p>
      </dgm:t>
    </dgm:pt>
    <dgm:pt modelId="{9A541C9C-2EB0-42C2-8EFA-B6DD9BA39A2D}" type="pres">
      <dgm:prSet presAssocID="{44600A17-767E-44F9-9E92-2E2B8A5216DD}" presName="hierChild6" presStyleCnt="0"/>
      <dgm:spPr/>
    </dgm:pt>
    <dgm:pt modelId="{5D32E056-32C9-4A91-92E9-8E9BF2F02AE8}" type="pres">
      <dgm:prSet presAssocID="{44600A17-767E-44F9-9E92-2E2B8A5216DD}" presName="hierChild7" presStyleCnt="0"/>
      <dgm:spPr/>
    </dgm:pt>
    <dgm:pt modelId="{FFBB6B26-3C32-4FA4-82F5-12B16653582B}" type="pres">
      <dgm:prSet presAssocID="{FF14E26A-4129-4800-A85B-ED19DE23BFA9}" presName="Name111" presStyleLbl="parChTrans1D2" presStyleIdx="6" presStyleCnt="7"/>
      <dgm:spPr/>
      <dgm:t>
        <a:bodyPr/>
        <a:lstStyle/>
        <a:p>
          <a:endParaRPr lang="sv-SE"/>
        </a:p>
      </dgm:t>
    </dgm:pt>
    <dgm:pt modelId="{A49ED065-5BE8-497C-99CB-5967CB9D4506}" type="pres">
      <dgm:prSet presAssocID="{B2F0A99E-774A-4659-84C0-F065C33D694F}" presName="hierRoot3" presStyleCnt="0">
        <dgm:presLayoutVars>
          <dgm:hierBranch val="init"/>
        </dgm:presLayoutVars>
      </dgm:prSet>
      <dgm:spPr/>
    </dgm:pt>
    <dgm:pt modelId="{888E6E48-8F06-45DD-B4C1-4D0663E8EB30}" type="pres">
      <dgm:prSet presAssocID="{B2F0A99E-774A-4659-84C0-F065C33D694F}" presName="rootComposite3" presStyleCnt="0"/>
      <dgm:spPr/>
    </dgm:pt>
    <dgm:pt modelId="{E070FBDA-2DA2-453B-A3D3-54FF6FCC6884}" type="pres">
      <dgm:prSet presAssocID="{B2F0A99E-774A-4659-84C0-F065C33D694F}" presName="rootText3" presStyleLbl="asst1" presStyleIdx="3" presStyleCnt="4" custScaleX="178809" custScaleY="15358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5F5F244C-28D6-4D11-BC93-8AAF22EE886F}" type="pres">
      <dgm:prSet presAssocID="{B2F0A99E-774A-4659-84C0-F065C33D694F}" presName="rootConnector3" presStyleLbl="asst1" presStyleIdx="3" presStyleCnt="4"/>
      <dgm:spPr/>
      <dgm:t>
        <a:bodyPr/>
        <a:lstStyle/>
        <a:p>
          <a:endParaRPr lang="sv-SE"/>
        </a:p>
      </dgm:t>
    </dgm:pt>
    <dgm:pt modelId="{C642D264-DF33-4CD2-AC4C-B64B972FFCB7}" type="pres">
      <dgm:prSet presAssocID="{B2F0A99E-774A-4659-84C0-F065C33D694F}" presName="hierChild6" presStyleCnt="0"/>
      <dgm:spPr/>
    </dgm:pt>
    <dgm:pt modelId="{81804591-0949-41C6-9814-51E7AEDA13DF}" type="pres">
      <dgm:prSet presAssocID="{B2F0A99E-774A-4659-84C0-F065C33D694F}" presName="hierChild7" presStyleCnt="0"/>
      <dgm:spPr/>
    </dgm:pt>
  </dgm:ptLst>
  <dgm:cxnLst>
    <dgm:cxn modelId="{592F0CE2-E254-4B64-B53D-290148ED838B}" type="presOf" srcId="{21B53915-74C6-4279-AFE0-606B90EEF291}" destId="{98DE5723-1B63-4D50-A1FD-CBCCCD83D0CF}" srcOrd="1" destOrd="0" presId="urn:microsoft.com/office/officeart/2005/8/layout/orgChart1"/>
    <dgm:cxn modelId="{F29D2F13-09F8-484B-8975-62A5A31ADE49}" type="presOf" srcId="{B2F0A99E-774A-4659-84C0-F065C33D694F}" destId="{E070FBDA-2DA2-453B-A3D3-54FF6FCC6884}" srcOrd="0" destOrd="0" presId="urn:microsoft.com/office/officeart/2005/8/layout/orgChart1"/>
    <dgm:cxn modelId="{0C931EEE-32B2-4D4A-9524-971066F60E08}" type="presOf" srcId="{84BB3171-D547-4EE0-975C-B1EE37E294B3}" destId="{8F3A91CF-B24C-4BE9-ADFD-AD19EC7C71CC}" srcOrd="0" destOrd="0" presId="urn:microsoft.com/office/officeart/2005/8/layout/orgChart1"/>
    <dgm:cxn modelId="{058D8034-E8B0-4E5A-B756-0041C982467C}" type="presOf" srcId="{CF26113D-6A0A-4713-86CC-7FD228261CD3}" destId="{831616C0-0F4D-4933-9F50-7F2EE71A2384}" srcOrd="0" destOrd="0" presId="urn:microsoft.com/office/officeart/2005/8/layout/orgChart1"/>
    <dgm:cxn modelId="{A8CA04BA-5128-466C-B597-142BF86783A7}" type="presOf" srcId="{B587D8A3-6776-4852-8225-AA7C13B9DC0C}" destId="{6A5C9377-EB34-4F1F-B069-93002837CDBD}" srcOrd="1" destOrd="0" presId="urn:microsoft.com/office/officeart/2005/8/layout/orgChart1"/>
    <dgm:cxn modelId="{BB11E5AF-8C56-4AFA-A219-A106DCFC09B0}" srcId="{51097EB1-516E-4EC7-BD68-83E33CAF397F}" destId="{B2F0A99E-774A-4659-84C0-F065C33D694F}" srcOrd="3" destOrd="0" parTransId="{FF14E26A-4129-4800-A85B-ED19DE23BFA9}" sibTransId="{217DB034-ED05-4BA4-B6F9-21FEE02D14C1}"/>
    <dgm:cxn modelId="{17B56B46-F885-44CD-B66B-D9CEA591AD2D}" type="presOf" srcId="{881E1EED-3ABE-4B57-A992-77DB54D31452}" destId="{A1FC3926-C5DC-415A-998E-07DE6B4721B4}" srcOrd="0" destOrd="0" presId="urn:microsoft.com/office/officeart/2005/8/layout/orgChart1"/>
    <dgm:cxn modelId="{AC7605C1-1B64-455E-BDB0-6248F2845187}" type="presOf" srcId="{51097EB1-516E-4EC7-BD68-83E33CAF397F}" destId="{44573FFB-DAE9-462A-BBAB-A7460594A8F6}" srcOrd="0" destOrd="0" presId="urn:microsoft.com/office/officeart/2005/8/layout/orgChart1"/>
    <dgm:cxn modelId="{71CECBB9-E759-4683-BCE2-C6D70509641E}" type="presOf" srcId="{CAD616D5-9337-4A8D-BD03-AD8C74969588}" destId="{16805D5E-0252-4AD0-9E94-27C5215B7C35}" srcOrd="0" destOrd="0" presId="urn:microsoft.com/office/officeart/2005/8/layout/orgChart1"/>
    <dgm:cxn modelId="{FD9600FC-9809-4E22-AA7A-A9D053D242F6}" srcId="{51097EB1-516E-4EC7-BD68-83E33CAF397F}" destId="{B587D8A3-6776-4852-8225-AA7C13B9DC0C}" srcOrd="5" destOrd="0" parTransId="{881E1EED-3ABE-4B57-A992-77DB54D31452}" sibTransId="{3BFEDC02-F77F-43F2-A5FF-5DF3929D4B1F}"/>
    <dgm:cxn modelId="{F4596470-758F-44D8-ACFA-007324F3019F}" type="presOf" srcId="{B2F0A99E-774A-4659-84C0-F065C33D694F}" destId="{5F5F244C-28D6-4D11-BC93-8AAF22EE886F}" srcOrd="1" destOrd="0" presId="urn:microsoft.com/office/officeart/2005/8/layout/orgChart1"/>
    <dgm:cxn modelId="{5263D056-4C20-4541-9506-638FD27A51DA}" type="presOf" srcId="{51097EB1-516E-4EC7-BD68-83E33CAF397F}" destId="{D4D77FF8-A099-4EBC-B6AB-BA6A9371657F}" srcOrd="1" destOrd="0" presId="urn:microsoft.com/office/officeart/2005/8/layout/orgChart1"/>
    <dgm:cxn modelId="{68C12D53-5A4B-4616-8567-B74D9B324737}" type="presOf" srcId="{2AEB9002-25CD-4018-A6B0-221A9461AC0F}" destId="{A48014E8-CED2-41B2-94A8-17BAB0B2EA1A}" srcOrd="0" destOrd="0" presId="urn:microsoft.com/office/officeart/2005/8/layout/orgChart1"/>
    <dgm:cxn modelId="{77F93143-BB4E-4CDF-B723-EB143DFAF76C}" type="presOf" srcId="{44600A17-767E-44F9-9E92-2E2B8A5216DD}" destId="{E60C79CB-43E4-4E98-98E0-A2E7D8C9C7A7}" srcOrd="1" destOrd="0" presId="urn:microsoft.com/office/officeart/2005/8/layout/orgChart1"/>
    <dgm:cxn modelId="{07C62DDF-B8B5-47F0-8346-291007D3BD27}" srcId="{51097EB1-516E-4EC7-BD68-83E33CAF397F}" destId="{CAD616D5-9337-4A8D-BD03-AD8C74969588}" srcOrd="6" destOrd="0" parTransId="{A190295B-1A6B-4B79-8F87-02F51B3DFC61}" sibTransId="{0F0982D6-6AAE-4F31-AE69-444E3F133CCD}"/>
    <dgm:cxn modelId="{75303680-BD82-4AAE-8136-5BF421012345}" srcId="{51097EB1-516E-4EC7-BD68-83E33CAF397F}" destId="{84BB3171-D547-4EE0-975C-B1EE37E294B3}" srcOrd="4" destOrd="0" parTransId="{32311DAE-60AB-4328-B6C4-AB469884960A}" sibTransId="{CC95A488-F6CD-45C5-B122-455B1BBEA1E6}"/>
    <dgm:cxn modelId="{109A3102-98E6-455D-82BB-1C6667F92B6F}" type="presOf" srcId="{B55D8BC5-4DD4-40E9-A4C9-F0BF2A24D6C9}" destId="{0005E7CF-2057-4BCA-9C67-318FCBA3AB8B}" srcOrd="0" destOrd="0" presId="urn:microsoft.com/office/officeart/2005/8/layout/orgChart1"/>
    <dgm:cxn modelId="{7C3049BA-9D7E-4596-8850-D3B502BCAC49}" type="presOf" srcId="{0017812B-5907-4432-A506-F7FBB4CAC3A5}" destId="{E84E4821-DB83-48D7-8502-0B886EB4E5FF}" srcOrd="1" destOrd="0" presId="urn:microsoft.com/office/officeart/2005/8/layout/orgChart1"/>
    <dgm:cxn modelId="{F0397931-7222-428E-8804-BDFC3C20A7FD}" srcId="{51097EB1-516E-4EC7-BD68-83E33CAF397F}" destId="{21B53915-74C6-4279-AFE0-606B90EEF291}" srcOrd="1" destOrd="0" parTransId="{2AEB9002-25CD-4018-A6B0-221A9461AC0F}" sibTransId="{3DD0DAD7-5D4B-484E-9F0A-ACAEE8AF2660}"/>
    <dgm:cxn modelId="{0852D8C3-3286-43C1-8567-FFE86F4DD3AB}" type="presOf" srcId="{7A02260D-2D79-48F4-BBE6-5BA4879B0CE3}" destId="{1E270467-069D-4549-B306-AD002CDD1837}" srcOrd="0" destOrd="0" presId="urn:microsoft.com/office/officeart/2005/8/layout/orgChart1"/>
    <dgm:cxn modelId="{C3791302-58D1-4490-BF58-8F91B6325476}" type="presOf" srcId="{84BB3171-D547-4EE0-975C-B1EE37E294B3}" destId="{F7EFF19D-C7A1-45EF-A642-85720BC4F226}" srcOrd="1" destOrd="0" presId="urn:microsoft.com/office/officeart/2005/8/layout/orgChart1"/>
    <dgm:cxn modelId="{1D265520-DC5A-4549-B83F-7BF74FB83BCA}" type="presOf" srcId="{CAD616D5-9337-4A8D-BD03-AD8C74969588}" destId="{04081661-6886-4835-874F-8D066F7D4CF9}" srcOrd="1" destOrd="0" presId="urn:microsoft.com/office/officeart/2005/8/layout/orgChart1"/>
    <dgm:cxn modelId="{D1724EE0-6177-4EE2-896D-1E7DD32BD95B}" type="presOf" srcId="{A190295B-1A6B-4B79-8F87-02F51B3DFC61}" destId="{C5017F5C-BF5D-4B8D-AF9C-0C19CF9AA5F5}" srcOrd="0" destOrd="0" presId="urn:microsoft.com/office/officeart/2005/8/layout/orgChart1"/>
    <dgm:cxn modelId="{A92630CC-322C-42F1-89BF-85EBB1DBD864}" type="presOf" srcId="{44600A17-767E-44F9-9E92-2E2B8A5216DD}" destId="{D7A38A91-21CC-4BC3-A084-792999EA889C}" srcOrd="0" destOrd="0" presId="urn:microsoft.com/office/officeart/2005/8/layout/orgChart1"/>
    <dgm:cxn modelId="{5277BA4C-BF2A-42D6-8A0B-5C5722AC6749}" type="presOf" srcId="{FF14E26A-4129-4800-A85B-ED19DE23BFA9}" destId="{FFBB6B26-3C32-4FA4-82F5-12B16653582B}" srcOrd="0" destOrd="0" presId="urn:microsoft.com/office/officeart/2005/8/layout/orgChart1"/>
    <dgm:cxn modelId="{CDC71884-BD12-4F80-9D01-DDD73DE14C40}" srcId="{51097EB1-516E-4EC7-BD68-83E33CAF397F}" destId="{0017812B-5907-4432-A506-F7FBB4CAC3A5}" srcOrd="0" destOrd="0" parTransId="{CF26113D-6A0A-4713-86CC-7FD228261CD3}" sibTransId="{66EFC955-7364-4B61-9BAC-70C958FBB4B1}"/>
    <dgm:cxn modelId="{D5FAE9E1-B076-44F5-A1A6-462DA3D34EF6}" type="presOf" srcId="{0017812B-5907-4432-A506-F7FBB4CAC3A5}" destId="{AB5AFCE7-F2E3-402A-BCC2-EA5EE8A88DAB}" srcOrd="0" destOrd="0" presId="urn:microsoft.com/office/officeart/2005/8/layout/orgChart1"/>
    <dgm:cxn modelId="{877F1429-C46C-4A75-921C-E22AA8C6D335}" srcId="{51097EB1-516E-4EC7-BD68-83E33CAF397F}" destId="{44600A17-767E-44F9-9E92-2E2B8A5216DD}" srcOrd="2" destOrd="0" parTransId="{B55D8BC5-4DD4-40E9-A4C9-F0BF2A24D6C9}" sibTransId="{967EA420-E03B-481C-B990-89BC9F4FD946}"/>
    <dgm:cxn modelId="{C3335C91-C677-46CC-9772-FC6848588890}" type="presOf" srcId="{B587D8A3-6776-4852-8225-AA7C13B9DC0C}" destId="{F5D57871-8BD2-4D87-A9C1-CD2E85AB2063}" srcOrd="0" destOrd="0" presId="urn:microsoft.com/office/officeart/2005/8/layout/orgChart1"/>
    <dgm:cxn modelId="{9711C3EA-4A92-4762-B8BE-D0E3B6FB30E1}" srcId="{7A02260D-2D79-48F4-BBE6-5BA4879B0CE3}" destId="{51097EB1-516E-4EC7-BD68-83E33CAF397F}" srcOrd="0" destOrd="0" parTransId="{7A2E801E-9373-4173-B020-8195E09C8BB8}" sibTransId="{469E5092-8C79-4049-9B8F-29CF9F271070}"/>
    <dgm:cxn modelId="{E4715F5E-7D4E-41E4-A3C5-27379979EA87}" type="presOf" srcId="{21B53915-74C6-4279-AFE0-606B90EEF291}" destId="{CCFA2725-FF35-49DC-9D88-AAB93257C1EC}" srcOrd="0" destOrd="0" presId="urn:microsoft.com/office/officeart/2005/8/layout/orgChart1"/>
    <dgm:cxn modelId="{B5DD0D3F-7ED4-416C-B6B0-47591862261C}" type="presOf" srcId="{32311DAE-60AB-4328-B6C4-AB469884960A}" destId="{656302AA-031A-47B9-B232-3F6F0DA30E04}" srcOrd="0" destOrd="0" presId="urn:microsoft.com/office/officeart/2005/8/layout/orgChart1"/>
    <dgm:cxn modelId="{1733242E-DFA8-4772-B011-BE0C105F717E}" type="presParOf" srcId="{1E270467-069D-4549-B306-AD002CDD1837}" destId="{1044A5FA-3F18-4CD9-B9A2-F0CD90C76B35}" srcOrd="0" destOrd="0" presId="urn:microsoft.com/office/officeart/2005/8/layout/orgChart1"/>
    <dgm:cxn modelId="{DB15E74C-C1B8-4BBB-AC2D-C3CD7E1122A8}" type="presParOf" srcId="{1044A5FA-3F18-4CD9-B9A2-F0CD90C76B35}" destId="{08402BF0-9877-4F1C-8665-555DED361B1F}" srcOrd="0" destOrd="0" presId="urn:microsoft.com/office/officeart/2005/8/layout/orgChart1"/>
    <dgm:cxn modelId="{B612720A-1A62-444D-BCCA-ED608CA7C2DA}" type="presParOf" srcId="{08402BF0-9877-4F1C-8665-555DED361B1F}" destId="{44573FFB-DAE9-462A-BBAB-A7460594A8F6}" srcOrd="0" destOrd="0" presId="urn:microsoft.com/office/officeart/2005/8/layout/orgChart1"/>
    <dgm:cxn modelId="{2D082BCB-BC39-496B-AE97-60450B497A1A}" type="presParOf" srcId="{08402BF0-9877-4F1C-8665-555DED361B1F}" destId="{D4D77FF8-A099-4EBC-B6AB-BA6A9371657F}" srcOrd="1" destOrd="0" presId="urn:microsoft.com/office/officeart/2005/8/layout/orgChart1"/>
    <dgm:cxn modelId="{FB37AA51-20A3-41D7-9CD4-EA72CCC4F7E3}" type="presParOf" srcId="{1044A5FA-3F18-4CD9-B9A2-F0CD90C76B35}" destId="{765B40D6-F2A3-4170-9507-910C7D698033}" srcOrd="1" destOrd="0" presId="urn:microsoft.com/office/officeart/2005/8/layout/orgChart1"/>
    <dgm:cxn modelId="{B5189698-6A73-41AE-BC23-49CCA7776CEA}" type="presParOf" srcId="{765B40D6-F2A3-4170-9507-910C7D698033}" destId="{656302AA-031A-47B9-B232-3F6F0DA30E04}" srcOrd="0" destOrd="0" presId="urn:microsoft.com/office/officeart/2005/8/layout/orgChart1"/>
    <dgm:cxn modelId="{5B3DF679-B792-4682-9AEB-A884A3C4C4FF}" type="presParOf" srcId="{765B40D6-F2A3-4170-9507-910C7D698033}" destId="{F734B151-C4A1-4C98-B490-DC0B3A785E4E}" srcOrd="1" destOrd="0" presId="urn:microsoft.com/office/officeart/2005/8/layout/orgChart1"/>
    <dgm:cxn modelId="{521E9BC6-1E05-4721-8AA2-5F25FCB16495}" type="presParOf" srcId="{F734B151-C4A1-4C98-B490-DC0B3A785E4E}" destId="{013E4D27-2F57-489A-A678-F555DC38E1C9}" srcOrd="0" destOrd="0" presId="urn:microsoft.com/office/officeart/2005/8/layout/orgChart1"/>
    <dgm:cxn modelId="{B411DA01-E144-4432-BA45-A3047F959E5C}" type="presParOf" srcId="{013E4D27-2F57-489A-A678-F555DC38E1C9}" destId="{8F3A91CF-B24C-4BE9-ADFD-AD19EC7C71CC}" srcOrd="0" destOrd="0" presId="urn:microsoft.com/office/officeart/2005/8/layout/orgChart1"/>
    <dgm:cxn modelId="{245175AA-E3C3-4D93-968E-5F96655D5229}" type="presParOf" srcId="{013E4D27-2F57-489A-A678-F555DC38E1C9}" destId="{F7EFF19D-C7A1-45EF-A642-85720BC4F226}" srcOrd="1" destOrd="0" presId="urn:microsoft.com/office/officeart/2005/8/layout/orgChart1"/>
    <dgm:cxn modelId="{1F1D26F2-58B7-4F42-9BBD-D1070DD89856}" type="presParOf" srcId="{F734B151-C4A1-4C98-B490-DC0B3A785E4E}" destId="{1CF3C5E4-A3C1-40E3-A127-C2CD6868E475}" srcOrd="1" destOrd="0" presId="urn:microsoft.com/office/officeart/2005/8/layout/orgChart1"/>
    <dgm:cxn modelId="{C2BBD50B-3033-43AD-88CC-EF7B46077465}" type="presParOf" srcId="{F734B151-C4A1-4C98-B490-DC0B3A785E4E}" destId="{7F37F89A-73E1-495F-ADC3-43C17222322E}" srcOrd="2" destOrd="0" presId="urn:microsoft.com/office/officeart/2005/8/layout/orgChart1"/>
    <dgm:cxn modelId="{8E448A0A-9603-40D3-9651-C15FD8FC96CA}" type="presParOf" srcId="{765B40D6-F2A3-4170-9507-910C7D698033}" destId="{A1FC3926-C5DC-415A-998E-07DE6B4721B4}" srcOrd="2" destOrd="0" presId="urn:microsoft.com/office/officeart/2005/8/layout/orgChart1"/>
    <dgm:cxn modelId="{BE7CB8AF-5983-4737-9648-8156F5102799}" type="presParOf" srcId="{765B40D6-F2A3-4170-9507-910C7D698033}" destId="{DD45321E-AD1E-46A4-8308-7B74C6A0E9E7}" srcOrd="3" destOrd="0" presId="urn:microsoft.com/office/officeart/2005/8/layout/orgChart1"/>
    <dgm:cxn modelId="{EF21B378-02D6-429D-AB48-D3554C5F37DF}" type="presParOf" srcId="{DD45321E-AD1E-46A4-8308-7B74C6A0E9E7}" destId="{8C502452-1125-463D-817B-E417F07B5B52}" srcOrd="0" destOrd="0" presId="urn:microsoft.com/office/officeart/2005/8/layout/orgChart1"/>
    <dgm:cxn modelId="{D69DAC44-49C7-4976-88EE-17C052BB3308}" type="presParOf" srcId="{8C502452-1125-463D-817B-E417F07B5B52}" destId="{F5D57871-8BD2-4D87-A9C1-CD2E85AB2063}" srcOrd="0" destOrd="0" presId="urn:microsoft.com/office/officeart/2005/8/layout/orgChart1"/>
    <dgm:cxn modelId="{630B2FF6-661D-4053-9436-A3AA587A1C66}" type="presParOf" srcId="{8C502452-1125-463D-817B-E417F07B5B52}" destId="{6A5C9377-EB34-4F1F-B069-93002837CDBD}" srcOrd="1" destOrd="0" presId="urn:microsoft.com/office/officeart/2005/8/layout/orgChart1"/>
    <dgm:cxn modelId="{5320F064-AC0A-4FBE-9F3E-2CA445C7F30B}" type="presParOf" srcId="{DD45321E-AD1E-46A4-8308-7B74C6A0E9E7}" destId="{37EF3606-D103-4413-9A2E-D2D1C2690E3B}" srcOrd="1" destOrd="0" presId="urn:microsoft.com/office/officeart/2005/8/layout/orgChart1"/>
    <dgm:cxn modelId="{66808B34-092D-4487-BEAA-D2A7CCEE674C}" type="presParOf" srcId="{DD45321E-AD1E-46A4-8308-7B74C6A0E9E7}" destId="{D4AE8B38-9747-4B79-92E8-6BCB0FA608D4}" srcOrd="2" destOrd="0" presId="urn:microsoft.com/office/officeart/2005/8/layout/orgChart1"/>
    <dgm:cxn modelId="{626E6DF4-507C-4721-918E-EBFFBDEF15B8}" type="presParOf" srcId="{765B40D6-F2A3-4170-9507-910C7D698033}" destId="{C5017F5C-BF5D-4B8D-AF9C-0C19CF9AA5F5}" srcOrd="4" destOrd="0" presId="urn:microsoft.com/office/officeart/2005/8/layout/orgChart1"/>
    <dgm:cxn modelId="{8461F745-D332-4328-A90F-8534362A2B1C}" type="presParOf" srcId="{765B40D6-F2A3-4170-9507-910C7D698033}" destId="{2629ED84-43EF-4928-AE7D-51E902283A27}" srcOrd="5" destOrd="0" presId="urn:microsoft.com/office/officeart/2005/8/layout/orgChart1"/>
    <dgm:cxn modelId="{F4C5377E-1ACB-4A98-A1D8-03078466825F}" type="presParOf" srcId="{2629ED84-43EF-4928-AE7D-51E902283A27}" destId="{29C8D779-D304-49F9-8466-2E10F9EEAD8C}" srcOrd="0" destOrd="0" presId="urn:microsoft.com/office/officeart/2005/8/layout/orgChart1"/>
    <dgm:cxn modelId="{3DEF2AE0-2704-4BE8-B0A0-79608DF008CC}" type="presParOf" srcId="{29C8D779-D304-49F9-8466-2E10F9EEAD8C}" destId="{16805D5E-0252-4AD0-9E94-27C5215B7C35}" srcOrd="0" destOrd="0" presId="urn:microsoft.com/office/officeart/2005/8/layout/orgChart1"/>
    <dgm:cxn modelId="{D52C1D40-F7D6-44B2-B3A9-C3CFA1758F42}" type="presParOf" srcId="{29C8D779-D304-49F9-8466-2E10F9EEAD8C}" destId="{04081661-6886-4835-874F-8D066F7D4CF9}" srcOrd="1" destOrd="0" presId="urn:microsoft.com/office/officeart/2005/8/layout/orgChart1"/>
    <dgm:cxn modelId="{99B91485-31DE-46FA-AE86-E4B6AB12FEBB}" type="presParOf" srcId="{2629ED84-43EF-4928-AE7D-51E902283A27}" destId="{8193725B-0A53-46E7-A3B2-CE6D707582AC}" srcOrd="1" destOrd="0" presId="urn:microsoft.com/office/officeart/2005/8/layout/orgChart1"/>
    <dgm:cxn modelId="{58C64BAB-9137-4D2D-9C52-60509829C7A1}" type="presParOf" srcId="{2629ED84-43EF-4928-AE7D-51E902283A27}" destId="{4F5B156A-6656-44DC-AAF5-762A0D18B423}" srcOrd="2" destOrd="0" presId="urn:microsoft.com/office/officeart/2005/8/layout/orgChart1"/>
    <dgm:cxn modelId="{A7476FF1-C89A-4273-9B2D-5D22C3A435F8}" type="presParOf" srcId="{1044A5FA-3F18-4CD9-B9A2-F0CD90C76B35}" destId="{9B3A79EC-A38F-41E8-8A20-42CCE86F632F}" srcOrd="2" destOrd="0" presId="urn:microsoft.com/office/officeart/2005/8/layout/orgChart1"/>
    <dgm:cxn modelId="{259F4642-DAB7-41A6-A0F7-E0AB44A84556}" type="presParOf" srcId="{9B3A79EC-A38F-41E8-8A20-42CCE86F632F}" destId="{831616C0-0F4D-4933-9F50-7F2EE71A2384}" srcOrd="0" destOrd="0" presId="urn:microsoft.com/office/officeart/2005/8/layout/orgChart1"/>
    <dgm:cxn modelId="{33FC9F5C-A1E0-4EC0-8892-E6638FD8DE61}" type="presParOf" srcId="{9B3A79EC-A38F-41E8-8A20-42CCE86F632F}" destId="{4A47885C-441B-4B81-A26C-328F54C6D03B}" srcOrd="1" destOrd="0" presId="urn:microsoft.com/office/officeart/2005/8/layout/orgChart1"/>
    <dgm:cxn modelId="{775098F8-D378-4752-9623-FEA0587C44D7}" type="presParOf" srcId="{4A47885C-441B-4B81-A26C-328F54C6D03B}" destId="{B897F028-0807-4494-B7EF-0FE259C76D69}" srcOrd="0" destOrd="0" presId="urn:microsoft.com/office/officeart/2005/8/layout/orgChart1"/>
    <dgm:cxn modelId="{02ECEF78-4445-40BA-A236-FAB7BDE789EB}" type="presParOf" srcId="{B897F028-0807-4494-B7EF-0FE259C76D69}" destId="{AB5AFCE7-F2E3-402A-BCC2-EA5EE8A88DAB}" srcOrd="0" destOrd="0" presId="urn:microsoft.com/office/officeart/2005/8/layout/orgChart1"/>
    <dgm:cxn modelId="{F917E280-E736-4901-8E23-976247AE8EE9}" type="presParOf" srcId="{B897F028-0807-4494-B7EF-0FE259C76D69}" destId="{E84E4821-DB83-48D7-8502-0B886EB4E5FF}" srcOrd="1" destOrd="0" presId="urn:microsoft.com/office/officeart/2005/8/layout/orgChart1"/>
    <dgm:cxn modelId="{8D805590-C34F-4610-B57F-51FD7F873196}" type="presParOf" srcId="{4A47885C-441B-4B81-A26C-328F54C6D03B}" destId="{509C2BA4-93FD-4033-82CB-2EF3E94E0FBF}" srcOrd="1" destOrd="0" presId="urn:microsoft.com/office/officeart/2005/8/layout/orgChart1"/>
    <dgm:cxn modelId="{208D0013-DB16-4A01-A261-F3127565D238}" type="presParOf" srcId="{4A47885C-441B-4B81-A26C-328F54C6D03B}" destId="{108A27C0-18C1-47E9-8285-33285E703796}" srcOrd="2" destOrd="0" presId="urn:microsoft.com/office/officeart/2005/8/layout/orgChart1"/>
    <dgm:cxn modelId="{5776E8F4-A2A3-491B-80E1-0D0B38705146}" type="presParOf" srcId="{9B3A79EC-A38F-41E8-8A20-42CCE86F632F}" destId="{A48014E8-CED2-41B2-94A8-17BAB0B2EA1A}" srcOrd="2" destOrd="0" presId="urn:microsoft.com/office/officeart/2005/8/layout/orgChart1"/>
    <dgm:cxn modelId="{B868550A-F99C-49E2-96B5-79D352E2D1C5}" type="presParOf" srcId="{9B3A79EC-A38F-41E8-8A20-42CCE86F632F}" destId="{DE73AEF9-D7B6-44B5-A208-E9BF1A35F172}" srcOrd="3" destOrd="0" presId="urn:microsoft.com/office/officeart/2005/8/layout/orgChart1"/>
    <dgm:cxn modelId="{ED7D6F70-FCA0-4532-8F11-8A9D48F1F1B2}" type="presParOf" srcId="{DE73AEF9-D7B6-44B5-A208-E9BF1A35F172}" destId="{571E91CC-8E12-40C2-BB17-4CE8FE0901C4}" srcOrd="0" destOrd="0" presId="urn:microsoft.com/office/officeart/2005/8/layout/orgChart1"/>
    <dgm:cxn modelId="{7FB05076-9559-44A7-9D1C-97A2CAD9CAC1}" type="presParOf" srcId="{571E91CC-8E12-40C2-BB17-4CE8FE0901C4}" destId="{CCFA2725-FF35-49DC-9D88-AAB93257C1EC}" srcOrd="0" destOrd="0" presId="urn:microsoft.com/office/officeart/2005/8/layout/orgChart1"/>
    <dgm:cxn modelId="{6AEAB76F-E45F-4AA7-88C2-C8ADD2B67A19}" type="presParOf" srcId="{571E91CC-8E12-40C2-BB17-4CE8FE0901C4}" destId="{98DE5723-1B63-4D50-A1FD-CBCCCD83D0CF}" srcOrd="1" destOrd="0" presId="urn:microsoft.com/office/officeart/2005/8/layout/orgChart1"/>
    <dgm:cxn modelId="{7D0791BD-FC86-4472-8C1C-5F37B08A51EF}" type="presParOf" srcId="{DE73AEF9-D7B6-44B5-A208-E9BF1A35F172}" destId="{6A167A4D-0240-41A3-927D-9A9C8633BE03}" srcOrd="1" destOrd="0" presId="urn:microsoft.com/office/officeart/2005/8/layout/orgChart1"/>
    <dgm:cxn modelId="{E365999B-3BEE-4878-A2B1-AF84BE621C00}" type="presParOf" srcId="{DE73AEF9-D7B6-44B5-A208-E9BF1A35F172}" destId="{2CA0724A-49DB-4D76-A547-6C52DC6174B8}" srcOrd="2" destOrd="0" presId="urn:microsoft.com/office/officeart/2005/8/layout/orgChart1"/>
    <dgm:cxn modelId="{74AD9EE0-DE23-41F2-BFCF-4524CC5774D8}" type="presParOf" srcId="{9B3A79EC-A38F-41E8-8A20-42CCE86F632F}" destId="{0005E7CF-2057-4BCA-9C67-318FCBA3AB8B}" srcOrd="4" destOrd="0" presId="urn:microsoft.com/office/officeart/2005/8/layout/orgChart1"/>
    <dgm:cxn modelId="{8E45F4A6-FC02-42D1-A38A-E4C837F621D4}" type="presParOf" srcId="{9B3A79EC-A38F-41E8-8A20-42CCE86F632F}" destId="{6A084B55-1BB4-4856-BB91-40AD3A0D8BF8}" srcOrd="5" destOrd="0" presId="urn:microsoft.com/office/officeart/2005/8/layout/orgChart1"/>
    <dgm:cxn modelId="{6A375521-714E-42E1-A17B-EAB69C72CE63}" type="presParOf" srcId="{6A084B55-1BB4-4856-BB91-40AD3A0D8BF8}" destId="{478587C2-ADCA-4B73-AFC1-0043D357CAC1}" srcOrd="0" destOrd="0" presId="urn:microsoft.com/office/officeart/2005/8/layout/orgChart1"/>
    <dgm:cxn modelId="{E833F56E-7762-4033-AFF3-DBB8B4645782}" type="presParOf" srcId="{478587C2-ADCA-4B73-AFC1-0043D357CAC1}" destId="{D7A38A91-21CC-4BC3-A084-792999EA889C}" srcOrd="0" destOrd="0" presId="urn:microsoft.com/office/officeart/2005/8/layout/orgChart1"/>
    <dgm:cxn modelId="{2F1CC659-7CDC-42B2-903C-0EF28C3CE71A}" type="presParOf" srcId="{478587C2-ADCA-4B73-AFC1-0043D357CAC1}" destId="{E60C79CB-43E4-4E98-98E0-A2E7D8C9C7A7}" srcOrd="1" destOrd="0" presId="urn:microsoft.com/office/officeart/2005/8/layout/orgChart1"/>
    <dgm:cxn modelId="{C475E2C7-1EBD-41C2-A25F-500571869857}" type="presParOf" srcId="{6A084B55-1BB4-4856-BB91-40AD3A0D8BF8}" destId="{9A541C9C-2EB0-42C2-8EFA-B6DD9BA39A2D}" srcOrd="1" destOrd="0" presId="urn:microsoft.com/office/officeart/2005/8/layout/orgChart1"/>
    <dgm:cxn modelId="{E1FF4F20-AD5C-4763-A6B9-CCF7A802A648}" type="presParOf" srcId="{6A084B55-1BB4-4856-BB91-40AD3A0D8BF8}" destId="{5D32E056-32C9-4A91-92E9-8E9BF2F02AE8}" srcOrd="2" destOrd="0" presId="urn:microsoft.com/office/officeart/2005/8/layout/orgChart1"/>
    <dgm:cxn modelId="{22EAE1C9-592F-422E-B732-6E82BA303E80}" type="presParOf" srcId="{9B3A79EC-A38F-41E8-8A20-42CCE86F632F}" destId="{FFBB6B26-3C32-4FA4-82F5-12B16653582B}" srcOrd="6" destOrd="0" presId="urn:microsoft.com/office/officeart/2005/8/layout/orgChart1"/>
    <dgm:cxn modelId="{E0EAC958-7296-4DBD-A165-364C0B8A364A}" type="presParOf" srcId="{9B3A79EC-A38F-41E8-8A20-42CCE86F632F}" destId="{A49ED065-5BE8-497C-99CB-5967CB9D4506}" srcOrd="7" destOrd="0" presId="urn:microsoft.com/office/officeart/2005/8/layout/orgChart1"/>
    <dgm:cxn modelId="{6625A92F-EC18-4715-AF08-A9E1A8AB52B5}" type="presParOf" srcId="{A49ED065-5BE8-497C-99CB-5967CB9D4506}" destId="{888E6E48-8F06-45DD-B4C1-4D0663E8EB30}" srcOrd="0" destOrd="0" presId="urn:microsoft.com/office/officeart/2005/8/layout/orgChart1"/>
    <dgm:cxn modelId="{F1E1DD73-3369-46E1-845E-3433A7AACBE4}" type="presParOf" srcId="{888E6E48-8F06-45DD-B4C1-4D0663E8EB30}" destId="{E070FBDA-2DA2-453B-A3D3-54FF6FCC6884}" srcOrd="0" destOrd="0" presId="urn:microsoft.com/office/officeart/2005/8/layout/orgChart1"/>
    <dgm:cxn modelId="{54755319-97C2-42D6-9062-CB782C9F1B62}" type="presParOf" srcId="{888E6E48-8F06-45DD-B4C1-4D0663E8EB30}" destId="{5F5F244C-28D6-4D11-BC93-8AAF22EE886F}" srcOrd="1" destOrd="0" presId="urn:microsoft.com/office/officeart/2005/8/layout/orgChart1"/>
    <dgm:cxn modelId="{93E15C58-5601-4ACC-89A8-E069F8D05F2F}" type="presParOf" srcId="{A49ED065-5BE8-497C-99CB-5967CB9D4506}" destId="{C642D264-DF33-4CD2-AC4C-B64B972FFCB7}" srcOrd="1" destOrd="0" presId="urn:microsoft.com/office/officeart/2005/8/layout/orgChart1"/>
    <dgm:cxn modelId="{6F33A9C3-1566-48D5-BDE8-B6EB1AB58515}" type="presParOf" srcId="{A49ED065-5BE8-497C-99CB-5967CB9D4506}" destId="{81804591-0949-41C6-9814-51E7AEDA13D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D616D5-9337-4A8D-BD03-AD8C74969588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Royne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Garmenius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Magnus Johansson  070-8938156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B2F0A99E-774A-4659-84C0-F065C33D694F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SISU kontakt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Lillemor Blom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Håkan Gustavsson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21B53915-74C6-4279-AFE0-606B90EEF291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LOKstödsansvarig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Håkan Gustavsson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51097EB1-516E-4EC7-BD68-83E33CAF397F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Kassör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Tommy Johansson</a:t>
          </a:r>
        </a:p>
      </dgm:t>
    </dgm:pt>
    <dgm:pt modelId="{469E5092-8C79-4049-9B8F-29CF9F271070}" type="sibTrans" cxnId="{9711C3EA-4A92-4762-B8BE-D0E3B6FB30E1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7A2E801E-9373-4173-B020-8195E09C8BB8}" type="parTrans" cxnId="{9711C3EA-4A92-4762-B8BE-D0E3B6FB30E1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0F0982D6-6AAE-4F31-AE69-444E3F133CCD}" type="sibTrans" cxnId="{07C62DDF-B8B5-47F0-8346-291007D3BD27}">
      <dgm:prSet/>
      <dgm:spPr/>
      <dgm:t>
        <a:bodyPr/>
        <a:lstStyle/>
        <a:p>
          <a:endParaRPr lang="sv-SE"/>
        </a:p>
      </dgm:t>
    </dgm:pt>
    <dgm:pt modelId="{A190295B-1A6B-4B79-8F87-02F51B3DFC61}" type="parTrans" cxnId="{07C62DDF-B8B5-47F0-8346-291007D3BD27}">
      <dgm:prSet/>
      <dgm:spPr/>
      <dgm:t>
        <a:bodyPr/>
        <a:lstStyle/>
        <a:p>
          <a:endParaRPr lang="sv-SE"/>
        </a:p>
      </dgm:t>
    </dgm:pt>
    <dgm:pt modelId="{217DB034-ED05-4BA4-B6F9-21FEE02D14C1}" type="sibTrans" cxnId="{BB11E5AF-8C56-4AFA-A219-A106DCFC09B0}">
      <dgm:prSet/>
      <dgm:spPr/>
      <dgm:t>
        <a:bodyPr/>
        <a:lstStyle/>
        <a:p>
          <a:endParaRPr lang="sv-SE"/>
        </a:p>
      </dgm:t>
    </dgm:pt>
    <dgm:pt modelId="{FF14E26A-4129-4800-A85B-ED19DE23BFA9}" type="parTrans" cxnId="{BB11E5AF-8C56-4AFA-A219-A106DCFC09B0}">
      <dgm:prSet/>
      <dgm:spPr/>
      <dgm:t>
        <a:bodyPr/>
        <a:lstStyle/>
        <a:p>
          <a:endParaRPr lang="sv-SE"/>
        </a:p>
      </dgm:t>
    </dgm:pt>
    <dgm:pt modelId="{3DD0DAD7-5D4B-484E-9F0A-ACAEE8AF2660}" type="sibTrans" cxnId="{F0397931-7222-428E-8804-BDFC3C20A7FD}">
      <dgm:prSet/>
      <dgm:spPr/>
      <dgm:t>
        <a:bodyPr/>
        <a:lstStyle/>
        <a:p>
          <a:endParaRPr lang="sv-SE"/>
        </a:p>
      </dgm:t>
    </dgm:pt>
    <dgm:pt modelId="{2AEB9002-25CD-4018-A6B0-221A9461AC0F}" type="parTrans" cxnId="{F0397931-7222-428E-8804-BDFC3C20A7FD}">
      <dgm:prSet/>
      <dgm:spPr/>
      <dgm:t>
        <a:bodyPr/>
        <a:lstStyle/>
        <a:p>
          <a:endParaRPr lang="sv-SE"/>
        </a:p>
      </dgm:t>
    </dgm:pt>
    <dgm:pt modelId="{10AEF509-0A3B-4458-8C0A-F259DAE55B32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Lillemor Blom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Benny Rosengren 070-1089874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69590C64-C2E9-459A-88C0-53D03710D690}" type="sibTrans" cxnId="{EFE02B3B-FC76-4AEF-B703-ED394F428A10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02887B1B-6669-45CF-A76D-BE5BD8206A15}" type="parTrans" cxnId="{EFE02B3B-FC76-4AEF-B703-ED394F428A10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B587D8A3-6776-4852-8225-AA7C13B9DC0C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Tommy Johansson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Mats Olausen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Therese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Ekshagen</a:t>
          </a:r>
          <a:endParaRPr lang="sv-SE" sz="2000" noProof="0" dirty="0">
            <a:solidFill>
              <a:schemeClr val="tx1"/>
            </a:solidFill>
            <a:latin typeface="Gill Sans MT" pitchFamily="34" charset="0"/>
          </a:endParaRPr>
        </a:p>
      </dgm:t>
    </dgm:pt>
    <dgm:pt modelId="{3BFEDC02-F77F-43F2-A5FF-5DF3929D4B1F}" type="sibTrans" cxnId="{FD9600FC-9809-4E22-AA7A-A9D053D242F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881E1EED-3ABE-4B57-A992-77DB54D31452}" type="parTrans" cxnId="{FD9600FC-9809-4E22-AA7A-A9D053D242F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44A5FA-3F18-4CD9-B9A2-F0CD90C76B35}" type="pres">
      <dgm:prSet presAssocID="{51097EB1-516E-4EC7-BD68-83E33CAF397F}" presName="hierRoot1" presStyleCnt="0">
        <dgm:presLayoutVars>
          <dgm:hierBranch val="init"/>
        </dgm:presLayoutVars>
      </dgm:prSet>
      <dgm:spPr/>
    </dgm:pt>
    <dgm:pt modelId="{08402BF0-9877-4F1C-8665-555DED361B1F}" type="pres">
      <dgm:prSet presAssocID="{51097EB1-516E-4EC7-BD68-83E33CAF397F}" presName="rootComposite1" presStyleCnt="0"/>
      <dgm:spPr/>
    </dgm:pt>
    <dgm:pt modelId="{44573FFB-DAE9-462A-BBAB-A7460594A8F6}" type="pres">
      <dgm:prSet presAssocID="{51097EB1-516E-4EC7-BD68-83E33CAF397F}" presName="rootText1" presStyleLbl="node0" presStyleIdx="0" presStyleCnt="1" custScaleX="157619" custScaleY="125667" custLinFactY="-2469" custLinFactNeighborX="-2388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D77FF8-A099-4EBC-B6AB-BA6A9371657F}" type="pres">
      <dgm:prSet presAssocID="{51097EB1-516E-4EC7-BD68-83E33CAF397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65B40D6-F2A3-4170-9507-910C7D698033}" type="pres">
      <dgm:prSet presAssocID="{51097EB1-516E-4EC7-BD68-83E33CAF397F}" presName="hierChild2" presStyleCnt="0"/>
      <dgm:spPr/>
    </dgm:pt>
    <dgm:pt modelId="{A1FC3926-C5DC-415A-998E-07DE6B4721B4}" type="pres">
      <dgm:prSet presAssocID="{881E1EED-3ABE-4B57-A992-77DB54D31452}" presName="Name37" presStyleLbl="parChTrans1D2" presStyleIdx="0" presStyleCnt="5"/>
      <dgm:spPr/>
      <dgm:t>
        <a:bodyPr/>
        <a:lstStyle/>
        <a:p>
          <a:endParaRPr lang="en-US"/>
        </a:p>
      </dgm:t>
    </dgm:pt>
    <dgm:pt modelId="{DD45321E-AD1E-46A4-8308-7B74C6A0E9E7}" type="pres">
      <dgm:prSet presAssocID="{B587D8A3-6776-4852-8225-AA7C13B9DC0C}" presName="hierRoot2" presStyleCnt="0">
        <dgm:presLayoutVars>
          <dgm:hierBranch val="init"/>
        </dgm:presLayoutVars>
      </dgm:prSet>
      <dgm:spPr/>
    </dgm:pt>
    <dgm:pt modelId="{8C502452-1125-463D-817B-E417F07B5B52}" type="pres">
      <dgm:prSet presAssocID="{B587D8A3-6776-4852-8225-AA7C13B9DC0C}" presName="rootComposite" presStyleCnt="0"/>
      <dgm:spPr/>
    </dgm:pt>
    <dgm:pt modelId="{F5D57871-8BD2-4D87-A9C1-CD2E85AB2063}" type="pres">
      <dgm:prSet presAssocID="{B587D8A3-6776-4852-8225-AA7C13B9DC0C}" presName="rootText" presStyleLbl="node2" presStyleIdx="0" presStyleCnt="3" custScaleX="178069" custScaleY="128745" custLinFactNeighborX="-329" custLinFactNeighborY="-923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5C9377-EB34-4F1F-B069-93002837CDBD}" type="pres">
      <dgm:prSet presAssocID="{B587D8A3-6776-4852-8225-AA7C13B9DC0C}" presName="rootConnector" presStyleLbl="node2" presStyleIdx="0" presStyleCnt="3"/>
      <dgm:spPr/>
      <dgm:t>
        <a:bodyPr/>
        <a:lstStyle/>
        <a:p>
          <a:endParaRPr lang="en-US"/>
        </a:p>
      </dgm:t>
    </dgm:pt>
    <dgm:pt modelId="{37EF3606-D103-4413-9A2E-D2D1C2690E3B}" type="pres">
      <dgm:prSet presAssocID="{B587D8A3-6776-4852-8225-AA7C13B9DC0C}" presName="hierChild4" presStyleCnt="0"/>
      <dgm:spPr/>
    </dgm:pt>
    <dgm:pt modelId="{D4AE8B38-9747-4B79-92E8-6BCB0FA608D4}" type="pres">
      <dgm:prSet presAssocID="{B587D8A3-6776-4852-8225-AA7C13B9DC0C}" presName="hierChild5" presStyleCnt="0"/>
      <dgm:spPr/>
    </dgm:pt>
    <dgm:pt modelId="{3207232B-595E-4876-8766-9B58F1C7AC0F}" type="pres">
      <dgm:prSet presAssocID="{02887B1B-6669-45CF-A76D-BE5BD8206A15}" presName="Name37" presStyleLbl="parChTrans1D2" presStyleIdx="1" presStyleCnt="5"/>
      <dgm:spPr/>
      <dgm:t>
        <a:bodyPr/>
        <a:lstStyle/>
        <a:p>
          <a:endParaRPr lang="en-US"/>
        </a:p>
      </dgm:t>
    </dgm:pt>
    <dgm:pt modelId="{FB774252-28BB-40F2-B325-AC7C3A8667DE}" type="pres">
      <dgm:prSet presAssocID="{10AEF509-0A3B-4458-8C0A-F259DAE55B32}" presName="hierRoot2" presStyleCnt="0">
        <dgm:presLayoutVars>
          <dgm:hierBranch val="init"/>
        </dgm:presLayoutVars>
      </dgm:prSet>
      <dgm:spPr/>
    </dgm:pt>
    <dgm:pt modelId="{5FC9EB61-0CDA-4A57-B705-F1AA84865C70}" type="pres">
      <dgm:prSet presAssocID="{10AEF509-0A3B-4458-8C0A-F259DAE55B32}" presName="rootComposite" presStyleCnt="0"/>
      <dgm:spPr/>
    </dgm:pt>
    <dgm:pt modelId="{E331FF3E-15EF-46F8-B3B4-0A42A335B93A}" type="pres">
      <dgm:prSet presAssocID="{10AEF509-0A3B-4458-8C0A-F259DAE55B32}" presName="rootText" presStyleLbl="node2" presStyleIdx="1" presStyleCnt="3" custScaleX="161020" custScaleY="128745" custLinFactY="-2469" custLinFactNeighborX="-2388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6C9AEB-4C3B-4A3E-A658-50B1C2A674C6}" type="pres">
      <dgm:prSet presAssocID="{10AEF509-0A3B-4458-8C0A-F259DAE55B32}" presName="rootConnector" presStyleLbl="node2" presStyleIdx="1" presStyleCnt="3"/>
      <dgm:spPr/>
      <dgm:t>
        <a:bodyPr/>
        <a:lstStyle/>
        <a:p>
          <a:endParaRPr lang="en-US"/>
        </a:p>
      </dgm:t>
    </dgm:pt>
    <dgm:pt modelId="{1BC79899-5DBE-47D9-B19F-59DEFDA43A3E}" type="pres">
      <dgm:prSet presAssocID="{10AEF509-0A3B-4458-8C0A-F259DAE55B32}" presName="hierChild4" presStyleCnt="0"/>
      <dgm:spPr/>
    </dgm:pt>
    <dgm:pt modelId="{BEEC5B5F-AD4E-4AD4-BBE3-9F3B7849911E}" type="pres">
      <dgm:prSet presAssocID="{10AEF509-0A3B-4458-8C0A-F259DAE55B32}" presName="hierChild5" presStyleCnt="0"/>
      <dgm:spPr/>
    </dgm:pt>
    <dgm:pt modelId="{C5017F5C-BF5D-4B8D-AF9C-0C19CF9AA5F5}" type="pres">
      <dgm:prSet presAssocID="{A190295B-1A6B-4B79-8F87-02F51B3DFC61}" presName="Name37" presStyleLbl="parChTrans1D2" presStyleIdx="2" presStyleCnt="5"/>
      <dgm:spPr/>
      <dgm:t>
        <a:bodyPr/>
        <a:lstStyle/>
        <a:p>
          <a:endParaRPr lang="sv-SE"/>
        </a:p>
      </dgm:t>
    </dgm:pt>
    <dgm:pt modelId="{2629ED84-43EF-4928-AE7D-51E902283A27}" type="pres">
      <dgm:prSet presAssocID="{CAD616D5-9337-4A8D-BD03-AD8C74969588}" presName="hierRoot2" presStyleCnt="0">
        <dgm:presLayoutVars>
          <dgm:hierBranch val="init"/>
        </dgm:presLayoutVars>
      </dgm:prSet>
      <dgm:spPr/>
    </dgm:pt>
    <dgm:pt modelId="{29C8D779-D304-49F9-8466-2E10F9EEAD8C}" type="pres">
      <dgm:prSet presAssocID="{CAD616D5-9337-4A8D-BD03-AD8C74969588}" presName="rootComposite" presStyleCnt="0"/>
      <dgm:spPr/>
    </dgm:pt>
    <dgm:pt modelId="{16805D5E-0252-4AD0-9E94-27C5215B7C35}" type="pres">
      <dgm:prSet presAssocID="{CAD616D5-9337-4A8D-BD03-AD8C74969588}" presName="rootText" presStyleLbl="node2" presStyleIdx="2" presStyleCnt="3" custScaleX="169902" custScaleY="128745" custLinFactY="-2469" custLinFactNeighborX="-2388" custLinFactNeighborY="-100000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04081661-6886-4835-874F-8D066F7D4CF9}" type="pres">
      <dgm:prSet presAssocID="{CAD616D5-9337-4A8D-BD03-AD8C74969588}" presName="rootConnector" presStyleLbl="node2" presStyleIdx="2" presStyleCnt="3"/>
      <dgm:spPr/>
      <dgm:t>
        <a:bodyPr/>
        <a:lstStyle/>
        <a:p>
          <a:endParaRPr lang="sv-SE"/>
        </a:p>
      </dgm:t>
    </dgm:pt>
    <dgm:pt modelId="{8193725B-0A53-46E7-A3B2-CE6D707582AC}" type="pres">
      <dgm:prSet presAssocID="{CAD616D5-9337-4A8D-BD03-AD8C74969588}" presName="hierChild4" presStyleCnt="0"/>
      <dgm:spPr/>
    </dgm:pt>
    <dgm:pt modelId="{4F5B156A-6656-44DC-AAF5-762A0D18B423}" type="pres">
      <dgm:prSet presAssocID="{CAD616D5-9337-4A8D-BD03-AD8C74969588}" presName="hierChild5" presStyleCnt="0"/>
      <dgm:spPr/>
    </dgm:pt>
    <dgm:pt modelId="{9B3A79EC-A38F-41E8-8A20-42CCE86F632F}" type="pres">
      <dgm:prSet presAssocID="{51097EB1-516E-4EC7-BD68-83E33CAF397F}" presName="hierChild3" presStyleCnt="0"/>
      <dgm:spPr/>
    </dgm:pt>
    <dgm:pt modelId="{A48014E8-CED2-41B2-94A8-17BAB0B2EA1A}" type="pres">
      <dgm:prSet presAssocID="{2AEB9002-25CD-4018-A6B0-221A9461AC0F}" presName="Name111" presStyleLbl="parChTrans1D2" presStyleIdx="3" presStyleCnt="5"/>
      <dgm:spPr/>
      <dgm:t>
        <a:bodyPr/>
        <a:lstStyle/>
        <a:p>
          <a:endParaRPr lang="sv-SE"/>
        </a:p>
      </dgm:t>
    </dgm:pt>
    <dgm:pt modelId="{DE73AEF9-D7B6-44B5-A208-E9BF1A35F172}" type="pres">
      <dgm:prSet presAssocID="{21B53915-74C6-4279-AFE0-606B90EEF291}" presName="hierRoot3" presStyleCnt="0">
        <dgm:presLayoutVars>
          <dgm:hierBranch val="init"/>
        </dgm:presLayoutVars>
      </dgm:prSet>
      <dgm:spPr/>
    </dgm:pt>
    <dgm:pt modelId="{571E91CC-8E12-40C2-BB17-4CE8FE0901C4}" type="pres">
      <dgm:prSet presAssocID="{21B53915-74C6-4279-AFE0-606B90EEF291}" presName="rootComposite3" presStyleCnt="0"/>
      <dgm:spPr/>
    </dgm:pt>
    <dgm:pt modelId="{CCFA2725-FF35-49DC-9D88-AAB93257C1EC}" type="pres">
      <dgm:prSet presAssocID="{21B53915-74C6-4279-AFE0-606B90EEF291}" presName="rootText3" presStyleLbl="asst1" presStyleIdx="0" presStyleCnt="2" custScaleX="161900" custScaleY="126365" custLinFactY="-2469" custLinFactNeighborX="-2388" custLinFactNeighborY="-100000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98DE5723-1B63-4D50-A1FD-CBCCCD83D0CF}" type="pres">
      <dgm:prSet presAssocID="{21B53915-74C6-4279-AFE0-606B90EEF291}" presName="rootConnector3" presStyleLbl="asst1" presStyleIdx="0" presStyleCnt="2"/>
      <dgm:spPr/>
      <dgm:t>
        <a:bodyPr/>
        <a:lstStyle/>
        <a:p>
          <a:endParaRPr lang="sv-SE"/>
        </a:p>
      </dgm:t>
    </dgm:pt>
    <dgm:pt modelId="{6A167A4D-0240-41A3-927D-9A9C8633BE03}" type="pres">
      <dgm:prSet presAssocID="{21B53915-74C6-4279-AFE0-606B90EEF291}" presName="hierChild6" presStyleCnt="0"/>
      <dgm:spPr/>
    </dgm:pt>
    <dgm:pt modelId="{2CA0724A-49DB-4D76-A547-6C52DC6174B8}" type="pres">
      <dgm:prSet presAssocID="{21B53915-74C6-4279-AFE0-606B90EEF291}" presName="hierChild7" presStyleCnt="0"/>
      <dgm:spPr/>
    </dgm:pt>
    <dgm:pt modelId="{FFBB6B26-3C32-4FA4-82F5-12B16653582B}" type="pres">
      <dgm:prSet presAssocID="{FF14E26A-4129-4800-A85B-ED19DE23BFA9}" presName="Name111" presStyleLbl="parChTrans1D2" presStyleIdx="4" presStyleCnt="5"/>
      <dgm:spPr/>
      <dgm:t>
        <a:bodyPr/>
        <a:lstStyle/>
        <a:p>
          <a:endParaRPr lang="sv-SE"/>
        </a:p>
      </dgm:t>
    </dgm:pt>
    <dgm:pt modelId="{A49ED065-5BE8-497C-99CB-5967CB9D4506}" type="pres">
      <dgm:prSet presAssocID="{B2F0A99E-774A-4659-84C0-F065C33D694F}" presName="hierRoot3" presStyleCnt="0">
        <dgm:presLayoutVars>
          <dgm:hierBranch val="init"/>
        </dgm:presLayoutVars>
      </dgm:prSet>
      <dgm:spPr/>
    </dgm:pt>
    <dgm:pt modelId="{888E6E48-8F06-45DD-B4C1-4D0663E8EB30}" type="pres">
      <dgm:prSet presAssocID="{B2F0A99E-774A-4659-84C0-F065C33D694F}" presName="rootComposite3" presStyleCnt="0"/>
      <dgm:spPr/>
    </dgm:pt>
    <dgm:pt modelId="{E070FBDA-2DA2-453B-A3D3-54FF6FCC6884}" type="pres">
      <dgm:prSet presAssocID="{B2F0A99E-774A-4659-84C0-F065C33D694F}" presName="rootText3" presStyleLbl="asst1" presStyleIdx="1" presStyleCnt="2" custScaleX="167969" custScaleY="147362" custLinFactY="-2469" custLinFactNeighborX="-2388" custLinFactNeighborY="-100000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5F5F244C-28D6-4D11-BC93-8AAF22EE886F}" type="pres">
      <dgm:prSet presAssocID="{B2F0A99E-774A-4659-84C0-F065C33D694F}" presName="rootConnector3" presStyleLbl="asst1" presStyleIdx="1" presStyleCnt="2"/>
      <dgm:spPr/>
      <dgm:t>
        <a:bodyPr/>
        <a:lstStyle/>
        <a:p>
          <a:endParaRPr lang="sv-SE"/>
        </a:p>
      </dgm:t>
    </dgm:pt>
    <dgm:pt modelId="{C642D264-DF33-4CD2-AC4C-B64B972FFCB7}" type="pres">
      <dgm:prSet presAssocID="{B2F0A99E-774A-4659-84C0-F065C33D694F}" presName="hierChild6" presStyleCnt="0"/>
      <dgm:spPr/>
    </dgm:pt>
    <dgm:pt modelId="{81804591-0949-41C6-9814-51E7AEDA13DF}" type="pres">
      <dgm:prSet presAssocID="{B2F0A99E-774A-4659-84C0-F065C33D694F}" presName="hierChild7" presStyleCnt="0"/>
      <dgm:spPr/>
    </dgm:pt>
  </dgm:ptLst>
  <dgm:cxnLst>
    <dgm:cxn modelId="{1BA20B5B-B950-438F-BF86-FF88DA0AE70D}" type="presOf" srcId="{881E1EED-3ABE-4B57-A992-77DB54D31452}" destId="{A1FC3926-C5DC-415A-998E-07DE6B4721B4}" srcOrd="0" destOrd="0" presId="urn:microsoft.com/office/officeart/2005/8/layout/orgChart1"/>
    <dgm:cxn modelId="{20B47B0A-E8D4-4A20-B07A-CCB924D3E91A}" type="presOf" srcId="{FF14E26A-4129-4800-A85B-ED19DE23BFA9}" destId="{FFBB6B26-3C32-4FA4-82F5-12B16653582B}" srcOrd="0" destOrd="0" presId="urn:microsoft.com/office/officeart/2005/8/layout/orgChart1"/>
    <dgm:cxn modelId="{9711C3EA-4A92-4762-B8BE-D0E3B6FB30E1}" srcId="{7A02260D-2D79-48F4-BBE6-5BA4879B0CE3}" destId="{51097EB1-516E-4EC7-BD68-83E33CAF397F}" srcOrd="0" destOrd="0" parTransId="{7A2E801E-9373-4173-B020-8195E09C8BB8}" sibTransId="{469E5092-8C79-4049-9B8F-29CF9F271070}"/>
    <dgm:cxn modelId="{DC0677D9-6A99-4942-AEBC-7E3931EF5442}" type="presOf" srcId="{21B53915-74C6-4279-AFE0-606B90EEF291}" destId="{CCFA2725-FF35-49DC-9D88-AAB93257C1EC}" srcOrd="0" destOrd="0" presId="urn:microsoft.com/office/officeart/2005/8/layout/orgChart1"/>
    <dgm:cxn modelId="{EEE0DE1C-5451-451D-A0FD-08CA00B56E32}" type="presOf" srcId="{51097EB1-516E-4EC7-BD68-83E33CAF397F}" destId="{D4D77FF8-A099-4EBC-B6AB-BA6A9371657F}" srcOrd="1" destOrd="0" presId="urn:microsoft.com/office/officeart/2005/8/layout/orgChart1"/>
    <dgm:cxn modelId="{C7C4DB79-A6D4-4D96-BAFD-223972616712}" type="presOf" srcId="{A190295B-1A6B-4B79-8F87-02F51B3DFC61}" destId="{C5017F5C-BF5D-4B8D-AF9C-0C19CF9AA5F5}" srcOrd="0" destOrd="0" presId="urn:microsoft.com/office/officeart/2005/8/layout/orgChart1"/>
    <dgm:cxn modelId="{6A582D86-49DF-4C12-AACD-E519EB2C3D5A}" type="presOf" srcId="{7A02260D-2D79-48F4-BBE6-5BA4879B0CE3}" destId="{1E270467-069D-4549-B306-AD002CDD1837}" srcOrd="0" destOrd="0" presId="urn:microsoft.com/office/officeart/2005/8/layout/orgChart1"/>
    <dgm:cxn modelId="{FD9600FC-9809-4E22-AA7A-A9D053D242F6}" srcId="{51097EB1-516E-4EC7-BD68-83E33CAF397F}" destId="{B587D8A3-6776-4852-8225-AA7C13B9DC0C}" srcOrd="2" destOrd="0" parTransId="{881E1EED-3ABE-4B57-A992-77DB54D31452}" sibTransId="{3BFEDC02-F77F-43F2-A5FF-5DF3929D4B1F}"/>
    <dgm:cxn modelId="{85A06295-CF53-46FD-B8E4-62055D36AEF7}" type="presOf" srcId="{B2F0A99E-774A-4659-84C0-F065C33D694F}" destId="{5F5F244C-28D6-4D11-BC93-8AAF22EE886F}" srcOrd="1" destOrd="0" presId="urn:microsoft.com/office/officeart/2005/8/layout/orgChart1"/>
    <dgm:cxn modelId="{F0397931-7222-428E-8804-BDFC3C20A7FD}" srcId="{51097EB1-516E-4EC7-BD68-83E33CAF397F}" destId="{21B53915-74C6-4279-AFE0-606B90EEF291}" srcOrd="0" destOrd="0" parTransId="{2AEB9002-25CD-4018-A6B0-221A9461AC0F}" sibTransId="{3DD0DAD7-5D4B-484E-9F0A-ACAEE8AF2660}"/>
    <dgm:cxn modelId="{6877BE80-B73C-4F39-843E-279850404634}" type="presOf" srcId="{21B53915-74C6-4279-AFE0-606B90EEF291}" destId="{98DE5723-1B63-4D50-A1FD-CBCCCD83D0CF}" srcOrd="1" destOrd="0" presId="urn:microsoft.com/office/officeart/2005/8/layout/orgChart1"/>
    <dgm:cxn modelId="{EB8F1CF8-22FC-4E07-A557-0A18E3F02EFA}" type="presOf" srcId="{B587D8A3-6776-4852-8225-AA7C13B9DC0C}" destId="{6A5C9377-EB34-4F1F-B069-93002837CDBD}" srcOrd="1" destOrd="0" presId="urn:microsoft.com/office/officeart/2005/8/layout/orgChart1"/>
    <dgm:cxn modelId="{81BD1233-CD31-47EE-8EDC-6702954559AA}" type="presOf" srcId="{B587D8A3-6776-4852-8225-AA7C13B9DC0C}" destId="{F5D57871-8BD2-4D87-A9C1-CD2E85AB2063}" srcOrd="0" destOrd="0" presId="urn:microsoft.com/office/officeart/2005/8/layout/orgChart1"/>
    <dgm:cxn modelId="{FC86E12C-BE5F-4828-9A1A-FEFACE4FABB6}" type="presOf" srcId="{10AEF509-0A3B-4458-8C0A-F259DAE55B32}" destId="{E331FF3E-15EF-46F8-B3B4-0A42A335B93A}" srcOrd="0" destOrd="0" presId="urn:microsoft.com/office/officeart/2005/8/layout/orgChart1"/>
    <dgm:cxn modelId="{78DDE55C-E652-496A-A84C-2D38F1C3E2CB}" type="presOf" srcId="{B2F0A99E-774A-4659-84C0-F065C33D694F}" destId="{E070FBDA-2DA2-453B-A3D3-54FF6FCC6884}" srcOrd="0" destOrd="0" presId="urn:microsoft.com/office/officeart/2005/8/layout/orgChart1"/>
    <dgm:cxn modelId="{8A15101C-B934-4773-A75A-196DDFBF2C58}" type="presOf" srcId="{2AEB9002-25CD-4018-A6B0-221A9461AC0F}" destId="{A48014E8-CED2-41B2-94A8-17BAB0B2EA1A}" srcOrd="0" destOrd="0" presId="urn:microsoft.com/office/officeart/2005/8/layout/orgChart1"/>
    <dgm:cxn modelId="{EFE02B3B-FC76-4AEF-B703-ED394F428A10}" srcId="{51097EB1-516E-4EC7-BD68-83E33CAF397F}" destId="{10AEF509-0A3B-4458-8C0A-F259DAE55B32}" srcOrd="3" destOrd="0" parTransId="{02887B1B-6669-45CF-A76D-BE5BD8206A15}" sibTransId="{69590C64-C2E9-459A-88C0-53D03710D690}"/>
    <dgm:cxn modelId="{6961F14B-35F5-4BA9-9CC6-0422DF70A3F2}" type="presOf" srcId="{10AEF509-0A3B-4458-8C0A-F259DAE55B32}" destId="{306C9AEB-4C3B-4A3E-A658-50B1C2A674C6}" srcOrd="1" destOrd="0" presId="urn:microsoft.com/office/officeart/2005/8/layout/orgChart1"/>
    <dgm:cxn modelId="{BB11E5AF-8C56-4AFA-A219-A106DCFC09B0}" srcId="{51097EB1-516E-4EC7-BD68-83E33CAF397F}" destId="{B2F0A99E-774A-4659-84C0-F065C33D694F}" srcOrd="1" destOrd="0" parTransId="{FF14E26A-4129-4800-A85B-ED19DE23BFA9}" sibTransId="{217DB034-ED05-4BA4-B6F9-21FEE02D14C1}"/>
    <dgm:cxn modelId="{850727FC-EAD8-4C5F-AD90-0C34EAC5497F}" type="presOf" srcId="{CAD616D5-9337-4A8D-BD03-AD8C74969588}" destId="{04081661-6886-4835-874F-8D066F7D4CF9}" srcOrd="1" destOrd="0" presId="urn:microsoft.com/office/officeart/2005/8/layout/orgChart1"/>
    <dgm:cxn modelId="{A5DCEAEF-9666-4EEA-A99B-BD03E6017115}" type="presOf" srcId="{CAD616D5-9337-4A8D-BD03-AD8C74969588}" destId="{16805D5E-0252-4AD0-9E94-27C5215B7C35}" srcOrd="0" destOrd="0" presId="urn:microsoft.com/office/officeart/2005/8/layout/orgChart1"/>
    <dgm:cxn modelId="{07C62DDF-B8B5-47F0-8346-291007D3BD27}" srcId="{51097EB1-516E-4EC7-BD68-83E33CAF397F}" destId="{CAD616D5-9337-4A8D-BD03-AD8C74969588}" srcOrd="4" destOrd="0" parTransId="{A190295B-1A6B-4B79-8F87-02F51B3DFC61}" sibTransId="{0F0982D6-6AAE-4F31-AE69-444E3F133CCD}"/>
    <dgm:cxn modelId="{657780F0-FAE6-40F4-BB37-3F10F42370C0}" type="presOf" srcId="{02887B1B-6669-45CF-A76D-BE5BD8206A15}" destId="{3207232B-595E-4876-8766-9B58F1C7AC0F}" srcOrd="0" destOrd="0" presId="urn:microsoft.com/office/officeart/2005/8/layout/orgChart1"/>
    <dgm:cxn modelId="{AE092D90-527F-497B-82BC-5AB0DCF2B388}" type="presOf" srcId="{51097EB1-516E-4EC7-BD68-83E33CAF397F}" destId="{44573FFB-DAE9-462A-BBAB-A7460594A8F6}" srcOrd="0" destOrd="0" presId="urn:microsoft.com/office/officeart/2005/8/layout/orgChart1"/>
    <dgm:cxn modelId="{A9388306-FF40-45B3-A7D3-AF8A269FD3F0}" type="presParOf" srcId="{1E270467-069D-4549-B306-AD002CDD1837}" destId="{1044A5FA-3F18-4CD9-B9A2-F0CD90C76B35}" srcOrd="0" destOrd="0" presId="urn:microsoft.com/office/officeart/2005/8/layout/orgChart1"/>
    <dgm:cxn modelId="{BCF90285-D2BC-4376-8FE5-93158CDA6337}" type="presParOf" srcId="{1044A5FA-3F18-4CD9-B9A2-F0CD90C76B35}" destId="{08402BF0-9877-4F1C-8665-555DED361B1F}" srcOrd="0" destOrd="0" presId="urn:microsoft.com/office/officeart/2005/8/layout/orgChart1"/>
    <dgm:cxn modelId="{6CCED049-CA17-4C1D-B0E1-A94FE8AD9A7D}" type="presParOf" srcId="{08402BF0-9877-4F1C-8665-555DED361B1F}" destId="{44573FFB-DAE9-462A-BBAB-A7460594A8F6}" srcOrd="0" destOrd="0" presId="urn:microsoft.com/office/officeart/2005/8/layout/orgChart1"/>
    <dgm:cxn modelId="{1E2A475A-4D17-493A-9300-271091F3B9F2}" type="presParOf" srcId="{08402BF0-9877-4F1C-8665-555DED361B1F}" destId="{D4D77FF8-A099-4EBC-B6AB-BA6A9371657F}" srcOrd="1" destOrd="0" presId="urn:microsoft.com/office/officeart/2005/8/layout/orgChart1"/>
    <dgm:cxn modelId="{8D27F4E6-CB64-4232-86B6-AF15A90179A4}" type="presParOf" srcId="{1044A5FA-3F18-4CD9-B9A2-F0CD90C76B35}" destId="{765B40D6-F2A3-4170-9507-910C7D698033}" srcOrd="1" destOrd="0" presId="urn:microsoft.com/office/officeart/2005/8/layout/orgChart1"/>
    <dgm:cxn modelId="{D9789659-CDF4-4C4B-9ACC-F0E5B560B552}" type="presParOf" srcId="{765B40D6-F2A3-4170-9507-910C7D698033}" destId="{A1FC3926-C5DC-415A-998E-07DE6B4721B4}" srcOrd="0" destOrd="0" presId="urn:microsoft.com/office/officeart/2005/8/layout/orgChart1"/>
    <dgm:cxn modelId="{6CA16CF9-33DF-4601-A88F-963443E21B16}" type="presParOf" srcId="{765B40D6-F2A3-4170-9507-910C7D698033}" destId="{DD45321E-AD1E-46A4-8308-7B74C6A0E9E7}" srcOrd="1" destOrd="0" presId="urn:microsoft.com/office/officeart/2005/8/layout/orgChart1"/>
    <dgm:cxn modelId="{75F22BFD-39EC-493E-B27C-8F91672C801C}" type="presParOf" srcId="{DD45321E-AD1E-46A4-8308-7B74C6A0E9E7}" destId="{8C502452-1125-463D-817B-E417F07B5B52}" srcOrd="0" destOrd="0" presId="urn:microsoft.com/office/officeart/2005/8/layout/orgChart1"/>
    <dgm:cxn modelId="{879E43A2-6818-4B2D-A7F1-D3A2B1201191}" type="presParOf" srcId="{8C502452-1125-463D-817B-E417F07B5B52}" destId="{F5D57871-8BD2-4D87-A9C1-CD2E85AB2063}" srcOrd="0" destOrd="0" presId="urn:microsoft.com/office/officeart/2005/8/layout/orgChart1"/>
    <dgm:cxn modelId="{142330C4-9D18-47D9-8D60-FF0F301CF0E3}" type="presParOf" srcId="{8C502452-1125-463D-817B-E417F07B5B52}" destId="{6A5C9377-EB34-4F1F-B069-93002837CDBD}" srcOrd="1" destOrd="0" presId="urn:microsoft.com/office/officeart/2005/8/layout/orgChart1"/>
    <dgm:cxn modelId="{2DEDE255-2B25-4254-84BE-1563D1D52784}" type="presParOf" srcId="{DD45321E-AD1E-46A4-8308-7B74C6A0E9E7}" destId="{37EF3606-D103-4413-9A2E-D2D1C2690E3B}" srcOrd="1" destOrd="0" presId="urn:microsoft.com/office/officeart/2005/8/layout/orgChart1"/>
    <dgm:cxn modelId="{A2FE8929-85DA-4499-A9C4-2255518B0700}" type="presParOf" srcId="{DD45321E-AD1E-46A4-8308-7B74C6A0E9E7}" destId="{D4AE8B38-9747-4B79-92E8-6BCB0FA608D4}" srcOrd="2" destOrd="0" presId="urn:microsoft.com/office/officeart/2005/8/layout/orgChart1"/>
    <dgm:cxn modelId="{FECA19FF-9145-4FB1-BA62-5BD6ACCE7FC9}" type="presParOf" srcId="{765B40D6-F2A3-4170-9507-910C7D698033}" destId="{3207232B-595E-4876-8766-9B58F1C7AC0F}" srcOrd="2" destOrd="0" presId="urn:microsoft.com/office/officeart/2005/8/layout/orgChart1"/>
    <dgm:cxn modelId="{0432B447-BF7C-4675-AFEC-010618ECAA72}" type="presParOf" srcId="{765B40D6-F2A3-4170-9507-910C7D698033}" destId="{FB774252-28BB-40F2-B325-AC7C3A8667DE}" srcOrd="3" destOrd="0" presId="urn:microsoft.com/office/officeart/2005/8/layout/orgChart1"/>
    <dgm:cxn modelId="{8BFAACCC-0493-4B14-BF65-9D54FEE973AA}" type="presParOf" srcId="{FB774252-28BB-40F2-B325-AC7C3A8667DE}" destId="{5FC9EB61-0CDA-4A57-B705-F1AA84865C70}" srcOrd="0" destOrd="0" presId="urn:microsoft.com/office/officeart/2005/8/layout/orgChart1"/>
    <dgm:cxn modelId="{568645F8-602A-4344-B789-28DA601D8917}" type="presParOf" srcId="{5FC9EB61-0CDA-4A57-B705-F1AA84865C70}" destId="{E331FF3E-15EF-46F8-B3B4-0A42A335B93A}" srcOrd="0" destOrd="0" presId="urn:microsoft.com/office/officeart/2005/8/layout/orgChart1"/>
    <dgm:cxn modelId="{972A9F01-3024-4432-8E5E-6BE7D451E04F}" type="presParOf" srcId="{5FC9EB61-0CDA-4A57-B705-F1AA84865C70}" destId="{306C9AEB-4C3B-4A3E-A658-50B1C2A674C6}" srcOrd="1" destOrd="0" presId="urn:microsoft.com/office/officeart/2005/8/layout/orgChart1"/>
    <dgm:cxn modelId="{E5465796-BF2D-4D31-A970-2DDBD1F1D7E7}" type="presParOf" srcId="{FB774252-28BB-40F2-B325-AC7C3A8667DE}" destId="{1BC79899-5DBE-47D9-B19F-59DEFDA43A3E}" srcOrd="1" destOrd="0" presId="urn:microsoft.com/office/officeart/2005/8/layout/orgChart1"/>
    <dgm:cxn modelId="{8D8F73A7-B045-428F-952A-DCBA64C0BB12}" type="presParOf" srcId="{FB774252-28BB-40F2-B325-AC7C3A8667DE}" destId="{BEEC5B5F-AD4E-4AD4-BBE3-9F3B7849911E}" srcOrd="2" destOrd="0" presId="urn:microsoft.com/office/officeart/2005/8/layout/orgChart1"/>
    <dgm:cxn modelId="{B124C03A-83FF-4FB0-A348-E596B4EA7870}" type="presParOf" srcId="{765B40D6-F2A3-4170-9507-910C7D698033}" destId="{C5017F5C-BF5D-4B8D-AF9C-0C19CF9AA5F5}" srcOrd="4" destOrd="0" presId="urn:microsoft.com/office/officeart/2005/8/layout/orgChart1"/>
    <dgm:cxn modelId="{5B159427-06B9-4D17-81AC-A95B9229F4B5}" type="presParOf" srcId="{765B40D6-F2A3-4170-9507-910C7D698033}" destId="{2629ED84-43EF-4928-AE7D-51E902283A27}" srcOrd="5" destOrd="0" presId="urn:microsoft.com/office/officeart/2005/8/layout/orgChart1"/>
    <dgm:cxn modelId="{31D6ECD3-7977-4803-82A8-533DD2B7879C}" type="presParOf" srcId="{2629ED84-43EF-4928-AE7D-51E902283A27}" destId="{29C8D779-D304-49F9-8466-2E10F9EEAD8C}" srcOrd="0" destOrd="0" presId="urn:microsoft.com/office/officeart/2005/8/layout/orgChart1"/>
    <dgm:cxn modelId="{76140824-DF90-4548-B018-C44185A79850}" type="presParOf" srcId="{29C8D779-D304-49F9-8466-2E10F9EEAD8C}" destId="{16805D5E-0252-4AD0-9E94-27C5215B7C35}" srcOrd="0" destOrd="0" presId="urn:microsoft.com/office/officeart/2005/8/layout/orgChart1"/>
    <dgm:cxn modelId="{5F79D731-05B9-4EF1-B5B5-895F27816EF1}" type="presParOf" srcId="{29C8D779-D304-49F9-8466-2E10F9EEAD8C}" destId="{04081661-6886-4835-874F-8D066F7D4CF9}" srcOrd="1" destOrd="0" presId="urn:microsoft.com/office/officeart/2005/8/layout/orgChart1"/>
    <dgm:cxn modelId="{AAD87894-B5A7-4A7B-BA0D-0FD6E34FE5DA}" type="presParOf" srcId="{2629ED84-43EF-4928-AE7D-51E902283A27}" destId="{8193725B-0A53-46E7-A3B2-CE6D707582AC}" srcOrd="1" destOrd="0" presId="urn:microsoft.com/office/officeart/2005/8/layout/orgChart1"/>
    <dgm:cxn modelId="{B67F0839-081A-462F-A1A0-95FE0E448B86}" type="presParOf" srcId="{2629ED84-43EF-4928-AE7D-51E902283A27}" destId="{4F5B156A-6656-44DC-AAF5-762A0D18B423}" srcOrd="2" destOrd="0" presId="urn:microsoft.com/office/officeart/2005/8/layout/orgChart1"/>
    <dgm:cxn modelId="{152CD668-27E1-40D4-82A5-2B60B81ABB4B}" type="presParOf" srcId="{1044A5FA-3F18-4CD9-B9A2-F0CD90C76B35}" destId="{9B3A79EC-A38F-41E8-8A20-42CCE86F632F}" srcOrd="2" destOrd="0" presId="urn:microsoft.com/office/officeart/2005/8/layout/orgChart1"/>
    <dgm:cxn modelId="{5242C20B-7CC4-41CE-8E14-8570CEEA40F9}" type="presParOf" srcId="{9B3A79EC-A38F-41E8-8A20-42CCE86F632F}" destId="{A48014E8-CED2-41B2-94A8-17BAB0B2EA1A}" srcOrd="0" destOrd="0" presId="urn:microsoft.com/office/officeart/2005/8/layout/orgChart1"/>
    <dgm:cxn modelId="{DE4B22F9-490F-4ECB-B05D-26D9FD4D3201}" type="presParOf" srcId="{9B3A79EC-A38F-41E8-8A20-42CCE86F632F}" destId="{DE73AEF9-D7B6-44B5-A208-E9BF1A35F172}" srcOrd="1" destOrd="0" presId="urn:microsoft.com/office/officeart/2005/8/layout/orgChart1"/>
    <dgm:cxn modelId="{75BD62F6-4914-4D92-A8A6-32761B62026B}" type="presParOf" srcId="{DE73AEF9-D7B6-44B5-A208-E9BF1A35F172}" destId="{571E91CC-8E12-40C2-BB17-4CE8FE0901C4}" srcOrd="0" destOrd="0" presId="urn:microsoft.com/office/officeart/2005/8/layout/orgChart1"/>
    <dgm:cxn modelId="{2E80CE0D-384E-485B-80EA-59DCF465B55E}" type="presParOf" srcId="{571E91CC-8E12-40C2-BB17-4CE8FE0901C4}" destId="{CCFA2725-FF35-49DC-9D88-AAB93257C1EC}" srcOrd="0" destOrd="0" presId="urn:microsoft.com/office/officeart/2005/8/layout/orgChart1"/>
    <dgm:cxn modelId="{644B1705-C903-49DE-94C9-59014A400043}" type="presParOf" srcId="{571E91CC-8E12-40C2-BB17-4CE8FE0901C4}" destId="{98DE5723-1B63-4D50-A1FD-CBCCCD83D0CF}" srcOrd="1" destOrd="0" presId="urn:microsoft.com/office/officeart/2005/8/layout/orgChart1"/>
    <dgm:cxn modelId="{AB95719C-0B58-4375-82FC-F42A343D640D}" type="presParOf" srcId="{DE73AEF9-D7B6-44B5-A208-E9BF1A35F172}" destId="{6A167A4D-0240-41A3-927D-9A9C8633BE03}" srcOrd="1" destOrd="0" presId="urn:microsoft.com/office/officeart/2005/8/layout/orgChart1"/>
    <dgm:cxn modelId="{4F64C5D7-564E-4452-8ED4-7471BEA7705B}" type="presParOf" srcId="{DE73AEF9-D7B6-44B5-A208-E9BF1A35F172}" destId="{2CA0724A-49DB-4D76-A547-6C52DC6174B8}" srcOrd="2" destOrd="0" presId="urn:microsoft.com/office/officeart/2005/8/layout/orgChart1"/>
    <dgm:cxn modelId="{B73C023E-CB22-4BF3-A3C3-FD0C08961D30}" type="presParOf" srcId="{9B3A79EC-A38F-41E8-8A20-42CCE86F632F}" destId="{FFBB6B26-3C32-4FA4-82F5-12B16653582B}" srcOrd="2" destOrd="0" presId="urn:microsoft.com/office/officeart/2005/8/layout/orgChart1"/>
    <dgm:cxn modelId="{4267FF13-4139-4E53-B463-9519C05E9A05}" type="presParOf" srcId="{9B3A79EC-A38F-41E8-8A20-42CCE86F632F}" destId="{A49ED065-5BE8-497C-99CB-5967CB9D4506}" srcOrd="3" destOrd="0" presId="urn:microsoft.com/office/officeart/2005/8/layout/orgChart1"/>
    <dgm:cxn modelId="{56B9555C-B0FC-49B2-B665-601DF40A39DA}" type="presParOf" srcId="{A49ED065-5BE8-497C-99CB-5967CB9D4506}" destId="{888E6E48-8F06-45DD-B4C1-4D0663E8EB30}" srcOrd="0" destOrd="0" presId="urn:microsoft.com/office/officeart/2005/8/layout/orgChart1"/>
    <dgm:cxn modelId="{28011CD4-56B6-40F1-8663-B703C90EFAAB}" type="presParOf" srcId="{888E6E48-8F06-45DD-B4C1-4D0663E8EB30}" destId="{E070FBDA-2DA2-453B-A3D3-54FF6FCC6884}" srcOrd="0" destOrd="0" presId="urn:microsoft.com/office/officeart/2005/8/layout/orgChart1"/>
    <dgm:cxn modelId="{24FF76AF-553C-4F3E-8FEA-434E6F3092CE}" type="presParOf" srcId="{888E6E48-8F06-45DD-B4C1-4D0663E8EB30}" destId="{5F5F244C-28D6-4D11-BC93-8AAF22EE886F}" srcOrd="1" destOrd="0" presId="urn:microsoft.com/office/officeart/2005/8/layout/orgChart1"/>
    <dgm:cxn modelId="{C0D8921A-F0B8-4941-AC02-99CD1C67D9A3}" type="presParOf" srcId="{A49ED065-5BE8-497C-99CB-5967CB9D4506}" destId="{C642D264-DF33-4CD2-AC4C-B64B972FFCB7}" srcOrd="1" destOrd="0" presId="urn:microsoft.com/office/officeart/2005/8/layout/orgChart1"/>
    <dgm:cxn modelId="{DA3C0929-60BB-4472-8D88-1847B0ECF9DC}" type="presParOf" srcId="{A49ED065-5BE8-497C-99CB-5967CB9D4506}" destId="{81804591-0949-41C6-9814-51E7AEDA13D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F0A99E-774A-4659-84C0-F065C33D694F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P04/06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Lillemor Blom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Magnus &amp; Malin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Jonas Karlsson</a:t>
          </a:r>
        </a:p>
      </dgm:t>
    </dgm:pt>
    <dgm:pt modelId="{217DB034-ED05-4BA4-B6F9-21FEE02D14C1}" type="sibTrans" cxnId="{BB11E5AF-8C56-4AFA-A219-A106DCFC09B0}">
      <dgm:prSet/>
      <dgm:spPr/>
      <dgm:t>
        <a:bodyPr/>
        <a:lstStyle/>
        <a:p>
          <a:endParaRPr lang="sv-SE"/>
        </a:p>
      </dgm:t>
    </dgm:pt>
    <dgm:pt modelId="{FF14E26A-4129-4800-A85B-ED19DE23BFA9}" type="parTrans" cxnId="{BB11E5AF-8C56-4AFA-A219-A106DCFC09B0}">
      <dgm:prSet/>
      <dgm:spPr/>
      <dgm:t>
        <a:bodyPr/>
        <a:lstStyle/>
        <a:p>
          <a:endParaRPr lang="sv-SE"/>
        </a:p>
      </dgm:t>
    </dgm:pt>
    <dgm:pt modelId="{CAD616D5-9337-4A8D-BD03-AD8C74969588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Innebandy 07/09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Mia </a:t>
          </a: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Persson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070-6111676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Sandra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Selvin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07</a:t>
          </a:r>
        </a:p>
        <a:p>
          <a:pPr algn="ctr" defTabSz="914400">
            <a:buNone/>
          </a:pP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</dgm:t>
    </dgm:pt>
    <dgm:pt modelId="{10AEF509-0A3B-4458-8C0A-F259DAE55B32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Innebandy 03/06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Lars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Schönn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076-1827730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Caroline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Selvin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07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</dgm:t>
    </dgm:pt>
    <dgm:pt modelId="{B587D8A3-6776-4852-8225-AA7C13B9DC0C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F06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Therese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Ekshagen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Jimmy </a:t>
          </a:r>
          <a:r>
            <a:rPr lang="sv-SE" sz="2000" noProof="0" dirty="0" err="1" smtClean="0">
              <a:solidFill>
                <a:schemeClr val="tx1"/>
              </a:solidFill>
              <a:latin typeface="Gill Sans MT" pitchFamily="34" charset="0"/>
            </a:rPr>
            <a:t>Holler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0736-511352</a:t>
          </a:r>
          <a:endParaRPr lang="sv-SE" sz="2000" noProof="0" dirty="0" smtClean="0">
            <a:solidFill>
              <a:schemeClr val="tx1"/>
            </a:solidFill>
            <a:latin typeface="Gill Sans MT" pitchFamily="34" charset="0"/>
          </a:endParaRPr>
        </a:p>
      </dgm:t>
    </dgm:pt>
    <dgm:pt modelId="{21B53915-74C6-4279-AFE0-606B90EEF291}" type="asst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XX             </a:t>
          </a:r>
        </a:p>
      </dgm:t>
    </dgm:pt>
    <dgm:pt modelId="{51097EB1-516E-4EC7-BD68-83E33CAF397F}">
      <dgm:prSet phldrT="[Text]" custT="1"/>
      <dgm:spPr>
        <a:solidFill>
          <a:schemeClr val="bg1"/>
        </a:solidFill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gm:spPr>
      <dgm:t>
        <a:bodyPr/>
        <a:lstStyle/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Seniorlag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Mattias Olsson 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076-0068915</a:t>
          </a:r>
        </a:p>
        <a:p>
          <a:pPr algn="ctr" defTabSz="914400">
            <a:buNone/>
          </a:pPr>
          <a:r>
            <a:rPr lang="sv-SE" sz="2000" noProof="0" dirty="0" smtClean="0">
              <a:solidFill>
                <a:schemeClr val="tx1"/>
              </a:solidFill>
              <a:latin typeface="Gill Sans MT" pitchFamily="34" charset="0"/>
            </a:rPr>
            <a:t>Håkan &amp; Royne</a:t>
          </a:r>
        </a:p>
      </dgm:t>
    </dgm:pt>
    <dgm:pt modelId="{469E5092-8C79-4049-9B8F-29CF9F271070}" type="sibTrans" cxnId="{9711C3EA-4A92-4762-B8BE-D0E3B6FB30E1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7A2E801E-9373-4173-B020-8195E09C8BB8}" type="parTrans" cxnId="{9711C3EA-4A92-4762-B8BE-D0E3B6FB30E1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0F0982D6-6AAE-4F31-AE69-444E3F133CCD}" type="sibTrans" cxnId="{07C62DDF-B8B5-47F0-8346-291007D3BD27}">
      <dgm:prSet/>
      <dgm:spPr/>
      <dgm:t>
        <a:bodyPr/>
        <a:lstStyle/>
        <a:p>
          <a:endParaRPr lang="sv-SE"/>
        </a:p>
      </dgm:t>
    </dgm:pt>
    <dgm:pt modelId="{A190295B-1A6B-4B79-8F87-02F51B3DFC61}" type="parTrans" cxnId="{07C62DDF-B8B5-47F0-8346-291007D3BD27}">
      <dgm:prSet/>
      <dgm:spPr/>
      <dgm:t>
        <a:bodyPr/>
        <a:lstStyle/>
        <a:p>
          <a:endParaRPr lang="sv-SE"/>
        </a:p>
      </dgm:t>
    </dgm:pt>
    <dgm:pt modelId="{69590C64-C2E9-459A-88C0-53D03710D690}" type="sibTrans" cxnId="{EFE02B3B-FC76-4AEF-B703-ED394F428A10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02887B1B-6669-45CF-A76D-BE5BD8206A15}" type="parTrans" cxnId="{EFE02B3B-FC76-4AEF-B703-ED394F428A10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3BFEDC02-F77F-43F2-A5FF-5DF3929D4B1F}" type="sibTrans" cxnId="{FD9600FC-9809-4E22-AA7A-A9D053D242F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881E1EED-3ABE-4B57-A992-77DB54D31452}" type="parTrans" cxnId="{FD9600FC-9809-4E22-AA7A-A9D053D242F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3DD0DAD7-5D4B-484E-9F0A-ACAEE8AF2660}" type="sibTrans" cxnId="{F0397931-7222-428E-8804-BDFC3C20A7FD}">
      <dgm:prSet/>
      <dgm:spPr/>
      <dgm:t>
        <a:bodyPr/>
        <a:lstStyle/>
        <a:p>
          <a:endParaRPr lang="sv-SE"/>
        </a:p>
      </dgm:t>
    </dgm:pt>
    <dgm:pt modelId="{2AEB9002-25CD-4018-A6B0-221A9461AC0F}" type="parTrans" cxnId="{F0397931-7222-428E-8804-BDFC3C20A7FD}">
      <dgm:prSet/>
      <dgm:spPr/>
      <dgm:t>
        <a:bodyPr/>
        <a:lstStyle/>
        <a:p>
          <a:endParaRPr lang="sv-SE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44A5FA-3F18-4CD9-B9A2-F0CD90C76B35}" type="pres">
      <dgm:prSet presAssocID="{51097EB1-516E-4EC7-BD68-83E33CAF397F}" presName="hierRoot1" presStyleCnt="0">
        <dgm:presLayoutVars>
          <dgm:hierBranch val="init"/>
        </dgm:presLayoutVars>
      </dgm:prSet>
      <dgm:spPr/>
    </dgm:pt>
    <dgm:pt modelId="{08402BF0-9877-4F1C-8665-555DED361B1F}" type="pres">
      <dgm:prSet presAssocID="{51097EB1-516E-4EC7-BD68-83E33CAF397F}" presName="rootComposite1" presStyleCnt="0"/>
      <dgm:spPr/>
    </dgm:pt>
    <dgm:pt modelId="{44573FFB-DAE9-462A-BBAB-A7460594A8F6}" type="pres">
      <dgm:prSet presAssocID="{51097EB1-516E-4EC7-BD68-83E33CAF397F}" presName="rootText1" presStyleLbl="node0" presStyleIdx="0" presStyleCnt="1" custScaleX="157619" custScaleY="214883" custLinFactNeighborX="-1323" custLinFactNeighborY="-383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D77FF8-A099-4EBC-B6AB-BA6A9371657F}" type="pres">
      <dgm:prSet presAssocID="{51097EB1-516E-4EC7-BD68-83E33CAF397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65B40D6-F2A3-4170-9507-910C7D698033}" type="pres">
      <dgm:prSet presAssocID="{51097EB1-516E-4EC7-BD68-83E33CAF397F}" presName="hierChild2" presStyleCnt="0"/>
      <dgm:spPr/>
    </dgm:pt>
    <dgm:pt modelId="{A1FC3926-C5DC-415A-998E-07DE6B4721B4}" type="pres">
      <dgm:prSet presAssocID="{881E1EED-3ABE-4B57-A992-77DB54D31452}" presName="Name37" presStyleLbl="parChTrans1D2" presStyleIdx="0" presStyleCnt="5"/>
      <dgm:spPr/>
      <dgm:t>
        <a:bodyPr/>
        <a:lstStyle/>
        <a:p>
          <a:endParaRPr lang="en-US"/>
        </a:p>
      </dgm:t>
    </dgm:pt>
    <dgm:pt modelId="{DD45321E-AD1E-46A4-8308-7B74C6A0E9E7}" type="pres">
      <dgm:prSet presAssocID="{B587D8A3-6776-4852-8225-AA7C13B9DC0C}" presName="hierRoot2" presStyleCnt="0">
        <dgm:presLayoutVars>
          <dgm:hierBranch val="init"/>
        </dgm:presLayoutVars>
      </dgm:prSet>
      <dgm:spPr/>
    </dgm:pt>
    <dgm:pt modelId="{8C502452-1125-463D-817B-E417F07B5B52}" type="pres">
      <dgm:prSet presAssocID="{B587D8A3-6776-4852-8225-AA7C13B9DC0C}" presName="rootComposite" presStyleCnt="0"/>
      <dgm:spPr/>
    </dgm:pt>
    <dgm:pt modelId="{F5D57871-8BD2-4D87-A9C1-CD2E85AB2063}" type="pres">
      <dgm:prSet presAssocID="{B587D8A3-6776-4852-8225-AA7C13B9DC0C}" presName="rootText" presStyleLbl="node2" presStyleIdx="0" presStyleCnt="3" custScaleX="178069" custScaleY="229577" custLinFactNeighborX="-1653" custLinFactNeighborY="-573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5C9377-EB34-4F1F-B069-93002837CDBD}" type="pres">
      <dgm:prSet presAssocID="{B587D8A3-6776-4852-8225-AA7C13B9DC0C}" presName="rootConnector" presStyleLbl="node2" presStyleIdx="0" presStyleCnt="3"/>
      <dgm:spPr/>
      <dgm:t>
        <a:bodyPr/>
        <a:lstStyle/>
        <a:p>
          <a:endParaRPr lang="en-US"/>
        </a:p>
      </dgm:t>
    </dgm:pt>
    <dgm:pt modelId="{37EF3606-D103-4413-9A2E-D2D1C2690E3B}" type="pres">
      <dgm:prSet presAssocID="{B587D8A3-6776-4852-8225-AA7C13B9DC0C}" presName="hierChild4" presStyleCnt="0"/>
      <dgm:spPr/>
    </dgm:pt>
    <dgm:pt modelId="{D4AE8B38-9747-4B79-92E8-6BCB0FA608D4}" type="pres">
      <dgm:prSet presAssocID="{B587D8A3-6776-4852-8225-AA7C13B9DC0C}" presName="hierChild5" presStyleCnt="0"/>
      <dgm:spPr/>
    </dgm:pt>
    <dgm:pt modelId="{3207232B-595E-4876-8766-9B58F1C7AC0F}" type="pres">
      <dgm:prSet presAssocID="{02887B1B-6669-45CF-A76D-BE5BD8206A15}" presName="Name37" presStyleLbl="parChTrans1D2" presStyleIdx="1" presStyleCnt="5"/>
      <dgm:spPr/>
      <dgm:t>
        <a:bodyPr/>
        <a:lstStyle/>
        <a:p>
          <a:endParaRPr lang="en-US"/>
        </a:p>
      </dgm:t>
    </dgm:pt>
    <dgm:pt modelId="{FB774252-28BB-40F2-B325-AC7C3A8667DE}" type="pres">
      <dgm:prSet presAssocID="{10AEF509-0A3B-4458-8C0A-F259DAE55B32}" presName="hierRoot2" presStyleCnt="0">
        <dgm:presLayoutVars>
          <dgm:hierBranch val="init"/>
        </dgm:presLayoutVars>
      </dgm:prSet>
      <dgm:spPr/>
    </dgm:pt>
    <dgm:pt modelId="{5FC9EB61-0CDA-4A57-B705-F1AA84865C70}" type="pres">
      <dgm:prSet presAssocID="{10AEF509-0A3B-4458-8C0A-F259DAE55B32}" presName="rootComposite" presStyleCnt="0"/>
      <dgm:spPr/>
    </dgm:pt>
    <dgm:pt modelId="{E331FF3E-15EF-46F8-B3B4-0A42A335B93A}" type="pres">
      <dgm:prSet presAssocID="{10AEF509-0A3B-4458-8C0A-F259DAE55B32}" presName="rootText" presStyleLbl="node2" presStyleIdx="1" presStyleCnt="3" custScaleX="161020" custScaleY="229577" custLinFactNeighborX="-3711" custLinFactNeighborY="-573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6C9AEB-4C3B-4A3E-A658-50B1C2A674C6}" type="pres">
      <dgm:prSet presAssocID="{10AEF509-0A3B-4458-8C0A-F259DAE55B32}" presName="rootConnector" presStyleLbl="node2" presStyleIdx="1" presStyleCnt="3"/>
      <dgm:spPr/>
      <dgm:t>
        <a:bodyPr/>
        <a:lstStyle/>
        <a:p>
          <a:endParaRPr lang="en-US"/>
        </a:p>
      </dgm:t>
    </dgm:pt>
    <dgm:pt modelId="{1BC79899-5DBE-47D9-B19F-59DEFDA43A3E}" type="pres">
      <dgm:prSet presAssocID="{10AEF509-0A3B-4458-8C0A-F259DAE55B32}" presName="hierChild4" presStyleCnt="0"/>
      <dgm:spPr/>
    </dgm:pt>
    <dgm:pt modelId="{BEEC5B5F-AD4E-4AD4-BBE3-9F3B7849911E}" type="pres">
      <dgm:prSet presAssocID="{10AEF509-0A3B-4458-8C0A-F259DAE55B32}" presName="hierChild5" presStyleCnt="0"/>
      <dgm:spPr/>
    </dgm:pt>
    <dgm:pt modelId="{C5017F5C-BF5D-4B8D-AF9C-0C19CF9AA5F5}" type="pres">
      <dgm:prSet presAssocID="{A190295B-1A6B-4B79-8F87-02F51B3DFC61}" presName="Name37" presStyleLbl="parChTrans1D2" presStyleIdx="2" presStyleCnt="5"/>
      <dgm:spPr/>
      <dgm:t>
        <a:bodyPr/>
        <a:lstStyle/>
        <a:p>
          <a:endParaRPr lang="sv-SE"/>
        </a:p>
      </dgm:t>
    </dgm:pt>
    <dgm:pt modelId="{2629ED84-43EF-4928-AE7D-51E902283A27}" type="pres">
      <dgm:prSet presAssocID="{CAD616D5-9337-4A8D-BD03-AD8C74969588}" presName="hierRoot2" presStyleCnt="0">
        <dgm:presLayoutVars>
          <dgm:hierBranch val="init"/>
        </dgm:presLayoutVars>
      </dgm:prSet>
      <dgm:spPr/>
    </dgm:pt>
    <dgm:pt modelId="{29C8D779-D304-49F9-8466-2E10F9EEAD8C}" type="pres">
      <dgm:prSet presAssocID="{CAD616D5-9337-4A8D-BD03-AD8C74969588}" presName="rootComposite" presStyleCnt="0"/>
      <dgm:spPr/>
    </dgm:pt>
    <dgm:pt modelId="{16805D5E-0252-4AD0-9E94-27C5215B7C35}" type="pres">
      <dgm:prSet presAssocID="{CAD616D5-9337-4A8D-BD03-AD8C74969588}" presName="rootText" presStyleLbl="node2" presStyleIdx="2" presStyleCnt="3" custScaleX="169902" custScaleY="227588" custLinFactNeighborX="-3711" custLinFactNeighborY="-5736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04081661-6886-4835-874F-8D066F7D4CF9}" type="pres">
      <dgm:prSet presAssocID="{CAD616D5-9337-4A8D-BD03-AD8C74969588}" presName="rootConnector" presStyleLbl="node2" presStyleIdx="2" presStyleCnt="3"/>
      <dgm:spPr/>
      <dgm:t>
        <a:bodyPr/>
        <a:lstStyle/>
        <a:p>
          <a:endParaRPr lang="sv-SE"/>
        </a:p>
      </dgm:t>
    </dgm:pt>
    <dgm:pt modelId="{8193725B-0A53-46E7-A3B2-CE6D707582AC}" type="pres">
      <dgm:prSet presAssocID="{CAD616D5-9337-4A8D-BD03-AD8C74969588}" presName="hierChild4" presStyleCnt="0"/>
      <dgm:spPr/>
    </dgm:pt>
    <dgm:pt modelId="{4F5B156A-6656-44DC-AAF5-762A0D18B423}" type="pres">
      <dgm:prSet presAssocID="{CAD616D5-9337-4A8D-BD03-AD8C74969588}" presName="hierChild5" presStyleCnt="0"/>
      <dgm:spPr/>
    </dgm:pt>
    <dgm:pt modelId="{9B3A79EC-A38F-41E8-8A20-42CCE86F632F}" type="pres">
      <dgm:prSet presAssocID="{51097EB1-516E-4EC7-BD68-83E33CAF397F}" presName="hierChild3" presStyleCnt="0"/>
      <dgm:spPr/>
    </dgm:pt>
    <dgm:pt modelId="{A48014E8-CED2-41B2-94A8-17BAB0B2EA1A}" type="pres">
      <dgm:prSet presAssocID="{2AEB9002-25CD-4018-A6B0-221A9461AC0F}" presName="Name111" presStyleLbl="parChTrans1D2" presStyleIdx="3" presStyleCnt="5"/>
      <dgm:spPr/>
      <dgm:t>
        <a:bodyPr/>
        <a:lstStyle/>
        <a:p>
          <a:endParaRPr lang="sv-SE"/>
        </a:p>
      </dgm:t>
    </dgm:pt>
    <dgm:pt modelId="{DE73AEF9-D7B6-44B5-A208-E9BF1A35F172}" type="pres">
      <dgm:prSet presAssocID="{21B53915-74C6-4279-AFE0-606B90EEF291}" presName="hierRoot3" presStyleCnt="0">
        <dgm:presLayoutVars>
          <dgm:hierBranch val="init"/>
        </dgm:presLayoutVars>
      </dgm:prSet>
      <dgm:spPr/>
    </dgm:pt>
    <dgm:pt modelId="{571E91CC-8E12-40C2-BB17-4CE8FE0901C4}" type="pres">
      <dgm:prSet presAssocID="{21B53915-74C6-4279-AFE0-606B90EEF291}" presName="rootComposite3" presStyleCnt="0"/>
      <dgm:spPr/>
    </dgm:pt>
    <dgm:pt modelId="{CCFA2725-FF35-49DC-9D88-AAB93257C1EC}" type="pres">
      <dgm:prSet presAssocID="{21B53915-74C6-4279-AFE0-606B90EEF291}" presName="rootText3" presStyleLbl="asst1" presStyleIdx="0" presStyleCnt="2" custScaleX="161900" custScaleY="143871" custLinFactNeighborX="-3711" custLinFactNeighborY="-5736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98DE5723-1B63-4D50-A1FD-CBCCCD83D0CF}" type="pres">
      <dgm:prSet presAssocID="{21B53915-74C6-4279-AFE0-606B90EEF291}" presName="rootConnector3" presStyleLbl="asst1" presStyleIdx="0" presStyleCnt="2"/>
      <dgm:spPr/>
      <dgm:t>
        <a:bodyPr/>
        <a:lstStyle/>
        <a:p>
          <a:endParaRPr lang="sv-SE"/>
        </a:p>
      </dgm:t>
    </dgm:pt>
    <dgm:pt modelId="{6A167A4D-0240-41A3-927D-9A9C8633BE03}" type="pres">
      <dgm:prSet presAssocID="{21B53915-74C6-4279-AFE0-606B90EEF291}" presName="hierChild6" presStyleCnt="0"/>
      <dgm:spPr/>
    </dgm:pt>
    <dgm:pt modelId="{2CA0724A-49DB-4D76-A547-6C52DC6174B8}" type="pres">
      <dgm:prSet presAssocID="{21B53915-74C6-4279-AFE0-606B90EEF291}" presName="hierChild7" presStyleCnt="0"/>
      <dgm:spPr/>
    </dgm:pt>
    <dgm:pt modelId="{FFBB6B26-3C32-4FA4-82F5-12B16653582B}" type="pres">
      <dgm:prSet presAssocID="{FF14E26A-4129-4800-A85B-ED19DE23BFA9}" presName="Name111" presStyleLbl="parChTrans1D2" presStyleIdx="4" presStyleCnt="5"/>
      <dgm:spPr/>
      <dgm:t>
        <a:bodyPr/>
        <a:lstStyle/>
        <a:p>
          <a:endParaRPr lang="sv-SE"/>
        </a:p>
      </dgm:t>
    </dgm:pt>
    <dgm:pt modelId="{A49ED065-5BE8-497C-99CB-5967CB9D4506}" type="pres">
      <dgm:prSet presAssocID="{B2F0A99E-774A-4659-84C0-F065C33D694F}" presName="hierRoot3" presStyleCnt="0">
        <dgm:presLayoutVars>
          <dgm:hierBranch val="init"/>
        </dgm:presLayoutVars>
      </dgm:prSet>
      <dgm:spPr/>
    </dgm:pt>
    <dgm:pt modelId="{888E6E48-8F06-45DD-B4C1-4D0663E8EB30}" type="pres">
      <dgm:prSet presAssocID="{B2F0A99E-774A-4659-84C0-F065C33D694F}" presName="rootComposite3" presStyleCnt="0"/>
      <dgm:spPr/>
    </dgm:pt>
    <dgm:pt modelId="{E070FBDA-2DA2-453B-A3D3-54FF6FCC6884}" type="pres">
      <dgm:prSet presAssocID="{B2F0A99E-774A-4659-84C0-F065C33D694F}" presName="rootText3" presStyleLbl="asst1" presStyleIdx="1" presStyleCnt="2" custScaleX="167969" custScaleY="142643" custLinFactNeighborX="-3711" custLinFactNeighborY="-5736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5F5F244C-28D6-4D11-BC93-8AAF22EE886F}" type="pres">
      <dgm:prSet presAssocID="{B2F0A99E-774A-4659-84C0-F065C33D694F}" presName="rootConnector3" presStyleLbl="asst1" presStyleIdx="1" presStyleCnt="2"/>
      <dgm:spPr/>
      <dgm:t>
        <a:bodyPr/>
        <a:lstStyle/>
        <a:p>
          <a:endParaRPr lang="sv-SE"/>
        </a:p>
      </dgm:t>
    </dgm:pt>
    <dgm:pt modelId="{C642D264-DF33-4CD2-AC4C-B64B972FFCB7}" type="pres">
      <dgm:prSet presAssocID="{B2F0A99E-774A-4659-84C0-F065C33D694F}" presName="hierChild6" presStyleCnt="0"/>
      <dgm:spPr/>
    </dgm:pt>
    <dgm:pt modelId="{81804591-0949-41C6-9814-51E7AEDA13DF}" type="pres">
      <dgm:prSet presAssocID="{B2F0A99E-774A-4659-84C0-F065C33D694F}" presName="hierChild7" presStyleCnt="0"/>
      <dgm:spPr/>
    </dgm:pt>
  </dgm:ptLst>
  <dgm:cxnLst>
    <dgm:cxn modelId="{3640D9E2-3A6F-46E7-96B9-9632C47A6A84}" type="presOf" srcId="{51097EB1-516E-4EC7-BD68-83E33CAF397F}" destId="{44573FFB-DAE9-462A-BBAB-A7460594A8F6}" srcOrd="0" destOrd="0" presId="urn:microsoft.com/office/officeart/2005/8/layout/orgChart1"/>
    <dgm:cxn modelId="{1258A99B-AE99-4223-9451-5435EF62FA67}" type="presOf" srcId="{02887B1B-6669-45CF-A76D-BE5BD8206A15}" destId="{3207232B-595E-4876-8766-9B58F1C7AC0F}" srcOrd="0" destOrd="0" presId="urn:microsoft.com/office/officeart/2005/8/layout/orgChart1"/>
    <dgm:cxn modelId="{DAF838A5-30C4-4637-B83F-D433CCC769FE}" type="presOf" srcId="{FF14E26A-4129-4800-A85B-ED19DE23BFA9}" destId="{FFBB6B26-3C32-4FA4-82F5-12B16653582B}" srcOrd="0" destOrd="0" presId="urn:microsoft.com/office/officeart/2005/8/layout/orgChart1"/>
    <dgm:cxn modelId="{40B18DD2-C30A-4685-AE64-2B1D17DB709B}" type="presOf" srcId="{A190295B-1A6B-4B79-8F87-02F51B3DFC61}" destId="{C5017F5C-BF5D-4B8D-AF9C-0C19CF9AA5F5}" srcOrd="0" destOrd="0" presId="urn:microsoft.com/office/officeart/2005/8/layout/orgChart1"/>
    <dgm:cxn modelId="{A5AB51D4-EC5C-46DE-A9DB-FFD65002C3F9}" type="presOf" srcId="{881E1EED-3ABE-4B57-A992-77DB54D31452}" destId="{A1FC3926-C5DC-415A-998E-07DE6B4721B4}" srcOrd="0" destOrd="0" presId="urn:microsoft.com/office/officeart/2005/8/layout/orgChart1"/>
    <dgm:cxn modelId="{3B6B4ED0-D716-465F-9ABC-65B37E98B082}" type="presOf" srcId="{2AEB9002-25CD-4018-A6B0-221A9461AC0F}" destId="{A48014E8-CED2-41B2-94A8-17BAB0B2EA1A}" srcOrd="0" destOrd="0" presId="urn:microsoft.com/office/officeart/2005/8/layout/orgChart1"/>
    <dgm:cxn modelId="{BB11E5AF-8C56-4AFA-A219-A106DCFC09B0}" srcId="{51097EB1-516E-4EC7-BD68-83E33CAF397F}" destId="{B2F0A99E-774A-4659-84C0-F065C33D694F}" srcOrd="1" destOrd="0" parTransId="{FF14E26A-4129-4800-A85B-ED19DE23BFA9}" sibTransId="{217DB034-ED05-4BA4-B6F9-21FEE02D14C1}"/>
    <dgm:cxn modelId="{EFE02B3B-FC76-4AEF-B703-ED394F428A10}" srcId="{51097EB1-516E-4EC7-BD68-83E33CAF397F}" destId="{10AEF509-0A3B-4458-8C0A-F259DAE55B32}" srcOrd="3" destOrd="0" parTransId="{02887B1B-6669-45CF-A76D-BE5BD8206A15}" sibTransId="{69590C64-C2E9-459A-88C0-53D03710D690}"/>
    <dgm:cxn modelId="{90DB6266-D5E8-4788-A9D5-1B0361E5B61D}" type="presOf" srcId="{51097EB1-516E-4EC7-BD68-83E33CAF397F}" destId="{D4D77FF8-A099-4EBC-B6AB-BA6A9371657F}" srcOrd="1" destOrd="0" presId="urn:microsoft.com/office/officeart/2005/8/layout/orgChart1"/>
    <dgm:cxn modelId="{FD9600FC-9809-4E22-AA7A-A9D053D242F6}" srcId="{51097EB1-516E-4EC7-BD68-83E33CAF397F}" destId="{B587D8A3-6776-4852-8225-AA7C13B9DC0C}" srcOrd="2" destOrd="0" parTransId="{881E1EED-3ABE-4B57-A992-77DB54D31452}" sibTransId="{3BFEDC02-F77F-43F2-A5FF-5DF3929D4B1F}"/>
    <dgm:cxn modelId="{AFAF766E-7786-4836-879D-30F2E5AD0A34}" type="presOf" srcId="{10AEF509-0A3B-4458-8C0A-F259DAE55B32}" destId="{E331FF3E-15EF-46F8-B3B4-0A42A335B93A}" srcOrd="0" destOrd="0" presId="urn:microsoft.com/office/officeart/2005/8/layout/orgChart1"/>
    <dgm:cxn modelId="{0244FF16-C55C-4703-8687-692D0CD87FEC}" type="presOf" srcId="{B587D8A3-6776-4852-8225-AA7C13B9DC0C}" destId="{6A5C9377-EB34-4F1F-B069-93002837CDBD}" srcOrd="1" destOrd="0" presId="urn:microsoft.com/office/officeart/2005/8/layout/orgChart1"/>
    <dgm:cxn modelId="{EED7F550-6565-4F94-9861-951B27FDF2A5}" type="presOf" srcId="{21B53915-74C6-4279-AFE0-606B90EEF291}" destId="{98DE5723-1B63-4D50-A1FD-CBCCCD83D0CF}" srcOrd="1" destOrd="0" presId="urn:microsoft.com/office/officeart/2005/8/layout/orgChart1"/>
    <dgm:cxn modelId="{C4EF1FCB-371A-4FBE-9AA8-D662A8C63BA5}" type="presOf" srcId="{21B53915-74C6-4279-AFE0-606B90EEF291}" destId="{CCFA2725-FF35-49DC-9D88-AAB93257C1EC}" srcOrd="0" destOrd="0" presId="urn:microsoft.com/office/officeart/2005/8/layout/orgChart1"/>
    <dgm:cxn modelId="{07C62DDF-B8B5-47F0-8346-291007D3BD27}" srcId="{51097EB1-516E-4EC7-BD68-83E33CAF397F}" destId="{CAD616D5-9337-4A8D-BD03-AD8C74969588}" srcOrd="4" destOrd="0" parTransId="{A190295B-1A6B-4B79-8F87-02F51B3DFC61}" sibTransId="{0F0982D6-6AAE-4F31-AE69-444E3F133CCD}"/>
    <dgm:cxn modelId="{F3C91B36-DF49-46A6-822E-D622DD22D1B2}" type="presOf" srcId="{B2F0A99E-774A-4659-84C0-F065C33D694F}" destId="{E070FBDA-2DA2-453B-A3D3-54FF6FCC6884}" srcOrd="0" destOrd="0" presId="urn:microsoft.com/office/officeart/2005/8/layout/orgChart1"/>
    <dgm:cxn modelId="{195ABECD-1A0F-46AE-8FCE-8C93C2C4FC0A}" type="presOf" srcId="{CAD616D5-9337-4A8D-BD03-AD8C74969588}" destId="{04081661-6886-4835-874F-8D066F7D4CF9}" srcOrd="1" destOrd="0" presId="urn:microsoft.com/office/officeart/2005/8/layout/orgChart1"/>
    <dgm:cxn modelId="{F0397931-7222-428E-8804-BDFC3C20A7FD}" srcId="{51097EB1-516E-4EC7-BD68-83E33CAF397F}" destId="{21B53915-74C6-4279-AFE0-606B90EEF291}" srcOrd="0" destOrd="0" parTransId="{2AEB9002-25CD-4018-A6B0-221A9461AC0F}" sibTransId="{3DD0DAD7-5D4B-484E-9F0A-ACAEE8AF2660}"/>
    <dgm:cxn modelId="{EC636179-BB4C-4E74-8329-265E78C61F2F}" type="presOf" srcId="{7A02260D-2D79-48F4-BBE6-5BA4879B0CE3}" destId="{1E270467-069D-4549-B306-AD002CDD1837}" srcOrd="0" destOrd="0" presId="urn:microsoft.com/office/officeart/2005/8/layout/orgChart1"/>
    <dgm:cxn modelId="{3C776B20-23A2-4CA8-91B6-C1074FEECF0C}" type="presOf" srcId="{10AEF509-0A3B-4458-8C0A-F259DAE55B32}" destId="{306C9AEB-4C3B-4A3E-A658-50B1C2A674C6}" srcOrd="1" destOrd="0" presId="urn:microsoft.com/office/officeart/2005/8/layout/orgChart1"/>
    <dgm:cxn modelId="{FB34C95F-2420-4893-9139-0C4CAB89779C}" type="presOf" srcId="{B2F0A99E-774A-4659-84C0-F065C33D694F}" destId="{5F5F244C-28D6-4D11-BC93-8AAF22EE886F}" srcOrd="1" destOrd="0" presId="urn:microsoft.com/office/officeart/2005/8/layout/orgChart1"/>
    <dgm:cxn modelId="{66E02752-7A69-4AB6-93FB-99E2247CFB05}" type="presOf" srcId="{CAD616D5-9337-4A8D-BD03-AD8C74969588}" destId="{16805D5E-0252-4AD0-9E94-27C5215B7C35}" srcOrd="0" destOrd="0" presId="urn:microsoft.com/office/officeart/2005/8/layout/orgChart1"/>
    <dgm:cxn modelId="{9711C3EA-4A92-4762-B8BE-D0E3B6FB30E1}" srcId="{7A02260D-2D79-48F4-BBE6-5BA4879B0CE3}" destId="{51097EB1-516E-4EC7-BD68-83E33CAF397F}" srcOrd="0" destOrd="0" parTransId="{7A2E801E-9373-4173-B020-8195E09C8BB8}" sibTransId="{469E5092-8C79-4049-9B8F-29CF9F271070}"/>
    <dgm:cxn modelId="{013E8A3E-5333-419D-B049-5916A72096EB}" type="presOf" srcId="{B587D8A3-6776-4852-8225-AA7C13B9DC0C}" destId="{F5D57871-8BD2-4D87-A9C1-CD2E85AB2063}" srcOrd="0" destOrd="0" presId="urn:microsoft.com/office/officeart/2005/8/layout/orgChart1"/>
    <dgm:cxn modelId="{E25AA667-0779-439B-AD27-E389617BD7A7}" type="presParOf" srcId="{1E270467-069D-4549-B306-AD002CDD1837}" destId="{1044A5FA-3F18-4CD9-B9A2-F0CD90C76B35}" srcOrd="0" destOrd="0" presId="urn:microsoft.com/office/officeart/2005/8/layout/orgChart1"/>
    <dgm:cxn modelId="{81D549BD-358E-4547-B379-6302BB19719E}" type="presParOf" srcId="{1044A5FA-3F18-4CD9-B9A2-F0CD90C76B35}" destId="{08402BF0-9877-4F1C-8665-555DED361B1F}" srcOrd="0" destOrd="0" presId="urn:microsoft.com/office/officeart/2005/8/layout/orgChart1"/>
    <dgm:cxn modelId="{4710EBAE-E77D-4D76-B48F-7AA4D2C88DC4}" type="presParOf" srcId="{08402BF0-9877-4F1C-8665-555DED361B1F}" destId="{44573FFB-DAE9-462A-BBAB-A7460594A8F6}" srcOrd="0" destOrd="0" presId="urn:microsoft.com/office/officeart/2005/8/layout/orgChart1"/>
    <dgm:cxn modelId="{F09D0049-9A20-40B4-BC46-972F850BA42C}" type="presParOf" srcId="{08402BF0-9877-4F1C-8665-555DED361B1F}" destId="{D4D77FF8-A099-4EBC-B6AB-BA6A9371657F}" srcOrd="1" destOrd="0" presId="urn:microsoft.com/office/officeart/2005/8/layout/orgChart1"/>
    <dgm:cxn modelId="{E7FF0227-4F5B-4E7B-9DD5-E3FD6C69BAD0}" type="presParOf" srcId="{1044A5FA-3F18-4CD9-B9A2-F0CD90C76B35}" destId="{765B40D6-F2A3-4170-9507-910C7D698033}" srcOrd="1" destOrd="0" presId="urn:microsoft.com/office/officeart/2005/8/layout/orgChart1"/>
    <dgm:cxn modelId="{EBFB402B-8435-497A-BC06-FE504F7411F4}" type="presParOf" srcId="{765B40D6-F2A3-4170-9507-910C7D698033}" destId="{A1FC3926-C5DC-415A-998E-07DE6B4721B4}" srcOrd="0" destOrd="0" presId="urn:microsoft.com/office/officeart/2005/8/layout/orgChart1"/>
    <dgm:cxn modelId="{4FEE1EFC-9C80-48B9-A4F1-1B90F0B877BB}" type="presParOf" srcId="{765B40D6-F2A3-4170-9507-910C7D698033}" destId="{DD45321E-AD1E-46A4-8308-7B74C6A0E9E7}" srcOrd="1" destOrd="0" presId="urn:microsoft.com/office/officeart/2005/8/layout/orgChart1"/>
    <dgm:cxn modelId="{89D542AB-D487-448F-98DE-278AA29A3F16}" type="presParOf" srcId="{DD45321E-AD1E-46A4-8308-7B74C6A0E9E7}" destId="{8C502452-1125-463D-817B-E417F07B5B52}" srcOrd="0" destOrd="0" presId="urn:microsoft.com/office/officeart/2005/8/layout/orgChart1"/>
    <dgm:cxn modelId="{732545E0-85D6-4FFD-847B-B6D0BCA4A75C}" type="presParOf" srcId="{8C502452-1125-463D-817B-E417F07B5B52}" destId="{F5D57871-8BD2-4D87-A9C1-CD2E85AB2063}" srcOrd="0" destOrd="0" presId="urn:microsoft.com/office/officeart/2005/8/layout/orgChart1"/>
    <dgm:cxn modelId="{6DE90B56-BFA3-486C-8463-B0E55C0F6C35}" type="presParOf" srcId="{8C502452-1125-463D-817B-E417F07B5B52}" destId="{6A5C9377-EB34-4F1F-B069-93002837CDBD}" srcOrd="1" destOrd="0" presId="urn:microsoft.com/office/officeart/2005/8/layout/orgChart1"/>
    <dgm:cxn modelId="{59ED3192-2F49-4085-A9D0-360D0450E855}" type="presParOf" srcId="{DD45321E-AD1E-46A4-8308-7B74C6A0E9E7}" destId="{37EF3606-D103-4413-9A2E-D2D1C2690E3B}" srcOrd="1" destOrd="0" presId="urn:microsoft.com/office/officeart/2005/8/layout/orgChart1"/>
    <dgm:cxn modelId="{FA79B09D-6F67-4D90-A4B3-30F532FF34E9}" type="presParOf" srcId="{DD45321E-AD1E-46A4-8308-7B74C6A0E9E7}" destId="{D4AE8B38-9747-4B79-92E8-6BCB0FA608D4}" srcOrd="2" destOrd="0" presId="urn:microsoft.com/office/officeart/2005/8/layout/orgChart1"/>
    <dgm:cxn modelId="{4BB42C32-C723-4AEE-A330-5B1E7AB5F6B9}" type="presParOf" srcId="{765B40D6-F2A3-4170-9507-910C7D698033}" destId="{3207232B-595E-4876-8766-9B58F1C7AC0F}" srcOrd="2" destOrd="0" presId="urn:microsoft.com/office/officeart/2005/8/layout/orgChart1"/>
    <dgm:cxn modelId="{E281124A-3D77-4A1F-BD04-13F78B92382D}" type="presParOf" srcId="{765B40D6-F2A3-4170-9507-910C7D698033}" destId="{FB774252-28BB-40F2-B325-AC7C3A8667DE}" srcOrd="3" destOrd="0" presId="urn:microsoft.com/office/officeart/2005/8/layout/orgChart1"/>
    <dgm:cxn modelId="{EA5BAFAA-A92B-4E0C-816E-80F77F730516}" type="presParOf" srcId="{FB774252-28BB-40F2-B325-AC7C3A8667DE}" destId="{5FC9EB61-0CDA-4A57-B705-F1AA84865C70}" srcOrd="0" destOrd="0" presId="urn:microsoft.com/office/officeart/2005/8/layout/orgChart1"/>
    <dgm:cxn modelId="{3CCF4B6C-1323-4486-BFBE-C5608A49BC7A}" type="presParOf" srcId="{5FC9EB61-0CDA-4A57-B705-F1AA84865C70}" destId="{E331FF3E-15EF-46F8-B3B4-0A42A335B93A}" srcOrd="0" destOrd="0" presId="urn:microsoft.com/office/officeart/2005/8/layout/orgChart1"/>
    <dgm:cxn modelId="{F8AD760B-0426-43DC-845B-9C6144C2B503}" type="presParOf" srcId="{5FC9EB61-0CDA-4A57-B705-F1AA84865C70}" destId="{306C9AEB-4C3B-4A3E-A658-50B1C2A674C6}" srcOrd="1" destOrd="0" presId="urn:microsoft.com/office/officeart/2005/8/layout/orgChart1"/>
    <dgm:cxn modelId="{593282F3-48B4-436E-B627-ECD3545E9F2D}" type="presParOf" srcId="{FB774252-28BB-40F2-B325-AC7C3A8667DE}" destId="{1BC79899-5DBE-47D9-B19F-59DEFDA43A3E}" srcOrd="1" destOrd="0" presId="urn:microsoft.com/office/officeart/2005/8/layout/orgChart1"/>
    <dgm:cxn modelId="{4B4A2614-7D68-4C86-A1DC-5274F4AF4219}" type="presParOf" srcId="{FB774252-28BB-40F2-B325-AC7C3A8667DE}" destId="{BEEC5B5F-AD4E-4AD4-BBE3-9F3B7849911E}" srcOrd="2" destOrd="0" presId="urn:microsoft.com/office/officeart/2005/8/layout/orgChart1"/>
    <dgm:cxn modelId="{B9A53E85-36DF-4766-A449-A3F92A25F24D}" type="presParOf" srcId="{765B40D6-F2A3-4170-9507-910C7D698033}" destId="{C5017F5C-BF5D-4B8D-AF9C-0C19CF9AA5F5}" srcOrd="4" destOrd="0" presId="urn:microsoft.com/office/officeart/2005/8/layout/orgChart1"/>
    <dgm:cxn modelId="{F7EEA717-2C6F-424E-994E-45B8684B705F}" type="presParOf" srcId="{765B40D6-F2A3-4170-9507-910C7D698033}" destId="{2629ED84-43EF-4928-AE7D-51E902283A27}" srcOrd="5" destOrd="0" presId="urn:microsoft.com/office/officeart/2005/8/layout/orgChart1"/>
    <dgm:cxn modelId="{E6D5E073-0FFB-400D-9C0E-CA8E0C2BE310}" type="presParOf" srcId="{2629ED84-43EF-4928-AE7D-51E902283A27}" destId="{29C8D779-D304-49F9-8466-2E10F9EEAD8C}" srcOrd="0" destOrd="0" presId="urn:microsoft.com/office/officeart/2005/8/layout/orgChart1"/>
    <dgm:cxn modelId="{D673256F-9C8D-48AB-B9AB-297986D7AA63}" type="presParOf" srcId="{29C8D779-D304-49F9-8466-2E10F9EEAD8C}" destId="{16805D5E-0252-4AD0-9E94-27C5215B7C35}" srcOrd="0" destOrd="0" presId="urn:microsoft.com/office/officeart/2005/8/layout/orgChart1"/>
    <dgm:cxn modelId="{9A9FDD47-37F5-4130-B979-756A94E01534}" type="presParOf" srcId="{29C8D779-D304-49F9-8466-2E10F9EEAD8C}" destId="{04081661-6886-4835-874F-8D066F7D4CF9}" srcOrd="1" destOrd="0" presId="urn:microsoft.com/office/officeart/2005/8/layout/orgChart1"/>
    <dgm:cxn modelId="{81B9AA89-8FE3-483D-9CD4-C6544276EA8B}" type="presParOf" srcId="{2629ED84-43EF-4928-AE7D-51E902283A27}" destId="{8193725B-0A53-46E7-A3B2-CE6D707582AC}" srcOrd="1" destOrd="0" presId="urn:microsoft.com/office/officeart/2005/8/layout/orgChart1"/>
    <dgm:cxn modelId="{265AC452-55D7-4D91-92C1-E63A1E398B9E}" type="presParOf" srcId="{2629ED84-43EF-4928-AE7D-51E902283A27}" destId="{4F5B156A-6656-44DC-AAF5-762A0D18B423}" srcOrd="2" destOrd="0" presId="urn:microsoft.com/office/officeart/2005/8/layout/orgChart1"/>
    <dgm:cxn modelId="{1B39B967-FEA2-4225-9DAB-91C759850DC1}" type="presParOf" srcId="{1044A5FA-3F18-4CD9-B9A2-F0CD90C76B35}" destId="{9B3A79EC-A38F-41E8-8A20-42CCE86F632F}" srcOrd="2" destOrd="0" presId="urn:microsoft.com/office/officeart/2005/8/layout/orgChart1"/>
    <dgm:cxn modelId="{3ED93660-58AA-44EF-9C93-25D883B2AADE}" type="presParOf" srcId="{9B3A79EC-A38F-41E8-8A20-42CCE86F632F}" destId="{A48014E8-CED2-41B2-94A8-17BAB0B2EA1A}" srcOrd="0" destOrd="0" presId="urn:microsoft.com/office/officeart/2005/8/layout/orgChart1"/>
    <dgm:cxn modelId="{00E58450-B5F0-4ECA-9ED1-1B6A92001940}" type="presParOf" srcId="{9B3A79EC-A38F-41E8-8A20-42CCE86F632F}" destId="{DE73AEF9-D7B6-44B5-A208-E9BF1A35F172}" srcOrd="1" destOrd="0" presId="urn:microsoft.com/office/officeart/2005/8/layout/orgChart1"/>
    <dgm:cxn modelId="{B4FFB9B5-E8F5-4B75-BFDB-BF492F4CD6BF}" type="presParOf" srcId="{DE73AEF9-D7B6-44B5-A208-E9BF1A35F172}" destId="{571E91CC-8E12-40C2-BB17-4CE8FE0901C4}" srcOrd="0" destOrd="0" presId="urn:microsoft.com/office/officeart/2005/8/layout/orgChart1"/>
    <dgm:cxn modelId="{29471A2E-BE98-4A5B-9FD8-F8D13A860391}" type="presParOf" srcId="{571E91CC-8E12-40C2-BB17-4CE8FE0901C4}" destId="{CCFA2725-FF35-49DC-9D88-AAB93257C1EC}" srcOrd="0" destOrd="0" presId="urn:microsoft.com/office/officeart/2005/8/layout/orgChart1"/>
    <dgm:cxn modelId="{2BAD557E-C193-4649-86E8-DC577EA257BF}" type="presParOf" srcId="{571E91CC-8E12-40C2-BB17-4CE8FE0901C4}" destId="{98DE5723-1B63-4D50-A1FD-CBCCCD83D0CF}" srcOrd="1" destOrd="0" presId="urn:microsoft.com/office/officeart/2005/8/layout/orgChart1"/>
    <dgm:cxn modelId="{D6D7DBF2-8983-4336-9FED-E7B3F42DE878}" type="presParOf" srcId="{DE73AEF9-D7B6-44B5-A208-E9BF1A35F172}" destId="{6A167A4D-0240-41A3-927D-9A9C8633BE03}" srcOrd="1" destOrd="0" presId="urn:microsoft.com/office/officeart/2005/8/layout/orgChart1"/>
    <dgm:cxn modelId="{27197AA7-5F04-43AF-B0F8-66F0A51B2255}" type="presParOf" srcId="{DE73AEF9-D7B6-44B5-A208-E9BF1A35F172}" destId="{2CA0724A-49DB-4D76-A547-6C52DC6174B8}" srcOrd="2" destOrd="0" presId="urn:microsoft.com/office/officeart/2005/8/layout/orgChart1"/>
    <dgm:cxn modelId="{4EEA98D8-03C6-4EEC-BD6E-C8EBDFED3275}" type="presParOf" srcId="{9B3A79EC-A38F-41E8-8A20-42CCE86F632F}" destId="{FFBB6B26-3C32-4FA4-82F5-12B16653582B}" srcOrd="2" destOrd="0" presId="urn:microsoft.com/office/officeart/2005/8/layout/orgChart1"/>
    <dgm:cxn modelId="{A2AE2278-5979-49C3-A8BF-42AC3D3FE655}" type="presParOf" srcId="{9B3A79EC-A38F-41E8-8A20-42CCE86F632F}" destId="{A49ED065-5BE8-497C-99CB-5967CB9D4506}" srcOrd="3" destOrd="0" presId="urn:microsoft.com/office/officeart/2005/8/layout/orgChart1"/>
    <dgm:cxn modelId="{CD17639B-A584-4115-B723-71B3A5EACE14}" type="presParOf" srcId="{A49ED065-5BE8-497C-99CB-5967CB9D4506}" destId="{888E6E48-8F06-45DD-B4C1-4D0663E8EB30}" srcOrd="0" destOrd="0" presId="urn:microsoft.com/office/officeart/2005/8/layout/orgChart1"/>
    <dgm:cxn modelId="{3892403E-6E98-469A-9B30-A66454E602EA}" type="presParOf" srcId="{888E6E48-8F06-45DD-B4C1-4D0663E8EB30}" destId="{E070FBDA-2DA2-453B-A3D3-54FF6FCC6884}" srcOrd="0" destOrd="0" presId="urn:microsoft.com/office/officeart/2005/8/layout/orgChart1"/>
    <dgm:cxn modelId="{75945560-3B97-4F29-8E65-FFB7BBDFF67B}" type="presParOf" srcId="{888E6E48-8F06-45DD-B4C1-4D0663E8EB30}" destId="{5F5F244C-28D6-4D11-BC93-8AAF22EE886F}" srcOrd="1" destOrd="0" presId="urn:microsoft.com/office/officeart/2005/8/layout/orgChart1"/>
    <dgm:cxn modelId="{31FD72D2-0A22-4750-8AF4-138D44F3AE9C}" type="presParOf" srcId="{A49ED065-5BE8-497C-99CB-5967CB9D4506}" destId="{C642D264-DF33-4CD2-AC4C-B64B972FFCB7}" srcOrd="1" destOrd="0" presId="urn:microsoft.com/office/officeart/2005/8/layout/orgChart1"/>
    <dgm:cxn modelId="{172CB611-0377-445F-887F-F1AC95048DAC}" type="presParOf" srcId="{A49ED065-5BE8-497C-99CB-5967CB9D4506}" destId="{81804591-0949-41C6-9814-51E7AEDA13D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B6B26-3C32-4FA4-82F5-12B16653582B}">
      <dsp:nvSpPr>
        <dsp:cNvPr id="0" name=""/>
        <dsp:cNvSpPr/>
      </dsp:nvSpPr>
      <dsp:spPr>
        <a:xfrm>
          <a:off x="4018788" y="1525222"/>
          <a:ext cx="152985" cy="1974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4164"/>
              </a:lnTo>
              <a:lnTo>
                <a:pt x="152985" y="19741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5E7CF-2057-4BCA-9C67-318FCBA3AB8B}">
      <dsp:nvSpPr>
        <dsp:cNvPr id="0" name=""/>
        <dsp:cNvSpPr/>
      </dsp:nvSpPr>
      <dsp:spPr>
        <a:xfrm>
          <a:off x="3865802" y="1525222"/>
          <a:ext cx="152985" cy="1989502"/>
        </a:xfrm>
        <a:custGeom>
          <a:avLst/>
          <a:gdLst/>
          <a:ahLst/>
          <a:cxnLst/>
          <a:rect l="0" t="0" r="0" b="0"/>
          <a:pathLst>
            <a:path>
              <a:moveTo>
                <a:pt x="152985" y="0"/>
              </a:moveTo>
              <a:lnTo>
                <a:pt x="152985" y="1989502"/>
              </a:lnTo>
              <a:lnTo>
                <a:pt x="0" y="19895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014E8-CED2-41B2-94A8-17BAB0B2EA1A}">
      <dsp:nvSpPr>
        <dsp:cNvPr id="0" name=""/>
        <dsp:cNvSpPr/>
      </dsp:nvSpPr>
      <dsp:spPr>
        <a:xfrm>
          <a:off x="4018788" y="1525222"/>
          <a:ext cx="152985" cy="633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349"/>
              </a:lnTo>
              <a:lnTo>
                <a:pt x="152985" y="633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616C0-0F4D-4933-9F50-7F2EE71A2384}">
      <dsp:nvSpPr>
        <dsp:cNvPr id="0" name=""/>
        <dsp:cNvSpPr/>
      </dsp:nvSpPr>
      <dsp:spPr>
        <a:xfrm>
          <a:off x="3844325" y="1525222"/>
          <a:ext cx="174462" cy="633349"/>
        </a:xfrm>
        <a:custGeom>
          <a:avLst/>
          <a:gdLst/>
          <a:ahLst/>
          <a:cxnLst/>
          <a:rect l="0" t="0" r="0" b="0"/>
          <a:pathLst>
            <a:path>
              <a:moveTo>
                <a:pt x="174462" y="0"/>
              </a:moveTo>
              <a:lnTo>
                <a:pt x="174462" y="633349"/>
              </a:lnTo>
              <a:lnTo>
                <a:pt x="0" y="633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17F5C-BF5D-4B8D-AF9C-0C19CF9AA5F5}">
      <dsp:nvSpPr>
        <dsp:cNvPr id="0" name=""/>
        <dsp:cNvSpPr/>
      </dsp:nvSpPr>
      <dsp:spPr>
        <a:xfrm>
          <a:off x="4018788" y="1525222"/>
          <a:ext cx="2776246" cy="2870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7252"/>
              </a:lnTo>
              <a:lnTo>
                <a:pt x="2776246" y="2717252"/>
              </a:lnTo>
              <a:lnTo>
                <a:pt x="2776246" y="2870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FC3926-C5DC-415A-998E-07DE6B4721B4}">
      <dsp:nvSpPr>
        <dsp:cNvPr id="0" name=""/>
        <dsp:cNvSpPr/>
      </dsp:nvSpPr>
      <dsp:spPr>
        <a:xfrm>
          <a:off x="3908362" y="1525222"/>
          <a:ext cx="91440" cy="2870237"/>
        </a:xfrm>
        <a:custGeom>
          <a:avLst/>
          <a:gdLst/>
          <a:ahLst/>
          <a:cxnLst/>
          <a:rect l="0" t="0" r="0" b="0"/>
          <a:pathLst>
            <a:path>
              <a:moveTo>
                <a:pt x="110425" y="0"/>
              </a:moveTo>
              <a:lnTo>
                <a:pt x="110425" y="2717252"/>
              </a:lnTo>
              <a:lnTo>
                <a:pt x="45720" y="2717252"/>
              </a:lnTo>
              <a:lnTo>
                <a:pt x="45720" y="2870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6302AA-031A-47B9-B232-3F6F0DA30E04}">
      <dsp:nvSpPr>
        <dsp:cNvPr id="0" name=""/>
        <dsp:cNvSpPr/>
      </dsp:nvSpPr>
      <dsp:spPr>
        <a:xfrm>
          <a:off x="1177835" y="1525222"/>
          <a:ext cx="2840952" cy="2870237"/>
        </a:xfrm>
        <a:custGeom>
          <a:avLst/>
          <a:gdLst/>
          <a:ahLst/>
          <a:cxnLst/>
          <a:rect l="0" t="0" r="0" b="0"/>
          <a:pathLst>
            <a:path>
              <a:moveTo>
                <a:pt x="2840952" y="0"/>
              </a:moveTo>
              <a:lnTo>
                <a:pt x="2840952" y="2717252"/>
              </a:lnTo>
              <a:lnTo>
                <a:pt x="0" y="2717252"/>
              </a:lnTo>
              <a:lnTo>
                <a:pt x="0" y="2870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573FFB-DAE9-462A-BBAB-A7460594A8F6}">
      <dsp:nvSpPr>
        <dsp:cNvPr id="0" name=""/>
        <dsp:cNvSpPr/>
      </dsp:nvSpPr>
      <dsp:spPr>
        <a:xfrm>
          <a:off x="2870528" y="550411"/>
          <a:ext cx="2296519" cy="974810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Ordförande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Leif Persson         070-6399890</a:t>
          </a:r>
        </a:p>
      </dsp:txBody>
      <dsp:txXfrm>
        <a:off x="2870528" y="550411"/>
        <a:ext cx="2296519" cy="974810"/>
      </dsp:txXfrm>
    </dsp:sp>
    <dsp:sp modelId="{8F3A91CF-B24C-4BE9-ADFD-AD19EC7C71CC}">
      <dsp:nvSpPr>
        <dsp:cNvPr id="0" name=""/>
        <dsp:cNvSpPr/>
      </dsp:nvSpPr>
      <dsp:spPr>
        <a:xfrm>
          <a:off x="4799" y="4395460"/>
          <a:ext cx="2346072" cy="728503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Fotbollssektion         Se nästa sida</a:t>
          </a:r>
          <a:endParaRPr lang="sv-SE" sz="2000" kern="1200" noProof="0" dirty="0">
            <a:solidFill>
              <a:schemeClr val="tx1"/>
            </a:solidFill>
            <a:latin typeface="Gill Sans MT" pitchFamily="34" charset="0"/>
          </a:endParaRPr>
        </a:p>
      </dsp:txBody>
      <dsp:txXfrm>
        <a:off x="4799" y="4395460"/>
        <a:ext cx="2346072" cy="728503"/>
      </dsp:txXfrm>
    </dsp:sp>
    <dsp:sp modelId="{F5D57871-8BD2-4D87-A9C1-CD2E85AB2063}">
      <dsp:nvSpPr>
        <dsp:cNvPr id="0" name=""/>
        <dsp:cNvSpPr/>
      </dsp:nvSpPr>
      <dsp:spPr>
        <a:xfrm>
          <a:off x="2656843" y="4395460"/>
          <a:ext cx="2594477" cy="1365179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Suppleante</a:t>
          </a:r>
          <a:r>
            <a:rPr lang="sv-SE" sz="1800" kern="1200" noProof="0" dirty="0" smtClean="0">
              <a:solidFill>
                <a:schemeClr val="tx1"/>
              </a:solidFill>
              <a:latin typeface="Gill Sans MT" pitchFamily="34" charset="0"/>
            </a:rPr>
            <a:t>r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noProof="0" dirty="0" smtClean="0">
              <a:solidFill>
                <a:schemeClr val="tx1"/>
              </a:solidFill>
              <a:latin typeface="Gill Sans MT" pitchFamily="34" charset="0"/>
            </a:rPr>
            <a:t>Mats Olausen               073-3240383              Tomas Karlsson            070-5871509</a:t>
          </a:r>
          <a:endParaRPr lang="sv-SE" sz="1800" kern="1200" noProof="0" dirty="0">
            <a:solidFill>
              <a:schemeClr val="tx1"/>
            </a:solidFill>
            <a:latin typeface="Gill Sans MT" pitchFamily="34" charset="0"/>
          </a:endParaRPr>
        </a:p>
      </dsp:txBody>
      <dsp:txXfrm>
        <a:off x="2656843" y="4395460"/>
        <a:ext cx="2594477" cy="1365179"/>
      </dsp:txXfrm>
    </dsp:sp>
    <dsp:sp modelId="{16805D5E-0252-4AD0-9E94-27C5215B7C35}">
      <dsp:nvSpPr>
        <dsp:cNvPr id="0" name=""/>
        <dsp:cNvSpPr/>
      </dsp:nvSpPr>
      <dsp:spPr>
        <a:xfrm>
          <a:off x="5557292" y="4395460"/>
          <a:ext cx="2475483" cy="1365179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Valberedning 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noProof="0" dirty="0" smtClean="0">
              <a:solidFill>
                <a:schemeClr val="tx1"/>
              </a:solidFill>
              <a:latin typeface="Gill Sans MT" pitchFamily="34" charset="0"/>
            </a:rPr>
            <a:t>Royne </a:t>
          </a:r>
          <a:r>
            <a:rPr lang="sv-SE" sz="1800" kern="1200" noProof="0" dirty="0" err="1" smtClean="0">
              <a:solidFill>
                <a:schemeClr val="tx1"/>
              </a:solidFill>
              <a:latin typeface="Gill Sans MT" pitchFamily="34" charset="0"/>
            </a:rPr>
            <a:t>Garmenius</a:t>
          </a:r>
          <a:r>
            <a:rPr lang="sv-SE" sz="1800" kern="1200" noProof="0" dirty="0" smtClean="0">
              <a:solidFill>
                <a:schemeClr val="tx1"/>
              </a:solidFill>
              <a:latin typeface="Gill Sans MT" pitchFamily="34" charset="0"/>
            </a:rPr>
            <a:t>      070-9579213          Tommy Johansson       070-5870069</a:t>
          </a:r>
          <a:endParaRPr lang="sv-SE" sz="1800" kern="1200" noProof="0" dirty="0">
            <a:solidFill>
              <a:schemeClr val="tx1"/>
            </a:solidFill>
            <a:latin typeface="Gill Sans MT" pitchFamily="34" charset="0"/>
          </a:endParaRPr>
        </a:p>
      </dsp:txBody>
      <dsp:txXfrm>
        <a:off x="5557292" y="4395460"/>
        <a:ext cx="2475483" cy="1365179"/>
      </dsp:txXfrm>
    </dsp:sp>
    <dsp:sp modelId="{AB5AFCE7-F2E3-402A-BCC2-EA5EE8A88DAB}">
      <dsp:nvSpPr>
        <dsp:cNvPr id="0" name=""/>
        <dsp:cNvSpPr/>
      </dsp:nvSpPr>
      <dsp:spPr>
        <a:xfrm>
          <a:off x="1218362" y="1683154"/>
          <a:ext cx="2625963" cy="950835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Vice ordförande  Lillemor Blom           070-5161806 </a:t>
          </a:r>
        </a:p>
      </dsp:txBody>
      <dsp:txXfrm>
        <a:off x="1218362" y="1683154"/>
        <a:ext cx="2625963" cy="950835"/>
      </dsp:txXfrm>
    </dsp:sp>
    <dsp:sp modelId="{CCFA2725-FF35-49DC-9D88-AAB93257C1EC}">
      <dsp:nvSpPr>
        <dsp:cNvPr id="0" name=""/>
        <dsp:cNvSpPr/>
      </dsp:nvSpPr>
      <dsp:spPr>
        <a:xfrm>
          <a:off x="4171773" y="1683154"/>
          <a:ext cx="2620324" cy="950835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Kassör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Owe Österberg       070-5209520</a:t>
          </a:r>
          <a:endParaRPr lang="sv-SE" sz="2000" kern="1200" noProof="0" dirty="0">
            <a:solidFill>
              <a:schemeClr val="tx1"/>
            </a:solidFill>
            <a:latin typeface="Gill Sans MT" pitchFamily="34" charset="0"/>
          </a:endParaRPr>
        </a:p>
      </dsp:txBody>
      <dsp:txXfrm>
        <a:off x="4171773" y="1683154"/>
        <a:ext cx="2620324" cy="950835"/>
      </dsp:txXfrm>
    </dsp:sp>
    <dsp:sp modelId="{D7A38A91-21CC-4BC3-A084-792999EA889C}">
      <dsp:nvSpPr>
        <dsp:cNvPr id="0" name=""/>
        <dsp:cNvSpPr/>
      </dsp:nvSpPr>
      <dsp:spPr>
        <a:xfrm>
          <a:off x="1218362" y="2939961"/>
          <a:ext cx="2647439" cy="1149527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Sekreterare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Therese </a:t>
          </a:r>
          <a:r>
            <a:rPr lang="sv-SE" sz="2000" kern="1200" noProof="0" dirty="0" err="1" smtClean="0">
              <a:solidFill>
                <a:schemeClr val="tx1"/>
              </a:solidFill>
              <a:latin typeface="Gill Sans MT" pitchFamily="34" charset="0"/>
            </a:rPr>
            <a:t>Ekshagen</a:t>
          </a: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     072-2296393</a:t>
          </a:r>
          <a:endParaRPr lang="sv-SE" sz="2000" kern="1200" noProof="0" dirty="0">
            <a:solidFill>
              <a:schemeClr val="tx1"/>
            </a:solidFill>
            <a:latin typeface="Gill Sans MT" pitchFamily="34" charset="0"/>
          </a:endParaRPr>
        </a:p>
      </dsp:txBody>
      <dsp:txXfrm>
        <a:off x="1218362" y="2939961"/>
        <a:ext cx="2647439" cy="1149527"/>
      </dsp:txXfrm>
    </dsp:sp>
    <dsp:sp modelId="{E070FBDA-2DA2-453B-A3D3-54FF6FCC6884}">
      <dsp:nvSpPr>
        <dsp:cNvPr id="0" name=""/>
        <dsp:cNvSpPr/>
      </dsp:nvSpPr>
      <dsp:spPr>
        <a:xfrm>
          <a:off x="4171773" y="2939961"/>
          <a:ext cx="2605259" cy="1118850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noProof="0" dirty="0" smtClean="0">
              <a:solidFill>
                <a:schemeClr val="tx1"/>
              </a:solidFill>
              <a:latin typeface="Gill Sans MT" pitchFamily="34" charset="0"/>
            </a:rPr>
            <a:t>Ledamöter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noProof="0" dirty="0" smtClean="0">
              <a:solidFill>
                <a:schemeClr val="tx1"/>
              </a:solidFill>
              <a:latin typeface="Gill Sans MT" pitchFamily="34" charset="0"/>
            </a:rPr>
            <a:t>Håkan Gustavsson             076-5410844           Therese, Lillemor &amp; Owe</a:t>
          </a:r>
        </a:p>
      </dsp:txBody>
      <dsp:txXfrm>
        <a:off x="4171773" y="2939961"/>
        <a:ext cx="2605259" cy="1118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B6B26-3C32-4FA4-82F5-12B16653582B}">
      <dsp:nvSpPr>
        <dsp:cNvPr id="0" name=""/>
        <dsp:cNvSpPr/>
      </dsp:nvSpPr>
      <dsp:spPr>
        <a:xfrm>
          <a:off x="3999511" y="1918228"/>
          <a:ext cx="118192" cy="687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7368"/>
              </a:lnTo>
              <a:lnTo>
                <a:pt x="118192" y="6873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014E8-CED2-41B2-94A8-17BAB0B2EA1A}">
      <dsp:nvSpPr>
        <dsp:cNvPr id="0" name=""/>
        <dsp:cNvSpPr/>
      </dsp:nvSpPr>
      <dsp:spPr>
        <a:xfrm>
          <a:off x="3811732" y="1918228"/>
          <a:ext cx="187779" cy="691841"/>
        </a:xfrm>
        <a:custGeom>
          <a:avLst/>
          <a:gdLst/>
          <a:ahLst/>
          <a:cxnLst/>
          <a:rect l="0" t="0" r="0" b="0"/>
          <a:pathLst>
            <a:path>
              <a:moveTo>
                <a:pt x="187779" y="0"/>
              </a:moveTo>
              <a:lnTo>
                <a:pt x="187779" y="691841"/>
              </a:lnTo>
              <a:lnTo>
                <a:pt x="0" y="6918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17F5C-BF5D-4B8D-AF9C-0C19CF9AA5F5}">
      <dsp:nvSpPr>
        <dsp:cNvPr id="0" name=""/>
        <dsp:cNvSpPr/>
      </dsp:nvSpPr>
      <dsp:spPr>
        <a:xfrm>
          <a:off x="3999511" y="1918228"/>
          <a:ext cx="2741453" cy="1521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8879"/>
              </a:lnTo>
              <a:lnTo>
                <a:pt x="2741453" y="1368879"/>
              </a:lnTo>
              <a:lnTo>
                <a:pt x="2741453" y="1521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7232B-595E-4876-8766-9B58F1C7AC0F}">
      <dsp:nvSpPr>
        <dsp:cNvPr id="0" name=""/>
        <dsp:cNvSpPr/>
      </dsp:nvSpPr>
      <dsp:spPr>
        <a:xfrm>
          <a:off x="3953791" y="1918228"/>
          <a:ext cx="91440" cy="15218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8879"/>
              </a:lnTo>
              <a:lnTo>
                <a:pt x="70423" y="1368879"/>
              </a:lnTo>
              <a:lnTo>
                <a:pt x="70423" y="1521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FC3926-C5DC-415A-998E-07DE6B4721B4}">
      <dsp:nvSpPr>
        <dsp:cNvPr id="0" name=""/>
        <dsp:cNvSpPr/>
      </dsp:nvSpPr>
      <dsp:spPr>
        <a:xfrm>
          <a:off x="1297238" y="1918228"/>
          <a:ext cx="2702273" cy="1521865"/>
        </a:xfrm>
        <a:custGeom>
          <a:avLst/>
          <a:gdLst/>
          <a:ahLst/>
          <a:cxnLst/>
          <a:rect l="0" t="0" r="0" b="0"/>
          <a:pathLst>
            <a:path>
              <a:moveTo>
                <a:pt x="2702273" y="0"/>
              </a:moveTo>
              <a:lnTo>
                <a:pt x="2702273" y="1368879"/>
              </a:lnTo>
              <a:lnTo>
                <a:pt x="0" y="1368879"/>
              </a:lnTo>
              <a:lnTo>
                <a:pt x="0" y="1521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573FFB-DAE9-462A-BBAB-A7460594A8F6}">
      <dsp:nvSpPr>
        <dsp:cNvPr id="0" name=""/>
        <dsp:cNvSpPr/>
      </dsp:nvSpPr>
      <dsp:spPr>
        <a:xfrm>
          <a:off x="2851251" y="352798"/>
          <a:ext cx="2296519" cy="1565430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Seniorlag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Mattias Olsson 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076-0068915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Håkan &amp; Royne</a:t>
          </a:r>
        </a:p>
      </dsp:txBody>
      <dsp:txXfrm>
        <a:off x="2851251" y="352798"/>
        <a:ext cx="2296519" cy="1565430"/>
      </dsp:txXfrm>
    </dsp:sp>
    <dsp:sp modelId="{F5D57871-8BD2-4D87-A9C1-CD2E85AB2063}">
      <dsp:nvSpPr>
        <dsp:cNvPr id="0" name=""/>
        <dsp:cNvSpPr/>
      </dsp:nvSpPr>
      <dsp:spPr>
        <a:xfrm>
          <a:off x="0" y="3440093"/>
          <a:ext cx="2594477" cy="1672476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F06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Therese </a:t>
          </a:r>
          <a:r>
            <a:rPr lang="sv-SE" sz="2000" kern="1200" noProof="0" dirty="0" err="1" smtClean="0">
              <a:solidFill>
                <a:schemeClr val="tx1"/>
              </a:solidFill>
              <a:latin typeface="Gill Sans MT" pitchFamily="34" charset="0"/>
            </a:rPr>
            <a:t>Ekshagen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Jimmy </a:t>
          </a:r>
          <a:r>
            <a:rPr lang="sv-SE" sz="2000" kern="1200" noProof="0" dirty="0" err="1" smtClean="0">
              <a:solidFill>
                <a:schemeClr val="tx1"/>
              </a:solidFill>
              <a:latin typeface="Gill Sans MT" pitchFamily="34" charset="0"/>
            </a:rPr>
            <a:t>Holler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0736-511352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</dsp:txBody>
      <dsp:txXfrm>
        <a:off x="0" y="3440093"/>
        <a:ext cx="2594477" cy="1672476"/>
      </dsp:txXfrm>
    </dsp:sp>
    <dsp:sp modelId="{E331FF3E-15EF-46F8-B3B4-0A42A335B93A}">
      <dsp:nvSpPr>
        <dsp:cNvPr id="0" name=""/>
        <dsp:cNvSpPr/>
      </dsp:nvSpPr>
      <dsp:spPr>
        <a:xfrm>
          <a:off x="2851179" y="3440093"/>
          <a:ext cx="2346072" cy="1672476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Innebandy 03/06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Lars </a:t>
          </a:r>
          <a:r>
            <a:rPr lang="sv-SE" sz="2000" kern="1200" noProof="0" dirty="0" err="1" smtClean="0">
              <a:solidFill>
                <a:schemeClr val="tx1"/>
              </a:solidFill>
              <a:latin typeface="Gill Sans MT" pitchFamily="34" charset="0"/>
            </a:rPr>
            <a:t>Schönn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076-1827730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Caroline </a:t>
          </a:r>
          <a:r>
            <a:rPr lang="sv-SE" sz="2000" kern="1200" noProof="0" dirty="0" err="1" smtClean="0">
              <a:solidFill>
                <a:schemeClr val="tx1"/>
              </a:solidFill>
              <a:latin typeface="Gill Sans MT" pitchFamily="34" charset="0"/>
            </a:rPr>
            <a:t>Selvin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07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</dsp:txBody>
      <dsp:txXfrm>
        <a:off x="2851179" y="3440093"/>
        <a:ext cx="2346072" cy="1672476"/>
      </dsp:txXfrm>
    </dsp:sp>
    <dsp:sp modelId="{16805D5E-0252-4AD0-9E94-27C5215B7C35}">
      <dsp:nvSpPr>
        <dsp:cNvPr id="0" name=""/>
        <dsp:cNvSpPr/>
      </dsp:nvSpPr>
      <dsp:spPr>
        <a:xfrm>
          <a:off x="5503223" y="3440093"/>
          <a:ext cx="2475483" cy="1657986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Innebandy 07/09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Mia </a:t>
          </a: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Persson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070-6111676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Sandra </a:t>
          </a:r>
          <a:r>
            <a:rPr lang="sv-SE" sz="2000" kern="1200" noProof="0" dirty="0" err="1" smtClean="0">
              <a:solidFill>
                <a:schemeClr val="tx1"/>
              </a:solidFill>
              <a:latin typeface="Gill Sans MT" pitchFamily="34" charset="0"/>
            </a:rPr>
            <a:t>Selvin</a:t>
          </a: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07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000" kern="1200" noProof="0" dirty="0" smtClean="0">
            <a:solidFill>
              <a:schemeClr val="tx1"/>
            </a:solidFill>
            <a:latin typeface="Gill Sans MT" pitchFamily="34" charset="0"/>
          </a:endParaRPr>
        </a:p>
      </dsp:txBody>
      <dsp:txXfrm>
        <a:off x="5503223" y="3440093"/>
        <a:ext cx="2475483" cy="1657986"/>
      </dsp:txXfrm>
    </dsp:sp>
    <dsp:sp modelId="{CCFA2725-FF35-49DC-9D88-AAB93257C1EC}">
      <dsp:nvSpPr>
        <dsp:cNvPr id="0" name=""/>
        <dsp:cNvSpPr/>
      </dsp:nvSpPr>
      <dsp:spPr>
        <a:xfrm>
          <a:off x="1452838" y="2086016"/>
          <a:ext cx="2358894" cy="1048105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XX             </a:t>
          </a:r>
        </a:p>
      </dsp:txBody>
      <dsp:txXfrm>
        <a:off x="1452838" y="2086016"/>
        <a:ext cx="2358894" cy="1048105"/>
      </dsp:txXfrm>
    </dsp:sp>
    <dsp:sp modelId="{E070FBDA-2DA2-453B-A3D3-54FF6FCC6884}">
      <dsp:nvSpPr>
        <dsp:cNvPr id="0" name=""/>
        <dsp:cNvSpPr/>
      </dsp:nvSpPr>
      <dsp:spPr>
        <a:xfrm>
          <a:off x="4117704" y="2086016"/>
          <a:ext cx="2447319" cy="1039159"/>
        </a:xfrm>
        <a:prstGeom prst="rect">
          <a:avLst/>
        </a:prstGeom>
        <a:solidFill>
          <a:schemeClr val="bg1"/>
        </a:solidFill>
        <a:ln w="25400" cap="flat" cmpd="sng" algn="ctr">
          <a:noFill/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63500" h="635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P04/06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Lillemor Blom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Magnus &amp; Malin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noProof="0" dirty="0" smtClean="0">
              <a:solidFill>
                <a:schemeClr val="tx1"/>
              </a:solidFill>
              <a:latin typeface="Gill Sans MT" pitchFamily="34" charset="0"/>
            </a:rPr>
            <a:t>Jonas Karlsson</a:t>
          </a:r>
        </a:p>
      </dsp:txBody>
      <dsp:txXfrm>
        <a:off x="4117704" y="2086016"/>
        <a:ext cx="2447319" cy="1039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ABAA0-C812-4C60-8E7D-C4A023AEAB54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01241-7F23-4621-8B0B-883BEB091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 indent="0">
              <a:buFont typeface="Arial" pitchFamily="34" charset="0"/>
              <a:buNone/>
            </a:pPr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41946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 indent="0">
              <a:buFont typeface="Arial" pitchFamily="34" charset="0"/>
              <a:buNone/>
            </a:pPr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90736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 indent="0">
              <a:buFont typeface="Arial" pitchFamily="34" charset="0"/>
              <a:buNone/>
            </a:pPr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5238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55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680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806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82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28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29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80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31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275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69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16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554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0">
              <a:srgbClr val="007033"/>
            </a:gs>
            <a:gs pos="50000">
              <a:srgbClr val="008E40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30272582"/>
              </p:ext>
            </p:extLst>
          </p:nvPr>
        </p:nvGraphicFramePr>
        <p:xfrm>
          <a:off x="553212" y="260648"/>
          <a:ext cx="8037576" cy="6163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F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12" y="260648"/>
            <a:ext cx="1197308" cy="13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2447764" y="-20199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v-SE" sz="2800" dirty="0" smtClean="0">
                <a:latin typeface="Gill Sans MT" pitchFamily="34" charset="0"/>
              </a:rPr>
              <a:t>Styrelsesammansättning Huvudstyrelsen</a:t>
            </a:r>
            <a:endParaRPr lang="sv-SE" sz="28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236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573FFB-DAE9-462A-BBAB-A7460594A8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4573FFB-DAE9-462A-BBAB-A7460594A8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1616C0-0F4D-4933-9F50-7F2EE71A23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831616C0-0F4D-4933-9F50-7F2EE71A23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5AFCE7-F2E3-402A-BCC2-EA5EE8A88D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B5AFCE7-F2E3-402A-BCC2-EA5EE8A88D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8014E8-CED2-41B2-94A8-17BAB0B2E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A48014E8-CED2-41B2-94A8-17BAB0B2EA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FA2725-FF35-49DC-9D88-AAB93257C1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CFA2725-FF35-49DC-9D88-AAB93257C1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05E7CF-2057-4BCA-9C67-318FCBA3AB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05E7CF-2057-4BCA-9C67-318FCBA3AB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A38A91-21CC-4BC3-A084-792999EA88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D7A38A91-21CC-4BC3-A084-792999EA88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BB6B26-3C32-4FA4-82F5-12B1665358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FFBB6B26-3C32-4FA4-82F5-12B1665358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70FBDA-2DA2-453B-A3D3-54FF6FCC6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070FBDA-2DA2-453B-A3D3-54FF6FCC68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6302AA-031A-47B9-B232-3F6F0DA30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656302AA-031A-47B9-B232-3F6F0DA30E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3A91CF-B24C-4BE9-ADFD-AD19EC7C71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8F3A91CF-B24C-4BE9-ADFD-AD19EC7C71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FC3926-C5DC-415A-998E-07DE6B47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A1FC3926-C5DC-415A-998E-07DE6B4721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D57871-8BD2-4D87-A9C1-CD2E85AB20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F5D57871-8BD2-4D87-A9C1-CD2E85AB20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017F5C-BF5D-4B8D-AF9C-0C19CF9AA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C5017F5C-BF5D-4B8D-AF9C-0C19CF9AA5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05D5E-0252-4AD0-9E94-27C5215B7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16805D5E-0252-4AD0-9E94-27C5215B7C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0">
              <a:srgbClr val="007033"/>
            </a:gs>
            <a:gs pos="50000">
              <a:srgbClr val="008E40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04538861"/>
              </p:ext>
            </p:extLst>
          </p:nvPr>
        </p:nvGraphicFramePr>
        <p:xfrm>
          <a:off x="553212" y="260648"/>
          <a:ext cx="8037576" cy="6163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F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12" y="260648"/>
            <a:ext cx="1197308" cy="13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2447764" y="405251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smtClean="0">
                <a:solidFill>
                  <a:prstClr val="black"/>
                </a:solidFill>
                <a:latin typeface="Gill Sans MT" pitchFamily="34" charset="0"/>
              </a:rPr>
              <a:t>Fotbollssektion</a:t>
            </a:r>
            <a:endParaRPr lang="sv-SE" sz="2800" dirty="0">
              <a:solidFill>
                <a:prstClr val="black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441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573FFB-DAE9-462A-BBAB-A7460594A8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4573FFB-DAE9-462A-BBAB-A7460594A8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8014E8-CED2-41B2-94A8-17BAB0B2E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A48014E8-CED2-41B2-94A8-17BAB0B2EA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FA2725-FF35-49DC-9D88-AAB93257C1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CFA2725-FF35-49DC-9D88-AAB93257C1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BB6B26-3C32-4FA4-82F5-12B1665358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FBB6B26-3C32-4FA4-82F5-12B1665358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70FBDA-2DA2-453B-A3D3-54FF6FCC6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E070FBDA-2DA2-453B-A3D3-54FF6FCC68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FC3926-C5DC-415A-998E-07DE6B47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A1FC3926-C5DC-415A-998E-07DE6B4721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D57871-8BD2-4D87-A9C1-CD2E85AB20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F5D57871-8BD2-4D87-A9C1-CD2E85AB20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07232B-595E-4876-8766-9B58F1C7AC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3207232B-595E-4876-8766-9B58F1C7AC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31FF3E-15EF-46F8-B3B4-0A42A335B9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331FF3E-15EF-46F8-B3B4-0A42A335B9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017F5C-BF5D-4B8D-AF9C-0C19CF9AA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C5017F5C-BF5D-4B8D-AF9C-0C19CF9AA5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05D5E-0252-4AD0-9E94-27C5215B7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16805D5E-0252-4AD0-9E94-27C5215B7C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0">
              <a:srgbClr val="007033"/>
            </a:gs>
            <a:gs pos="50000">
              <a:srgbClr val="008E40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25742792"/>
              </p:ext>
            </p:extLst>
          </p:nvPr>
        </p:nvGraphicFramePr>
        <p:xfrm>
          <a:off x="553212" y="260648"/>
          <a:ext cx="8037576" cy="6163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F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12" y="260648"/>
            <a:ext cx="1197308" cy="13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2447764" y="266067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smtClean="0">
                <a:solidFill>
                  <a:prstClr val="black"/>
                </a:solidFill>
                <a:latin typeface="Gill Sans MT" pitchFamily="34" charset="0"/>
              </a:rPr>
              <a:t>Kontaktpersoner Lagen</a:t>
            </a:r>
            <a:endParaRPr lang="sv-SE" sz="2800" dirty="0">
              <a:solidFill>
                <a:prstClr val="black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632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573FFB-DAE9-462A-BBAB-A7460594A8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4573FFB-DAE9-462A-BBAB-A7460594A8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8014E8-CED2-41B2-94A8-17BAB0B2E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A48014E8-CED2-41B2-94A8-17BAB0B2EA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FA2725-FF35-49DC-9D88-AAB93257C1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CFA2725-FF35-49DC-9D88-AAB93257C1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BB6B26-3C32-4FA4-82F5-12B1665358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FBB6B26-3C32-4FA4-82F5-12B1665358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70FBDA-2DA2-453B-A3D3-54FF6FCC6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E070FBDA-2DA2-453B-A3D3-54FF6FCC68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FC3926-C5DC-415A-998E-07DE6B47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A1FC3926-C5DC-415A-998E-07DE6B4721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D57871-8BD2-4D87-A9C1-CD2E85AB20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F5D57871-8BD2-4D87-A9C1-CD2E85AB20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07232B-595E-4876-8766-9B58F1C7AC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3207232B-595E-4876-8766-9B58F1C7AC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31FF3E-15EF-46F8-B3B4-0A42A335B9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331FF3E-15EF-46F8-B3B4-0A42A335B9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017F5C-BF5D-4B8D-AF9C-0C19CF9AA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C5017F5C-BF5D-4B8D-AF9C-0C19CF9AA5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05D5E-0252-4AD0-9E94-27C5215B7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16805D5E-0252-4AD0-9E94-27C5215B7C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FB7BBBC-D28B-4C19-A808-37E3E6DF75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Animerat vertikalt organisationsschema</Template>
  <TotalTime>0</TotalTime>
  <Words>115</Words>
  <Application>Microsoft Office PowerPoint</Application>
  <PresentationFormat>Bildspel på skärmen (4:3)</PresentationFormat>
  <Paragraphs>54</Paragraphs>
  <Slides>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Office-tema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2015-10-28T20:12:06Z</dcterms:created>
  <dcterms:modified xsi:type="dcterms:W3CDTF">2018-02-04T10:12:22Z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TC020116499991</vt:lpwstr>
  </property>
</Properties>
</file>