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69" r:id="rId3"/>
    <p:sldMasterId id="2147483675" r:id="rId4"/>
  </p:sldMasterIdLst>
  <p:notesMasterIdLst>
    <p:notesMasterId r:id="rId34"/>
  </p:notesMasterIdLst>
  <p:sldIdLst>
    <p:sldId id="256" r:id="rId5"/>
    <p:sldId id="257" r:id="rId6"/>
    <p:sldId id="258" r:id="rId7"/>
    <p:sldId id="259" r:id="rId8"/>
    <p:sldId id="260" r:id="rId9"/>
    <p:sldId id="301" r:id="rId10"/>
    <p:sldId id="289" r:id="rId11"/>
    <p:sldId id="262" r:id="rId12"/>
    <p:sldId id="263" r:id="rId13"/>
    <p:sldId id="264" r:id="rId14"/>
    <p:sldId id="286" r:id="rId15"/>
    <p:sldId id="285" r:id="rId16"/>
    <p:sldId id="287" r:id="rId17"/>
    <p:sldId id="266" r:id="rId18"/>
    <p:sldId id="267" r:id="rId19"/>
    <p:sldId id="268" r:id="rId20"/>
    <p:sldId id="269" r:id="rId21"/>
    <p:sldId id="270" r:id="rId22"/>
    <p:sldId id="272" r:id="rId23"/>
    <p:sldId id="273" r:id="rId24"/>
    <p:sldId id="275" r:id="rId25"/>
    <p:sldId id="276" r:id="rId26"/>
    <p:sldId id="277" r:id="rId27"/>
    <p:sldId id="278" r:id="rId28"/>
    <p:sldId id="280" r:id="rId29"/>
    <p:sldId id="281" r:id="rId30"/>
    <p:sldId id="282" r:id="rId31"/>
    <p:sldId id="283" r:id="rId32"/>
    <p:sldId id="284" r:id="rId33"/>
  </p:sldIdLst>
  <p:sldSz cx="12192000" cy="6858000"/>
  <p:notesSz cx="6858000" cy="9144000"/>
  <p:embeddedFontLst>
    <p:embeddedFont>
      <p:font typeface="Archivo" pitchFamily="2" charset="77"/>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j8UmKb/4vEumHgeDsOUoHtnLfE/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98D04-62B3-4678-BB28-42D4F177786E}">
  <a:tblStyle styleId="{41D98D04-62B3-4678-BB28-42D4F177786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94726"/>
  </p:normalViewPr>
  <p:slideViewPr>
    <p:cSldViewPr snapToGrid="0">
      <p:cViewPr varScale="1">
        <p:scale>
          <a:sx n="116" d="100"/>
          <a:sy n="116" d="100"/>
        </p:scale>
        <p:origin x="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font" Target="fonts/font7.fntdata"/><Relationship Id="rId5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6" name="Google Shape;9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dirty="0"/>
              <a:t>Alla föräldrar presenterar sig med namn och deras barns namn</a:t>
            </a:r>
            <a:endParaRPr dirty="0"/>
          </a:p>
        </p:txBody>
      </p:sp>
      <p:sp>
        <p:nvSpPr>
          <p:cNvPr id="707" name="Google Shape;7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Tillåt</a:t>
            </a:r>
            <a:r>
              <a:rPr lang="en-US" dirty="0"/>
              <a:t> </a:t>
            </a:r>
            <a:r>
              <a:rPr lang="en-US" dirty="0" err="1"/>
              <a:t>att</a:t>
            </a:r>
            <a:r>
              <a:rPr lang="en-US" dirty="0"/>
              <a:t> </a:t>
            </a:r>
            <a:r>
              <a:rPr lang="en-US" dirty="0" err="1"/>
              <a:t>spela</a:t>
            </a:r>
            <a:r>
              <a:rPr lang="en-US" dirty="0"/>
              <a:t> </a:t>
            </a:r>
            <a:r>
              <a:rPr lang="en-US" dirty="0" err="1"/>
              <a:t>upp</a:t>
            </a:r>
            <a:r>
              <a:rPr lang="en-US" dirty="0"/>
              <a:t> extern </a:t>
            </a:r>
            <a:r>
              <a:rPr lang="en-US" dirty="0" err="1"/>
              <a:t>innehål!l</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Arial"/>
                <a:ea typeface="Arial"/>
                <a:cs typeface="Arial"/>
                <a:sym typeface="Arial"/>
              </a:rPr>
              <a:t>6</a:t>
            </a:fld>
            <a:endParaRPr lang="sv-S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3756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r>
              <a:rPr lang="en-GB"/>
              <a:t>Click to edit Master subtitle style</a:t>
            </a:r>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Coverpage">
  <p:cSld name="001 Coverpage">
    <p:spTree>
      <p:nvGrpSpPr>
        <p:cNvPr id="1" name="Shape 97"/>
        <p:cNvGrpSpPr/>
        <p:nvPr/>
      </p:nvGrpSpPr>
      <p:grpSpPr>
        <a:xfrm>
          <a:off x="0" y="0"/>
          <a:ext cx="0" cy="0"/>
          <a:chOff x="0" y="0"/>
          <a:chExt cx="0" cy="0"/>
        </a:xfrm>
      </p:grpSpPr>
      <p:pic>
        <p:nvPicPr>
          <p:cNvPr id="98" name="Google Shape;98;p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9" name="Google Shape;99;p45"/>
          <p:cNvSpPr txBox="1">
            <a:spLocks noGrp="1"/>
          </p:cNvSpPr>
          <p:nvPr>
            <p:ph type="title"/>
          </p:nvPr>
        </p:nvSpPr>
        <p:spPr>
          <a:xfrm>
            <a:off x="2743198" y="4434991"/>
            <a:ext cx="6873767" cy="1204006"/>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0" name="Google Shape;100;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5643" y="412328"/>
            <a:ext cx="3001665" cy="556974"/>
          </a:xfrm>
          <a:prstGeom prst="rect">
            <a:avLst/>
          </a:prstGeom>
          <a:noFill/>
          <a:ln>
            <a:noFill/>
          </a:ln>
        </p:spPr>
      </p:pic>
      <p:cxnSp>
        <p:nvCxnSpPr>
          <p:cNvPr id="101" name="Google Shape;101;p45"/>
          <p:cNvCxnSpPr/>
          <p:nvPr/>
        </p:nvCxnSpPr>
        <p:spPr>
          <a:xfrm>
            <a:off x="2737381" y="5686519"/>
            <a:ext cx="6873875" cy="0"/>
          </a:xfrm>
          <a:prstGeom prst="straightConnector1">
            <a:avLst/>
          </a:prstGeom>
          <a:noFill/>
          <a:ln w="25400" cap="flat" cmpd="sng">
            <a:solidFill>
              <a:schemeClr val="accent2"/>
            </a:solidFill>
            <a:prstDash val="solid"/>
            <a:miter lim="800000"/>
            <a:headEnd type="none" w="sm" len="sm"/>
            <a:tailEnd type="none" w="sm" len="sm"/>
          </a:ln>
        </p:spPr>
      </p:cxnSp>
      <p:sp>
        <p:nvSpPr>
          <p:cNvPr id="102" name="Google Shape;102;p45"/>
          <p:cNvSpPr txBox="1">
            <a:spLocks noGrp="1"/>
          </p:cNvSpPr>
          <p:nvPr>
            <p:ph type="body" idx="1"/>
          </p:nvPr>
        </p:nvSpPr>
        <p:spPr>
          <a:xfrm>
            <a:off x="2737381" y="5843312"/>
            <a:ext cx="6873875" cy="490339"/>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2_Coverpage">
  <p:cSld name="002_Coverpage">
    <p:spTree>
      <p:nvGrpSpPr>
        <p:cNvPr id="1" name="Shape 103"/>
        <p:cNvGrpSpPr/>
        <p:nvPr/>
      </p:nvGrpSpPr>
      <p:grpSpPr>
        <a:xfrm>
          <a:off x="0" y="0"/>
          <a:ext cx="0" cy="0"/>
          <a:chOff x="0" y="0"/>
          <a:chExt cx="0" cy="0"/>
        </a:xfrm>
      </p:grpSpPr>
      <p:pic>
        <p:nvPicPr>
          <p:cNvPr id="104" name="Google Shape;104;p4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46"/>
          <p:cNvSpPr/>
          <p:nvPr/>
        </p:nvSpPr>
        <p:spPr>
          <a:xfrm>
            <a:off x="2493925" y="4007023"/>
            <a:ext cx="7349593" cy="2850977"/>
          </a:xfrm>
          <a:prstGeom prst="rect">
            <a:avLst/>
          </a:prstGeom>
          <a:solidFill>
            <a:schemeClr val="accent2"/>
          </a:solidFill>
          <a:ln>
            <a:noFill/>
          </a:ln>
          <a:effectLst>
            <a:outerShdw blurRad="228600" dist="127000" dir="16200000" sx="98000" sy="98000" algn="tl" rotWithShape="0">
              <a:srgbClr val="000000">
                <a:alpha val="40000"/>
              </a:srgbClr>
            </a:outerShdw>
          </a:effectLst>
        </p:spPr>
        <p:txBody>
          <a:bodyPr spcFirstLastPara="1" wrap="square" lIns="640075" tIns="457200" rIns="0" bIns="0" anchor="t" anchorCtr="0">
            <a:noAutofit/>
          </a:bodyPr>
          <a:lstStyle/>
          <a:p>
            <a:pPr marL="0" marR="0" lvl="0" indent="0" algn="l" rtl="0">
              <a:lnSpc>
                <a:spcPct val="90000"/>
              </a:lnSpc>
              <a:spcBef>
                <a:spcPts val="0"/>
              </a:spcBef>
              <a:spcAft>
                <a:spcPts val="0"/>
              </a:spcAft>
              <a:buClr>
                <a:schemeClr val="dk1"/>
              </a:buClr>
              <a:buSzPts val="4500"/>
              <a:buFont typeface="Calibri"/>
              <a:buNone/>
            </a:pPr>
            <a:endParaRPr sz="4500" b="0">
              <a:solidFill>
                <a:schemeClr val="dk2"/>
              </a:solidFill>
              <a:latin typeface="Georgia"/>
              <a:ea typeface="Georgia"/>
              <a:cs typeface="Georgia"/>
              <a:sym typeface="Georgia"/>
            </a:endParaRPr>
          </a:p>
        </p:txBody>
      </p:sp>
      <p:sp>
        <p:nvSpPr>
          <p:cNvPr id="106" name="Google Shape;106;p46"/>
          <p:cNvSpPr txBox="1">
            <a:spLocks noGrp="1"/>
          </p:cNvSpPr>
          <p:nvPr>
            <p:ph type="title"/>
          </p:nvPr>
        </p:nvSpPr>
        <p:spPr>
          <a:xfrm>
            <a:off x="2980611" y="4434991"/>
            <a:ext cx="6387418" cy="1204006"/>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7" name="Google Shape;107;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5643" y="412328"/>
            <a:ext cx="3001665" cy="556974"/>
          </a:xfrm>
          <a:prstGeom prst="rect">
            <a:avLst/>
          </a:prstGeom>
          <a:noFill/>
          <a:ln>
            <a:noFill/>
          </a:ln>
        </p:spPr>
      </p:pic>
      <p:cxnSp>
        <p:nvCxnSpPr>
          <p:cNvPr id="108" name="Google Shape;108;p46"/>
          <p:cNvCxnSpPr/>
          <p:nvPr/>
        </p:nvCxnSpPr>
        <p:spPr>
          <a:xfrm>
            <a:off x="2980611" y="5686519"/>
            <a:ext cx="6387417" cy="0"/>
          </a:xfrm>
          <a:prstGeom prst="straightConnector1">
            <a:avLst/>
          </a:prstGeom>
          <a:noFill/>
          <a:ln w="25400" cap="flat" cmpd="sng">
            <a:solidFill>
              <a:schemeClr val="lt1"/>
            </a:solidFill>
            <a:prstDash val="solid"/>
            <a:miter lim="800000"/>
            <a:headEnd type="none" w="sm" len="sm"/>
            <a:tailEnd type="none" w="sm" len="sm"/>
          </a:ln>
        </p:spPr>
      </p:cxnSp>
      <p:sp>
        <p:nvSpPr>
          <p:cNvPr id="109" name="Google Shape;109;p46"/>
          <p:cNvSpPr txBox="1">
            <a:spLocks noGrp="1"/>
          </p:cNvSpPr>
          <p:nvPr>
            <p:ph type="body" idx="1"/>
          </p:nvPr>
        </p:nvSpPr>
        <p:spPr>
          <a:xfrm>
            <a:off x="2980610" y="5843312"/>
            <a:ext cx="6387418" cy="490339"/>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3 Coverpage">
  <p:cSld name="003 Coverpage">
    <p:spTree>
      <p:nvGrpSpPr>
        <p:cNvPr id="1" name="Shape 110"/>
        <p:cNvGrpSpPr/>
        <p:nvPr/>
      </p:nvGrpSpPr>
      <p:grpSpPr>
        <a:xfrm>
          <a:off x="0" y="0"/>
          <a:ext cx="0" cy="0"/>
          <a:chOff x="0" y="0"/>
          <a:chExt cx="0" cy="0"/>
        </a:xfrm>
      </p:grpSpPr>
      <p:pic>
        <p:nvPicPr>
          <p:cNvPr id="111" name="Google Shape;111;p47"/>
          <p:cNvPicPr preferRelativeResize="0"/>
          <p:nvPr/>
        </p:nvPicPr>
        <p:blipFill rotWithShape="1">
          <a:blip r:embed="rId2">
            <a:alphaModFix/>
          </a:blip>
          <a:srcRect/>
          <a:stretch/>
        </p:blipFill>
        <p:spPr>
          <a:xfrm>
            <a:off x="7315200" y="-10160"/>
            <a:ext cx="4876801" cy="6868159"/>
          </a:xfrm>
          <a:prstGeom prst="rect">
            <a:avLst/>
          </a:prstGeom>
          <a:noFill/>
          <a:ln>
            <a:noFill/>
          </a:ln>
        </p:spPr>
      </p:pic>
      <p:sp>
        <p:nvSpPr>
          <p:cNvPr id="112" name="Google Shape;112;p47"/>
          <p:cNvSpPr/>
          <p:nvPr/>
        </p:nvSpPr>
        <p:spPr>
          <a:xfrm>
            <a:off x="693894" y="1459032"/>
            <a:ext cx="7079673" cy="4003957"/>
          </a:xfrm>
          <a:prstGeom prst="rect">
            <a:avLst/>
          </a:prstGeom>
          <a:solidFill>
            <a:schemeClr val="accent2"/>
          </a:solidFill>
          <a:ln>
            <a:noFill/>
          </a:ln>
          <a:effectLst>
            <a:outerShdw blurRad="228600" dist="127000" dir="2700000" sx="98000" sy="98000" algn="tl" rotWithShape="0">
              <a:srgbClr val="000000">
                <a:alpha val="40000"/>
              </a:srgbClr>
            </a:outerShdw>
          </a:effectLst>
        </p:spPr>
        <p:txBody>
          <a:bodyPr spcFirstLastPara="1" wrap="square" lIns="640075" tIns="457200" rIns="0" bIns="0" anchor="t" anchorCtr="0">
            <a:noAutofit/>
          </a:bodyPr>
          <a:lstStyle/>
          <a:p>
            <a:pPr marL="0" marR="0" lvl="0" indent="0" algn="l" rtl="0">
              <a:lnSpc>
                <a:spcPct val="90000"/>
              </a:lnSpc>
              <a:spcBef>
                <a:spcPts val="0"/>
              </a:spcBef>
              <a:spcAft>
                <a:spcPts val="0"/>
              </a:spcAft>
              <a:buClr>
                <a:schemeClr val="dk1"/>
              </a:buClr>
              <a:buSzPts val="4500"/>
              <a:buFont typeface="Calibri"/>
              <a:buNone/>
            </a:pPr>
            <a:endParaRPr sz="4500" b="0">
              <a:solidFill>
                <a:schemeClr val="dk2"/>
              </a:solidFill>
              <a:latin typeface="Georgia"/>
              <a:ea typeface="Georgia"/>
              <a:cs typeface="Georgia"/>
              <a:sym typeface="Georgia"/>
            </a:endParaRPr>
          </a:p>
        </p:txBody>
      </p:sp>
      <p:sp>
        <p:nvSpPr>
          <p:cNvPr id="113" name="Google Shape;113;p47"/>
          <p:cNvSpPr txBox="1">
            <a:spLocks noGrp="1"/>
          </p:cNvSpPr>
          <p:nvPr>
            <p:ph type="title"/>
          </p:nvPr>
        </p:nvSpPr>
        <p:spPr>
          <a:xfrm>
            <a:off x="1170434" y="1934876"/>
            <a:ext cx="6128694" cy="1479836"/>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4" name="Google Shape;114;p47"/>
          <p:cNvCxnSpPr/>
          <p:nvPr/>
        </p:nvCxnSpPr>
        <p:spPr>
          <a:xfrm>
            <a:off x="1170434" y="3470246"/>
            <a:ext cx="6128694" cy="0"/>
          </a:xfrm>
          <a:prstGeom prst="straightConnector1">
            <a:avLst/>
          </a:prstGeom>
          <a:noFill/>
          <a:ln w="25400" cap="flat" cmpd="sng">
            <a:solidFill>
              <a:schemeClr val="lt1"/>
            </a:solidFill>
            <a:prstDash val="solid"/>
            <a:miter lim="800000"/>
            <a:headEnd type="none" w="sm" len="sm"/>
            <a:tailEnd type="none" w="sm" len="sm"/>
          </a:ln>
        </p:spPr>
      </p:cxnSp>
      <p:sp>
        <p:nvSpPr>
          <p:cNvPr id="115" name="Google Shape;115;p47"/>
          <p:cNvSpPr txBox="1">
            <a:spLocks noGrp="1"/>
          </p:cNvSpPr>
          <p:nvPr>
            <p:ph type="body" idx="1"/>
          </p:nvPr>
        </p:nvSpPr>
        <p:spPr>
          <a:xfrm>
            <a:off x="1170434" y="3582750"/>
            <a:ext cx="6128694" cy="490339"/>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6" name="Google Shape;116;p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2562" y="417388"/>
            <a:ext cx="3014874" cy="54844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6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4_Coverpage">
  <p:cSld name="004_Coverpage">
    <p:spTree>
      <p:nvGrpSpPr>
        <p:cNvPr id="1" name="Shape 117"/>
        <p:cNvGrpSpPr/>
        <p:nvPr/>
      </p:nvGrpSpPr>
      <p:grpSpPr>
        <a:xfrm>
          <a:off x="0" y="0"/>
          <a:ext cx="0" cy="0"/>
          <a:chOff x="0" y="0"/>
          <a:chExt cx="0" cy="0"/>
        </a:xfrm>
      </p:grpSpPr>
      <p:pic>
        <p:nvPicPr>
          <p:cNvPr id="118" name="Google Shape;118;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9" name="Google Shape;119;p48"/>
          <p:cNvSpPr/>
          <p:nvPr/>
        </p:nvSpPr>
        <p:spPr>
          <a:xfrm>
            <a:off x="2493926" y="4007023"/>
            <a:ext cx="7349592" cy="2850977"/>
          </a:xfrm>
          <a:prstGeom prst="rect">
            <a:avLst/>
          </a:prstGeom>
          <a:solidFill>
            <a:schemeClr val="dk2"/>
          </a:solidFill>
          <a:ln>
            <a:noFill/>
          </a:ln>
          <a:effectLst>
            <a:outerShdw blurRad="228600" dist="127000" dir="16200000" sx="98000" sy="98000" algn="tl" rotWithShape="0">
              <a:srgbClr val="000000">
                <a:alpha val="40000"/>
              </a:srgbClr>
            </a:outerShdw>
          </a:effectLst>
        </p:spPr>
        <p:txBody>
          <a:bodyPr spcFirstLastPara="1" wrap="square" lIns="640075" tIns="457200" rIns="0" bIns="0" anchor="t" anchorCtr="0">
            <a:noAutofit/>
          </a:bodyPr>
          <a:lstStyle/>
          <a:p>
            <a:pPr marL="0" marR="0" lvl="0" indent="0" algn="l" rtl="0">
              <a:lnSpc>
                <a:spcPct val="90000"/>
              </a:lnSpc>
              <a:spcBef>
                <a:spcPts val="0"/>
              </a:spcBef>
              <a:spcAft>
                <a:spcPts val="0"/>
              </a:spcAft>
              <a:buClr>
                <a:schemeClr val="dk1"/>
              </a:buClr>
              <a:buSzPts val="4500"/>
              <a:buFont typeface="Calibri"/>
              <a:buNone/>
            </a:pPr>
            <a:endParaRPr sz="4500" b="0">
              <a:solidFill>
                <a:schemeClr val="dk2"/>
              </a:solidFill>
              <a:latin typeface="Georgia"/>
              <a:ea typeface="Georgia"/>
              <a:cs typeface="Georgia"/>
              <a:sym typeface="Georgia"/>
            </a:endParaRPr>
          </a:p>
        </p:txBody>
      </p:sp>
      <p:sp>
        <p:nvSpPr>
          <p:cNvPr id="120" name="Google Shape;120;p48"/>
          <p:cNvSpPr txBox="1">
            <a:spLocks noGrp="1"/>
          </p:cNvSpPr>
          <p:nvPr>
            <p:ph type="title"/>
          </p:nvPr>
        </p:nvSpPr>
        <p:spPr>
          <a:xfrm>
            <a:off x="2980609" y="4434991"/>
            <a:ext cx="6387419" cy="1204006"/>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1" name="Google Shape;121;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5643" y="412328"/>
            <a:ext cx="3001665" cy="556974"/>
          </a:xfrm>
          <a:prstGeom prst="rect">
            <a:avLst/>
          </a:prstGeom>
          <a:noFill/>
          <a:ln>
            <a:noFill/>
          </a:ln>
        </p:spPr>
      </p:pic>
      <p:cxnSp>
        <p:nvCxnSpPr>
          <p:cNvPr id="122" name="Google Shape;122;p48"/>
          <p:cNvCxnSpPr/>
          <p:nvPr/>
        </p:nvCxnSpPr>
        <p:spPr>
          <a:xfrm>
            <a:off x="2980611" y="5686519"/>
            <a:ext cx="6387417" cy="0"/>
          </a:xfrm>
          <a:prstGeom prst="straightConnector1">
            <a:avLst/>
          </a:prstGeom>
          <a:noFill/>
          <a:ln w="25400" cap="flat" cmpd="sng">
            <a:solidFill>
              <a:schemeClr val="accent2"/>
            </a:solidFill>
            <a:prstDash val="solid"/>
            <a:miter lim="800000"/>
            <a:headEnd type="none" w="sm" len="sm"/>
            <a:tailEnd type="none" w="sm" len="sm"/>
          </a:ln>
        </p:spPr>
      </p:cxnSp>
      <p:sp>
        <p:nvSpPr>
          <p:cNvPr id="123" name="Google Shape;123;p48"/>
          <p:cNvSpPr txBox="1">
            <a:spLocks noGrp="1"/>
          </p:cNvSpPr>
          <p:nvPr>
            <p:ph type="body" idx="1"/>
          </p:nvPr>
        </p:nvSpPr>
        <p:spPr>
          <a:xfrm>
            <a:off x="2980610" y="5843312"/>
            <a:ext cx="6381601" cy="49033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5 Coverpage">
  <p:cSld name="005 Coverpage">
    <p:spTree>
      <p:nvGrpSpPr>
        <p:cNvPr id="1" name="Shape 124"/>
        <p:cNvGrpSpPr/>
        <p:nvPr/>
      </p:nvGrpSpPr>
      <p:grpSpPr>
        <a:xfrm>
          <a:off x="0" y="0"/>
          <a:ext cx="0" cy="0"/>
          <a:chOff x="0" y="0"/>
          <a:chExt cx="0" cy="0"/>
        </a:xfrm>
      </p:grpSpPr>
      <p:pic>
        <p:nvPicPr>
          <p:cNvPr id="125" name="Google Shape;125;p49"/>
          <p:cNvPicPr preferRelativeResize="0"/>
          <p:nvPr/>
        </p:nvPicPr>
        <p:blipFill rotWithShape="1">
          <a:blip r:embed="rId2">
            <a:alphaModFix/>
          </a:blip>
          <a:srcRect/>
          <a:stretch/>
        </p:blipFill>
        <p:spPr>
          <a:xfrm>
            <a:off x="7315200" y="-1"/>
            <a:ext cx="4876800" cy="6857993"/>
          </a:xfrm>
          <a:prstGeom prst="rect">
            <a:avLst/>
          </a:prstGeom>
          <a:noFill/>
          <a:ln>
            <a:noFill/>
          </a:ln>
        </p:spPr>
      </p:pic>
      <p:pic>
        <p:nvPicPr>
          <p:cNvPr id="126" name="Google Shape;126;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2562" y="417388"/>
            <a:ext cx="3014874" cy="548446"/>
          </a:xfrm>
          <a:prstGeom prst="rect">
            <a:avLst/>
          </a:prstGeom>
          <a:noFill/>
          <a:ln>
            <a:noFill/>
          </a:ln>
        </p:spPr>
      </p:pic>
      <p:sp>
        <p:nvSpPr>
          <p:cNvPr id="127" name="Google Shape;127;p49"/>
          <p:cNvSpPr/>
          <p:nvPr/>
        </p:nvSpPr>
        <p:spPr>
          <a:xfrm>
            <a:off x="694944" y="1463040"/>
            <a:ext cx="7079673" cy="4003957"/>
          </a:xfrm>
          <a:prstGeom prst="rect">
            <a:avLst/>
          </a:prstGeom>
          <a:solidFill>
            <a:schemeClr val="dk2"/>
          </a:solidFill>
          <a:ln>
            <a:noFill/>
          </a:ln>
          <a:effectLst>
            <a:outerShdw blurRad="228600" dist="127000" dir="2700000" sx="98000" sy="98000" algn="tl" rotWithShape="0">
              <a:srgbClr val="000000">
                <a:alpha val="40000"/>
              </a:srgbClr>
            </a:outerShdw>
          </a:effectLst>
        </p:spPr>
        <p:txBody>
          <a:bodyPr spcFirstLastPara="1" wrap="square" lIns="640075" tIns="457200" rIns="0" bIns="0" anchor="t" anchorCtr="0">
            <a:noAutofit/>
          </a:bodyPr>
          <a:lstStyle/>
          <a:p>
            <a:pPr marL="0" marR="0" lvl="0" indent="0" algn="l" rtl="0">
              <a:lnSpc>
                <a:spcPct val="90000"/>
              </a:lnSpc>
              <a:spcBef>
                <a:spcPts val="0"/>
              </a:spcBef>
              <a:spcAft>
                <a:spcPts val="0"/>
              </a:spcAft>
              <a:buClr>
                <a:schemeClr val="dk1"/>
              </a:buClr>
              <a:buSzPts val="4500"/>
              <a:buFont typeface="Calibri"/>
              <a:buNone/>
            </a:pPr>
            <a:endParaRPr sz="4500" b="0">
              <a:solidFill>
                <a:schemeClr val="dk2"/>
              </a:solidFill>
              <a:latin typeface="Georgia"/>
              <a:ea typeface="Georgia"/>
              <a:cs typeface="Georgia"/>
              <a:sym typeface="Georgia"/>
            </a:endParaRPr>
          </a:p>
        </p:txBody>
      </p:sp>
      <p:sp>
        <p:nvSpPr>
          <p:cNvPr id="128" name="Google Shape;128;p49"/>
          <p:cNvSpPr txBox="1">
            <a:spLocks noGrp="1"/>
          </p:cNvSpPr>
          <p:nvPr>
            <p:ph type="title"/>
          </p:nvPr>
        </p:nvSpPr>
        <p:spPr>
          <a:xfrm>
            <a:off x="1170434" y="1938572"/>
            <a:ext cx="6128693" cy="1476140"/>
          </a:xfrm>
          <a:prstGeom prst="rect">
            <a:avLst/>
          </a:prstGeom>
          <a:noFill/>
          <a:ln>
            <a:noFill/>
          </a:ln>
        </p:spPr>
        <p:txBody>
          <a:bodyPr spcFirstLastPara="1" wrap="square" lIns="0" tIns="0" rIns="0" bIns="0" anchor="b" anchorCtr="0">
            <a:noAutofit/>
          </a:bodyPr>
          <a:lstStyle>
            <a:lvl1pPr marR="0" lvl="0" algn="ctr" rtl="0">
              <a:lnSpc>
                <a:spcPct val="90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9" name="Google Shape;129;p49"/>
          <p:cNvCxnSpPr/>
          <p:nvPr/>
        </p:nvCxnSpPr>
        <p:spPr>
          <a:xfrm>
            <a:off x="1170434" y="3470246"/>
            <a:ext cx="6128693" cy="0"/>
          </a:xfrm>
          <a:prstGeom prst="straightConnector1">
            <a:avLst/>
          </a:prstGeom>
          <a:noFill/>
          <a:ln w="25400" cap="flat" cmpd="sng">
            <a:solidFill>
              <a:schemeClr val="accent2"/>
            </a:solidFill>
            <a:prstDash val="solid"/>
            <a:miter lim="800000"/>
            <a:headEnd type="none" w="sm" len="sm"/>
            <a:tailEnd type="none" w="sm" len="sm"/>
          </a:ln>
        </p:spPr>
      </p:cxnSp>
      <p:sp>
        <p:nvSpPr>
          <p:cNvPr id="130" name="Google Shape;130;p49"/>
          <p:cNvSpPr txBox="1">
            <a:spLocks noGrp="1"/>
          </p:cNvSpPr>
          <p:nvPr>
            <p:ph type="body" idx="1"/>
          </p:nvPr>
        </p:nvSpPr>
        <p:spPr>
          <a:xfrm>
            <a:off x="1170434" y="3587645"/>
            <a:ext cx="6128693" cy="490339"/>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31"/>
        <p:cNvGrpSpPr/>
        <p:nvPr/>
      </p:nvGrpSpPr>
      <p:grpSpPr>
        <a:xfrm>
          <a:off x="0" y="0"/>
          <a:ext cx="0" cy="0"/>
          <a:chOff x="0" y="0"/>
          <a:chExt cx="0" cy="0"/>
        </a:xfrm>
      </p:grpSpPr>
      <p:sp>
        <p:nvSpPr>
          <p:cNvPr id="132" name="Google Shape;132;p50"/>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50"/>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34" name="Google Shape;134;p50"/>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50"/>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50"/>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40 Dividerslide Orange">
  <p:cSld name="040 Dividerslide Orange">
    <p:bg>
      <p:bgPr>
        <a:solidFill>
          <a:schemeClr val="accent2"/>
        </a:solidFill>
        <a:effectLst/>
      </p:bgPr>
    </p:bg>
    <p:spTree>
      <p:nvGrpSpPr>
        <p:cNvPr id="1" name="Shape 148"/>
        <p:cNvGrpSpPr/>
        <p:nvPr/>
      </p:nvGrpSpPr>
      <p:grpSpPr>
        <a:xfrm>
          <a:off x="0" y="0"/>
          <a:ext cx="0" cy="0"/>
          <a:chOff x="0" y="0"/>
          <a:chExt cx="0" cy="0"/>
        </a:xfrm>
      </p:grpSpPr>
      <p:sp>
        <p:nvSpPr>
          <p:cNvPr id="149" name="Google Shape;149;p52"/>
          <p:cNvSpPr/>
          <p:nvPr/>
        </p:nvSpPr>
        <p:spPr>
          <a:xfrm>
            <a:off x="0" y="1308847"/>
            <a:ext cx="6096000" cy="3612776"/>
          </a:xfrm>
          <a:prstGeom prst="rect">
            <a:avLst/>
          </a:prstGeom>
          <a:solidFill>
            <a:schemeClr val="lt1"/>
          </a:solidFill>
          <a:ln>
            <a:noFill/>
          </a:ln>
          <a:effectLst>
            <a:outerShdw blurRad="127000" dist="127000" dir="2700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2"/>
          <p:cNvSpPr txBox="1">
            <a:spLocks noGrp="1"/>
          </p:cNvSpPr>
          <p:nvPr>
            <p:ph type="body" idx="1"/>
          </p:nvPr>
        </p:nvSpPr>
        <p:spPr>
          <a:xfrm>
            <a:off x="447675" y="1730188"/>
            <a:ext cx="5173196" cy="1698811"/>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1000"/>
              </a:spcBef>
              <a:spcAft>
                <a:spcPts val="0"/>
              </a:spcAft>
              <a:buClr>
                <a:schemeClr val="accent2"/>
              </a:buClr>
              <a:buSzPts val="4500"/>
              <a:buFont typeface="Arial"/>
              <a:buNone/>
              <a:defRPr sz="36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3000"/>
              <a:buNone/>
              <a:defRPr sz="24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1600"/>
              <a:buNone/>
              <a:defRPr sz="20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2250"/>
              <a:buNone/>
              <a:defRPr sz="18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2250"/>
              <a:buFont typeface="Arial"/>
              <a:buNone/>
              <a:defRPr sz="18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2"/>
          <p:cNvSpPr txBox="1">
            <a:spLocks noGrp="1"/>
          </p:cNvSpPr>
          <p:nvPr>
            <p:ph type="body" idx="2"/>
          </p:nvPr>
        </p:nvSpPr>
        <p:spPr>
          <a:xfrm>
            <a:off x="447675" y="3541713"/>
            <a:ext cx="5173663" cy="9588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SzPts val="2500"/>
              <a:buNone/>
              <a:defRPr sz="2000"/>
            </a:lvl1pPr>
            <a:lvl2pPr marL="914400" lvl="1" indent="-228600" algn="l">
              <a:lnSpc>
                <a:spcPct val="100000"/>
              </a:lnSpc>
              <a:spcBef>
                <a:spcPts val="500"/>
              </a:spcBef>
              <a:spcAft>
                <a:spcPts val="0"/>
              </a:spcAft>
              <a:buSzPts val="2500"/>
              <a:buNone/>
              <a:defRPr sz="2000"/>
            </a:lvl2pPr>
            <a:lvl3pPr marL="1371600" lvl="2" indent="-228600" algn="l">
              <a:lnSpc>
                <a:spcPct val="100000"/>
              </a:lnSpc>
              <a:spcBef>
                <a:spcPts val="500"/>
              </a:spcBef>
              <a:spcAft>
                <a:spcPts val="0"/>
              </a:spcAft>
              <a:buSzPts val="1600"/>
              <a:buNone/>
              <a:defRPr sz="2000"/>
            </a:lvl3pPr>
            <a:lvl4pPr marL="1828800" lvl="3" indent="-228600" algn="l">
              <a:lnSpc>
                <a:spcPct val="100000"/>
              </a:lnSpc>
              <a:spcBef>
                <a:spcPts val="500"/>
              </a:spcBef>
              <a:spcAft>
                <a:spcPts val="0"/>
              </a:spcAft>
              <a:buSzPts val="2500"/>
              <a:buNone/>
              <a:defRPr sz="2000"/>
            </a:lvl4pPr>
            <a:lvl5pPr marL="2286000" lvl="4" indent="-228600" algn="l">
              <a:lnSpc>
                <a:spcPct val="100000"/>
              </a:lnSpc>
              <a:spcBef>
                <a:spcPts val="500"/>
              </a:spcBef>
              <a:spcAft>
                <a:spcPts val="0"/>
              </a:spcAft>
              <a:buSzPts val="25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2" name="Google Shape;152;p52"/>
          <p:cNvCxnSpPr/>
          <p:nvPr/>
        </p:nvCxnSpPr>
        <p:spPr>
          <a:xfrm>
            <a:off x="457200" y="3475767"/>
            <a:ext cx="516367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41 Dividerslide Blue">
  <p:cSld name="041 Dividerslide Blue">
    <p:bg>
      <p:bgPr>
        <a:solidFill>
          <a:schemeClr val="dk2"/>
        </a:solidFill>
        <a:effectLst/>
      </p:bgPr>
    </p:bg>
    <p:spTree>
      <p:nvGrpSpPr>
        <p:cNvPr id="1" name="Shape 153"/>
        <p:cNvGrpSpPr/>
        <p:nvPr/>
      </p:nvGrpSpPr>
      <p:grpSpPr>
        <a:xfrm>
          <a:off x="0" y="0"/>
          <a:ext cx="0" cy="0"/>
          <a:chOff x="0" y="0"/>
          <a:chExt cx="0" cy="0"/>
        </a:xfrm>
      </p:grpSpPr>
      <p:sp>
        <p:nvSpPr>
          <p:cNvPr id="154" name="Google Shape;154;p53"/>
          <p:cNvSpPr/>
          <p:nvPr/>
        </p:nvSpPr>
        <p:spPr>
          <a:xfrm>
            <a:off x="0" y="1308847"/>
            <a:ext cx="6096000" cy="3612776"/>
          </a:xfrm>
          <a:prstGeom prst="rect">
            <a:avLst/>
          </a:prstGeom>
          <a:solidFill>
            <a:schemeClr val="lt1"/>
          </a:solidFill>
          <a:ln>
            <a:noFill/>
          </a:ln>
          <a:effectLst>
            <a:outerShdw blurRad="127000" dist="127000" dir="2700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53"/>
          <p:cNvSpPr txBox="1">
            <a:spLocks noGrp="1"/>
          </p:cNvSpPr>
          <p:nvPr>
            <p:ph type="body" idx="1"/>
          </p:nvPr>
        </p:nvSpPr>
        <p:spPr>
          <a:xfrm>
            <a:off x="447675" y="1730188"/>
            <a:ext cx="5173196" cy="1698811"/>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1000"/>
              </a:spcBef>
              <a:spcAft>
                <a:spcPts val="0"/>
              </a:spcAft>
              <a:buClr>
                <a:schemeClr val="accent2"/>
              </a:buClr>
              <a:buSzPts val="4500"/>
              <a:buFont typeface="Arial"/>
              <a:buNone/>
              <a:defRPr sz="36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3000"/>
              <a:buNone/>
              <a:defRPr sz="24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1600"/>
              <a:buNone/>
              <a:defRPr sz="20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2250"/>
              <a:buNone/>
              <a:defRPr sz="18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2250"/>
              <a:buFont typeface="Arial"/>
              <a:buNone/>
              <a:defRPr sz="18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3"/>
          <p:cNvSpPr txBox="1">
            <a:spLocks noGrp="1"/>
          </p:cNvSpPr>
          <p:nvPr>
            <p:ph type="body" idx="2"/>
          </p:nvPr>
        </p:nvSpPr>
        <p:spPr>
          <a:xfrm>
            <a:off x="447675" y="3541713"/>
            <a:ext cx="5173663" cy="9588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SzPts val="2500"/>
              <a:buNone/>
              <a:defRPr sz="2000"/>
            </a:lvl1pPr>
            <a:lvl2pPr marL="914400" lvl="1" indent="-228600" algn="l">
              <a:lnSpc>
                <a:spcPct val="100000"/>
              </a:lnSpc>
              <a:spcBef>
                <a:spcPts val="500"/>
              </a:spcBef>
              <a:spcAft>
                <a:spcPts val="0"/>
              </a:spcAft>
              <a:buSzPts val="2500"/>
              <a:buNone/>
              <a:defRPr sz="2000"/>
            </a:lvl2pPr>
            <a:lvl3pPr marL="1371600" lvl="2" indent="-228600" algn="l">
              <a:lnSpc>
                <a:spcPct val="100000"/>
              </a:lnSpc>
              <a:spcBef>
                <a:spcPts val="500"/>
              </a:spcBef>
              <a:spcAft>
                <a:spcPts val="0"/>
              </a:spcAft>
              <a:buSzPts val="1600"/>
              <a:buNone/>
              <a:defRPr sz="2000"/>
            </a:lvl3pPr>
            <a:lvl4pPr marL="1828800" lvl="3" indent="-228600" algn="l">
              <a:lnSpc>
                <a:spcPct val="100000"/>
              </a:lnSpc>
              <a:spcBef>
                <a:spcPts val="500"/>
              </a:spcBef>
              <a:spcAft>
                <a:spcPts val="0"/>
              </a:spcAft>
              <a:buSzPts val="2500"/>
              <a:buNone/>
              <a:defRPr sz="2000"/>
            </a:lvl4pPr>
            <a:lvl5pPr marL="2286000" lvl="4" indent="-228600" algn="l">
              <a:lnSpc>
                <a:spcPct val="100000"/>
              </a:lnSpc>
              <a:spcBef>
                <a:spcPts val="500"/>
              </a:spcBef>
              <a:spcAft>
                <a:spcPts val="0"/>
              </a:spcAft>
              <a:buSzPts val="25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7" name="Google Shape;157;p53"/>
          <p:cNvCxnSpPr/>
          <p:nvPr/>
        </p:nvCxnSpPr>
        <p:spPr>
          <a:xfrm>
            <a:off x="457200" y="3475767"/>
            <a:ext cx="516367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23" name="Google Shape;23;p32"/>
          <p:cNvSpPr>
            <a:spLocks noGrp="1"/>
          </p:cNvSpPr>
          <p:nvPr>
            <p:ph type="pic" idx="2"/>
          </p:nvPr>
        </p:nvSpPr>
        <p:spPr>
          <a:xfrm>
            <a:off x="5183188" y="987425"/>
            <a:ext cx="6172200" cy="4873625"/>
          </a:xfrm>
          <a:prstGeom prst="rect">
            <a:avLst/>
          </a:prstGeom>
          <a:noFill/>
          <a:ln>
            <a:noFill/>
          </a:ln>
        </p:spPr>
        <p:txBody>
          <a:bodyPr/>
          <a:lstStyle/>
          <a:p>
            <a:r>
              <a:rPr lang="en-GB"/>
              <a:t>Click icon to add picture</a:t>
            </a:r>
            <a:endParaRPr lang="en-US"/>
          </a:p>
        </p:txBody>
      </p:sp>
      <p:sp>
        <p:nvSpPr>
          <p:cNvPr id="24" name="Google Shape;2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pPr lvl="0"/>
            <a:r>
              <a:rPr lang="en-GB"/>
              <a:t>Click to edit Master text styles</a:t>
            </a:r>
          </a:p>
        </p:txBody>
      </p:sp>
      <p:sp>
        <p:nvSpPr>
          <p:cNvPr id="25" name="Google Shape;2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42 Dividerslide Teal">
  <p:cSld name="042 Dividerslide Teal">
    <p:bg>
      <p:bgPr>
        <a:solidFill>
          <a:schemeClr val="accent6"/>
        </a:solidFill>
        <a:effectLst/>
      </p:bgPr>
    </p:bg>
    <p:spTree>
      <p:nvGrpSpPr>
        <p:cNvPr id="1" name="Shape 158"/>
        <p:cNvGrpSpPr/>
        <p:nvPr/>
      </p:nvGrpSpPr>
      <p:grpSpPr>
        <a:xfrm>
          <a:off x="0" y="0"/>
          <a:ext cx="0" cy="0"/>
          <a:chOff x="0" y="0"/>
          <a:chExt cx="0" cy="0"/>
        </a:xfrm>
      </p:grpSpPr>
      <p:sp>
        <p:nvSpPr>
          <p:cNvPr id="159" name="Google Shape;159;p54"/>
          <p:cNvSpPr/>
          <p:nvPr/>
        </p:nvSpPr>
        <p:spPr>
          <a:xfrm>
            <a:off x="0" y="1308847"/>
            <a:ext cx="6096000" cy="3612776"/>
          </a:xfrm>
          <a:prstGeom prst="rect">
            <a:avLst/>
          </a:prstGeom>
          <a:solidFill>
            <a:schemeClr val="lt1"/>
          </a:solidFill>
          <a:ln>
            <a:noFill/>
          </a:ln>
          <a:effectLst>
            <a:outerShdw blurRad="127000" dist="127000" dir="2700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54"/>
          <p:cNvSpPr txBox="1">
            <a:spLocks noGrp="1"/>
          </p:cNvSpPr>
          <p:nvPr>
            <p:ph type="body" idx="1"/>
          </p:nvPr>
        </p:nvSpPr>
        <p:spPr>
          <a:xfrm>
            <a:off x="447675" y="1730188"/>
            <a:ext cx="5173196" cy="1698811"/>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1000"/>
              </a:spcBef>
              <a:spcAft>
                <a:spcPts val="0"/>
              </a:spcAft>
              <a:buClr>
                <a:schemeClr val="accent2"/>
              </a:buClr>
              <a:buSzPts val="4500"/>
              <a:buFont typeface="Arial"/>
              <a:buNone/>
              <a:defRPr sz="36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3000"/>
              <a:buNone/>
              <a:defRPr sz="24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1600"/>
              <a:buNone/>
              <a:defRPr sz="20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2250"/>
              <a:buNone/>
              <a:defRPr sz="18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2250"/>
              <a:buFont typeface="Arial"/>
              <a:buNone/>
              <a:defRPr sz="18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4"/>
          <p:cNvSpPr txBox="1">
            <a:spLocks noGrp="1"/>
          </p:cNvSpPr>
          <p:nvPr>
            <p:ph type="body" idx="2"/>
          </p:nvPr>
        </p:nvSpPr>
        <p:spPr>
          <a:xfrm>
            <a:off x="447675" y="3541713"/>
            <a:ext cx="5173663" cy="9588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SzPts val="2500"/>
              <a:buNone/>
              <a:defRPr sz="2000"/>
            </a:lvl1pPr>
            <a:lvl2pPr marL="914400" lvl="1" indent="-228600" algn="l">
              <a:lnSpc>
                <a:spcPct val="100000"/>
              </a:lnSpc>
              <a:spcBef>
                <a:spcPts val="500"/>
              </a:spcBef>
              <a:spcAft>
                <a:spcPts val="0"/>
              </a:spcAft>
              <a:buSzPts val="2500"/>
              <a:buNone/>
              <a:defRPr sz="2000"/>
            </a:lvl2pPr>
            <a:lvl3pPr marL="1371600" lvl="2" indent="-228600" algn="l">
              <a:lnSpc>
                <a:spcPct val="100000"/>
              </a:lnSpc>
              <a:spcBef>
                <a:spcPts val="500"/>
              </a:spcBef>
              <a:spcAft>
                <a:spcPts val="0"/>
              </a:spcAft>
              <a:buSzPts val="1600"/>
              <a:buNone/>
              <a:defRPr sz="2000"/>
            </a:lvl3pPr>
            <a:lvl4pPr marL="1828800" lvl="3" indent="-228600" algn="l">
              <a:lnSpc>
                <a:spcPct val="100000"/>
              </a:lnSpc>
              <a:spcBef>
                <a:spcPts val="500"/>
              </a:spcBef>
              <a:spcAft>
                <a:spcPts val="0"/>
              </a:spcAft>
              <a:buSzPts val="2500"/>
              <a:buNone/>
              <a:defRPr sz="2000"/>
            </a:lvl4pPr>
            <a:lvl5pPr marL="2286000" lvl="4" indent="-228600" algn="l">
              <a:lnSpc>
                <a:spcPct val="100000"/>
              </a:lnSpc>
              <a:spcBef>
                <a:spcPts val="500"/>
              </a:spcBef>
              <a:spcAft>
                <a:spcPts val="0"/>
              </a:spcAft>
              <a:buSzPts val="25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2" name="Google Shape;162;p54"/>
          <p:cNvCxnSpPr/>
          <p:nvPr/>
        </p:nvCxnSpPr>
        <p:spPr>
          <a:xfrm>
            <a:off x="457200" y="3475767"/>
            <a:ext cx="516367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7 Topics or Agenda">
  <p:cSld name="007 Topics or Agenda">
    <p:bg>
      <p:bgPr>
        <a:solidFill>
          <a:schemeClr val="accent2"/>
        </a:solidFill>
        <a:effectLst/>
      </p:bgPr>
    </p:bg>
    <p:spTree>
      <p:nvGrpSpPr>
        <p:cNvPr id="1" name="Shape 163"/>
        <p:cNvGrpSpPr/>
        <p:nvPr/>
      </p:nvGrpSpPr>
      <p:grpSpPr>
        <a:xfrm>
          <a:off x="0" y="0"/>
          <a:ext cx="0" cy="0"/>
          <a:chOff x="0" y="0"/>
          <a:chExt cx="0" cy="0"/>
        </a:xfrm>
      </p:grpSpPr>
      <p:sp>
        <p:nvSpPr>
          <p:cNvPr id="164" name="Google Shape;164;p55"/>
          <p:cNvSpPr>
            <a:spLocks noGrp="1"/>
          </p:cNvSpPr>
          <p:nvPr>
            <p:ph type="pic" idx="2"/>
          </p:nvPr>
        </p:nvSpPr>
        <p:spPr>
          <a:xfrm>
            <a:off x="6482993" y="0"/>
            <a:ext cx="5709007" cy="6858000"/>
          </a:xfrm>
          <a:prstGeom prst="rect">
            <a:avLst/>
          </a:prstGeom>
          <a:noFill/>
          <a:ln>
            <a:noFill/>
          </a:ln>
        </p:spPr>
      </p:sp>
      <p:sp>
        <p:nvSpPr>
          <p:cNvPr id="165" name="Google Shape;165;p55"/>
          <p:cNvSpPr txBox="1">
            <a:spLocks noGrp="1"/>
          </p:cNvSpPr>
          <p:nvPr>
            <p:ph type="title"/>
          </p:nvPr>
        </p:nvSpPr>
        <p:spPr>
          <a:xfrm>
            <a:off x="465056" y="434340"/>
            <a:ext cx="5630944" cy="86506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600"/>
              <a:buFont typeface="Georgia"/>
              <a:buNone/>
              <a:defRPr sz="3600" b="0" u="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5"/>
          <p:cNvSpPr txBox="1">
            <a:spLocks noGrp="1"/>
          </p:cNvSpPr>
          <p:nvPr>
            <p:ph type="body" idx="1"/>
          </p:nvPr>
        </p:nvSpPr>
        <p:spPr>
          <a:xfrm>
            <a:off x="465054" y="1554483"/>
            <a:ext cx="5630944" cy="471275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Clr>
                <a:schemeClr val="lt1"/>
              </a:buClr>
              <a:buSzPts val="2500"/>
              <a:buChar char="•"/>
              <a:defRPr sz="2000">
                <a:solidFill>
                  <a:schemeClr val="lt1"/>
                </a:solidFill>
              </a:defRPr>
            </a:lvl1pPr>
            <a:lvl2pPr marL="914400" lvl="1" indent="-371475" algn="l">
              <a:lnSpc>
                <a:spcPct val="100000"/>
              </a:lnSpc>
              <a:spcBef>
                <a:spcPts val="500"/>
              </a:spcBef>
              <a:spcAft>
                <a:spcPts val="0"/>
              </a:spcAft>
              <a:buClr>
                <a:schemeClr val="lt1"/>
              </a:buClr>
              <a:buSzPts val="2250"/>
              <a:buFont typeface="Calibri"/>
              <a:buChar char="-"/>
              <a:defRPr sz="1800">
                <a:solidFill>
                  <a:schemeClr val="lt1"/>
                </a:solidFill>
              </a:defRPr>
            </a:lvl2pPr>
            <a:lvl3pPr marL="1371600" lvl="2" indent="-309880" algn="l">
              <a:lnSpc>
                <a:spcPct val="100000"/>
              </a:lnSpc>
              <a:spcBef>
                <a:spcPts val="500"/>
              </a:spcBef>
              <a:spcAft>
                <a:spcPts val="0"/>
              </a:spcAft>
              <a:buClr>
                <a:schemeClr val="lt1"/>
              </a:buClr>
              <a:buSzPts val="1280"/>
              <a:buFont typeface="Courier New"/>
              <a:buChar char="o"/>
              <a:defRPr sz="1600">
                <a:solidFill>
                  <a:schemeClr val="lt1"/>
                </a:solidFill>
              </a:defRPr>
            </a:lvl3pPr>
            <a:lvl4pPr marL="1828800" lvl="3" indent="-339725" algn="l">
              <a:lnSpc>
                <a:spcPct val="100000"/>
              </a:lnSpc>
              <a:spcBef>
                <a:spcPts val="500"/>
              </a:spcBef>
              <a:spcAft>
                <a:spcPts val="0"/>
              </a:spcAft>
              <a:buClr>
                <a:schemeClr val="lt1"/>
              </a:buClr>
              <a:buSzPts val="1750"/>
              <a:buFont typeface="Calibri"/>
              <a:buChar char="-"/>
              <a:defRPr sz="1400">
                <a:solidFill>
                  <a:schemeClr val="lt1"/>
                </a:solidFill>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7" name="Google Shape;167;p55"/>
          <p:cNvCxnSpPr/>
          <p:nvPr/>
        </p:nvCxnSpPr>
        <p:spPr>
          <a:xfrm>
            <a:off x="465054" y="1418368"/>
            <a:ext cx="5630944" cy="0"/>
          </a:xfrm>
          <a:prstGeom prst="straightConnector1">
            <a:avLst/>
          </a:prstGeom>
          <a:solidFill>
            <a:schemeClr val="accent2"/>
          </a:solidFill>
          <a:ln w="19050" cap="flat" cmpd="sng">
            <a:solidFill>
              <a:schemeClr val="l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37 Video Slide">
  <p:cSld name="037 Video Slide">
    <p:bg>
      <p:bgPr>
        <a:solidFill>
          <a:schemeClr val="dk2"/>
        </a:solidFill>
        <a:effectLst/>
      </p:bgPr>
    </p:bg>
    <p:spTree>
      <p:nvGrpSpPr>
        <p:cNvPr id="1" name="Shape 168"/>
        <p:cNvGrpSpPr/>
        <p:nvPr/>
      </p:nvGrpSpPr>
      <p:grpSpPr>
        <a:xfrm>
          <a:off x="0" y="0"/>
          <a:ext cx="0" cy="0"/>
          <a:chOff x="0" y="0"/>
          <a:chExt cx="0" cy="0"/>
        </a:xfrm>
      </p:grpSpPr>
      <p:sp>
        <p:nvSpPr>
          <p:cNvPr id="169" name="Google Shape;169;p56"/>
          <p:cNvSpPr txBox="1">
            <a:spLocks noGrp="1"/>
          </p:cNvSpPr>
          <p:nvPr>
            <p:ph type="body" idx="1"/>
          </p:nvPr>
        </p:nvSpPr>
        <p:spPr>
          <a:xfrm>
            <a:off x="3975725" y="454465"/>
            <a:ext cx="7797176" cy="853507"/>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0"/>
              </a:spcBef>
              <a:spcAft>
                <a:spcPts val="0"/>
              </a:spcAft>
              <a:buSzPts val="4500"/>
              <a:buNone/>
              <a:defRPr sz="3600" b="0" u="none">
                <a:solidFill>
                  <a:schemeClr val="lt1"/>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6"/>
          <p:cNvSpPr>
            <a:spLocks noGrp="1"/>
          </p:cNvSpPr>
          <p:nvPr>
            <p:ph type="media" idx="2"/>
          </p:nvPr>
        </p:nvSpPr>
        <p:spPr>
          <a:xfrm>
            <a:off x="3975725" y="1543050"/>
            <a:ext cx="7772400" cy="4206875"/>
          </a:xfrm>
          <a:prstGeom prst="rect">
            <a:avLst/>
          </a:prstGeom>
          <a:noFill/>
          <a:ln>
            <a:noFill/>
          </a:ln>
        </p:spPr>
        <p:txBody>
          <a:bodyPr spcFirstLastPara="1" wrap="square" lIns="91425" tIns="45700" rIns="91425" bIns="914400" anchor="ctr" anchorCtr="0">
            <a:normAutofit/>
          </a:bodyPr>
          <a:lstStyle>
            <a:lvl1pPr marR="0" lvl="0" algn="ctr" rtl="0">
              <a:lnSpc>
                <a:spcPct val="100000"/>
              </a:lnSpc>
              <a:spcBef>
                <a:spcPts val="1000"/>
              </a:spcBef>
              <a:spcAft>
                <a:spcPts val="0"/>
              </a:spcAft>
              <a:buClr>
                <a:schemeClr val="accent2"/>
              </a:buClr>
              <a:buSzPts val="3000"/>
              <a:buFont typeface="Arial"/>
              <a:buNone/>
              <a:defRPr sz="2400" b="0" i="0" u="none" strike="noStrike" cap="none">
                <a:solidFill>
                  <a:schemeClr val="lt1"/>
                </a:solidFill>
                <a:latin typeface="Calibri"/>
                <a:ea typeface="Calibri"/>
                <a:cs typeface="Calibri"/>
                <a:sym typeface="Calibri"/>
              </a:defRPr>
            </a:lvl1pPr>
            <a:lvl2pPr marR="0" lvl="1" algn="l" rtl="0">
              <a:lnSpc>
                <a:spcPct val="100000"/>
              </a:lnSpc>
              <a:spcBef>
                <a:spcPts val="500"/>
              </a:spcBef>
              <a:spcAft>
                <a:spcPts val="0"/>
              </a:spcAft>
              <a:buClr>
                <a:schemeClr val="accent2"/>
              </a:buClr>
              <a:buSzPts val="2750"/>
              <a:buFont typeface="Calibri"/>
              <a:buChar char="‐"/>
              <a:defRPr sz="2200" b="0" i="0" u="none" strike="noStrike" cap="none">
                <a:solidFill>
                  <a:srgbClr val="0C0C0C"/>
                </a:solidFill>
                <a:latin typeface="Calibri"/>
                <a:ea typeface="Calibri"/>
                <a:cs typeface="Calibri"/>
                <a:sym typeface="Calibri"/>
              </a:defRPr>
            </a:lvl2pPr>
            <a:lvl3pPr marR="0" lvl="2" algn="l" rtl="0">
              <a:lnSpc>
                <a:spcPct val="100000"/>
              </a:lnSpc>
              <a:spcBef>
                <a:spcPts val="500"/>
              </a:spcBef>
              <a:spcAft>
                <a:spcPts val="0"/>
              </a:spcAft>
              <a:buClr>
                <a:schemeClr val="accent2"/>
              </a:buClr>
              <a:buSzPts val="1600"/>
              <a:buFont typeface="Courier New"/>
              <a:buChar char="o"/>
              <a:defRPr sz="2000" b="0" i="0" u="none" strike="noStrike" cap="none">
                <a:solidFill>
                  <a:srgbClr val="0C0C0C"/>
                </a:solidFill>
                <a:latin typeface="Calibri"/>
                <a:ea typeface="Calibri"/>
                <a:cs typeface="Calibri"/>
                <a:sym typeface="Calibri"/>
              </a:defRPr>
            </a:lvl3pPr>
            <a:lvl4pPr marR="0" lvl="3" algn="l" rtl="0">
              <a:lnSpc>
                <a:spcPct val="100000"/>
              </a:lnSpc>
              <a:spcBef>
                <a:spcPts val="500"/>
              </a:spcBef>
              <a:spcAft>
                <a:spcPts val="0"/>
              </a:spcAft>
              <a:buClr>
                <a:schemeClr val="accent2"/>
              </a:buClr>
              <a:buSzPts val="2250"/>
              <a:buFont typeface="Calibri"/>
              <a:buChar char="‐"/>
              <a:defRPr sz="1800" b="0" i="0" u="none" strike="noStrike" cap="none">
                <a:solidFill>
                  <a:srgbClr val="0C0C0C"/>
                </a:solidFill>
                <a:latin typeface="Calibri"/>
                <a:ea typeface="Calibri"/>
                <a:cs typeface="Calibri"/>
                <a:sym typeface="Calibri"/>
              </a:defRPr>
            </a:lvl4pPr>
            <a:lvl5pPr marR="0" lvl="4" algn="l" rtl="0">
              <a:lnSpc>
                <a:spcPct val="100000"/>
              </a:lnSpc>
              <a:spcBef>
                <a:spcPts val="500"/>
              </a:spcBef>
              <a:spcAft>
                <a:spcPts val="0"/>
              </a:spcAft>
              <a:buClr>
                <a:schemeClr val="accent2"/>
              </a:buClr>
              <a:buSzPts val="2250"/>
              <a:buFont typeface="Arial"/>
              <a:buNone/>
              <a:defRPr sz="1800" b="0" i="0" u="none" strike="noStrike" cap="none">
                <a:solidFill>
                  <a:srgbClr val="0C0C0C"/>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1" name="Google Shape;171;p56"/>
          <p:cNvCxnSpPr/>
          <p:nvPr/>
        </p:nvCxnSpPr>
        <p:spPr>
          <a:xfrm>
            <a:off x="3975725" y="1418368"/>
            <a:ext cx="7759075"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8 Topics or Agenda">
  <p:cSld name="008 Topics or Agenda">
    <p:spTree>
      <p:nvGrpSpPr>
        <p:cNvPr id="1" name="Shape 191"/>
        <p:cNvGrpSpPr/>
        <p:nvPr/>
      </p:nvGrpSpPr>
      <p:grpSpPr>
        <a:xfrm>
          <a:off x="0" y="0"/>
          <a:ext cx="0" cy="0"/>
          <a:chOff x="0" y="0"/>
          <a:chExt cx="0" cy="0"/>
        </a:xfrm>
      </p:grpSpPr>
      <p:sp>
        <p:nvSpPr>
          <p:cNvPr id="192" name="Google Shape;192;p58"/>
          <p:cNvSpPr txBox="1">
            <a:spLocks noGrp="1"/>
          </p:cNvSpPr>
          <p:nvPr>
            <p:ph type="title"/>
          </p:nvPr>
        </p:nvSpPr>
        <p:spPr>
          <a:xfrm>
            <a:off x="457200" y="434339"/>
            <a:ext cx="5632704" cy="93725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200"/>
              <a:buFont typeface="Georgia"/>
              <a:buNone/>
              <a:defRPr sz="3200" b="0" u="none">
                <a:solidFill>
                  <a:schemeClr val="accen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58"/>
          <p:cNvSpPr txBox="1">
            <a:spLocks noGrp="1"/>
          </p:cNvSpPr>
          <p:nvPr>
            <p:ph type="body" idx="1"/>
          </p:nvPr>
        </p:nvSpPr>
        <p:spPr>
          <a:xfrm>
            <a:off x="457200" y="1562100"/>
            <a:ext cx="5638800"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Font typeface="Calibri"/>
              <a:buChar char="‐"/>
              <a:defRPr/>
            </a:lvl2pPr>
            <a:lvl3pPr marL="1371600" lvl="2" indent="-309880" algn="l">
              <a:lnSpc>
                <a:spcPct val="100000"/>
              </a:lnSpc>
              <a:spcBef>
                <a:spcPts val="500"/>
              </a:spcBef>
              <a:spcAft>
                <a:spcPts val="0"/>
              </a:spcAft>
              <a:buSzPts val="1280"/>
              <a:buFont typeface="Courier New"/>
              <a:buChar char="o"/>
              <a:defRPr/>
            </a:lvl3pPr>
            <a:lvl4pPr marL="1828800" lvl="3" indent="-339725" algn="l">
              <a:lnSpc>
                <a:spcPct val="100000"/>
              </a:lnSpc>
              <a:spcBef>
                <a:spcPts val="500"/>
              </a:spcBef>
              <a:spcAft>
                <a:spcPts val="0"/>
              </a:spcAft>
              <a:buSzPts val="1750"/>
              <a:buFont typeface="Calibri"/>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2"/>
          </p:nvPr>
        </p:nvSpPr>
        <p:spPr>
          <a:xfrm>
            <a:off x="6477000" y="0"/>
            <a:ext cx="5715001" cy="6858000"/>
          </a:xfrm>
          <a:prstGeom prst="rect">
            <a:avLst/>
          </a:prstGeom>
          <a:noFill/>
          <a:ln>
            <a:noFill/>
          </a:ln>
        </p:spPr>
      </p:sp>
      <p:cxnSp>
        <p:nvCxnSpPr>
          <p:cNvPr id="195" name="Google Shape;195;p58"/>
          <p:cNvCxnSpPr/>
          <p:nvPr/>
        </p:nvCxnSpPr>
        <p:spPr>
          <a:xfrm>
            <a:off x="461914"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196" name="Google Shape;196;p58"/>
          <p:cNvCxnSpPr/>
          <p:nvPr/>
        </p:nvCxnSpPr>
        <p:spPr>
          <a:xfrm>
            <a:off x="461914"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9 Index Table more points">
  <p:cSld name="009 Index Table more points">
    <p:spTree>
      <p:nvGrpSpPr>
        <p:cNvPr id="1" name="Shape 197"/>
        <p:cNvGrpSpPr/>
        <p:nvPr/>
      </p:nvGrpSpPr>
      <p:grpSpPr>
        <a:xfrm>
          <a:off x="0" y="0"/>
          <a:ext cx="0" cy="0"/>
          <a:chOff x="0" y="0"/>
          <a:chExt cx="0" cy="0"/>
        </a:xfrm>
      </p:grpSpPr>
      <p:sp>
        <p:nvSpPr>
          <p:cNvPr id="198" name="Google Shape;198;p59"/>
          <p:cNvSpPr txBox="1">
            <a:spLocks noGrp="1"/>
          </p:cNvSpPr>
          <p:nvPr>
            <p:ph type="title"/>
          </p:nvPr>
        </p:nvSpPr>
        <p:spPr>
          <a:xfrm>
            <a:off x="457200" y="419100"/>
            <a:ext cx="11277600" cy="96630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9" name="Google Shape;199;p59"/>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00" name="Google Shape;200;p59"/>
          <p:cNvSpPr txBox="1">
            <a:spLocks noGrp="1"/>
          </p:cNvSpPr>
          <p:nvPr>
            <p:ph type="body" idx="1"/>
          </p:nvPr>
        </p:nvSpPr>
        <p:spPr>
          <a:xfrm>
            <a:off x="457200" y="1562100"/>
            <a:ext cx="5219700"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9"/>
          <p:cNvSpPr txBox="1">
            <a:spLocks noGrp="1"/>
          </p:cNvSpPr>
          <p:nvPr>
            <p:ph type="body" idx="2"/>
          </p:nvPr>
        </p:nvSpPr>
        <p:spPr>
          <a:xfrm>
            <a:off x="6477000" y="1562100"/>
            <a:ext cx="5257800"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2" name="Google Shape;202;p59"/>
          <p:cNvCxnSpPr/>
          <p:nvPr/>
        </p:nvCxnSpPr>
        <p:spPr>
          <a:xfrm>
            <a:off x="6096000" y="1562100"/>
            <a:ext cx="0" cy="4686300"/>
          </a:xfrm>
          <a:prstGeom prst="straightConnector1">
            <a:avLst/>
          </a:prstGeom>
          <a:solidFill>
            <a:schemeClr val="accent2"/>
          </a:solidFill>
          <a:ln w="19050" cap="flat" cmpd="sng">
            <a:solidFill>
              <a:srgbClr val="D0CECE"/>
            </a:solidFill>
            <a:prstDash val="solid"/>
            <a:miter lim="800000"/>
            <a:headEnd type="none" w="sm" len="sm"/>
            <a:tailEnd type="none" w="sm" len="sm"/>
          </a:ln>
        </p:spPr>
      </p:cxnSp>
      <p:cxnSp>
        <p:nvCxnSpPr>
          <p:cNvPr id="203" name="Google Shape;203;p59"/>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04" name="Google Shape;204;p59"/>
          <p:cNvCxnSpPr/>
          <p:nvPr/>
        </p:nvCxnSpPr>
        <p:spPr>
          <a:xfrm>
            <a:off x="6096000" y="1562100"/>
            <a:ext cx="0" cy="4686300"/>
          </a:xfrm>
          <a:prstGeom prst="straightConnector1">
            <a:avLst/>
          </a:prstGeom>
          <a:solidFill>
            <a:schemeClr val="accent2"/>
          </a:solidFill>
          <a:ln w="19050" cap="flat" cmpd="sng">
            <a:solidFill>
              <a:srgbClr val="D0CECE"/>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0 Left side big image with Content">
  <p:cSld name="010 Left side big image with Content">
    <p:spTree>
      <p:nvGrpSpPr>
        <p:cNvPr id="1" name="Shape 205"/>
        <p:cNvGrpSpPr/>
        <p:nvPr/>
      </p:nvGrpSpPr>
      <p:grpSpPr>
        <a:xfrm>
          <a:off x="0" y="0"/>
          <a:ext cx="0" cy="0"/>
          <a:chOff x="0" y="0"/>
          <a:chExt cx="0" cy="0"/>
        </a:xfrm>
      </p:grpSpPr>
      <p:sp>
        <p:nvSpPr>
          <p:cNvPr id="206" name="Google Shape;206;p60"/>
          <p:cNvSpPr txBox="1">
            <a:spLocks noGrp="1"/>
          </p:cNvSpPr>
          <p:nvPr>
            <p:ph type="title"/>
          </p:nvPr>
        </p:nvSpPr>
        <p:spPr>
          <a:xfrm>
            <a:off x="6096000" y="441961"/>
            <a:ext cx="5638800" cy="92963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60"/>
          <p:cNvSpPr>
            <a:spLocks noGrp="1"/>
          </p:cNvSpPr>
          <p:nvPr>
            <p:ph type="pic" idx="2"/>
          </p:nvPr>
        </p:nvSpPr>
        <p:spPr>
          <a:xfrm>
            <a:off x="-1" y="0"/>
            <a:ext cx="5676901" cy="6858000"/>
          </a:xfrm>
          <a:prstGeom prst="rect">
            <a:avLst/>
          </a:prstGeom>
          <a:noFill/>
          <a:ln>
            <a:noFill/>
          </a:ln>
        </p:spPr>
      </p:sp>
      <p:cxnSp>
        <p:nvCxnSpPr>
          <p:cNvPr id="208" name="Google Shape;208;p60"/>
          <p:cNvCxnSpPr/>
          <p:nvPr/>
        </p:nvCxnSpPr>
        <p:spPr>
          <a:xfrm>
            <a:off x="6096000"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09" name="Google Shape;209;p60"/>
          <p:cNvSpPr txBox="1">
            <a:spLocks noGrp="1"/>
          </p:cNvSpPr>
          <p:nvPr>
            <p:ph type="body" idx="1"/>
          </p:nvPr>
        </p:nvSpPr>
        <p:spPr>
          <a:xfrm>
            <a:off x="6096000" y="1562100"/>
            <a:ext cx="5634038"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0" name="Google Shape;210;p60"/>
          <p:cNvCxnSpPr/>
          <p:nvPr/>
        </p:nvCxnSpPr>
        <p:spPr>
          <a:xfrm>
            <a:off x="6096000"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11 Left side small image with Content">
  <p:cSld name="011 Left side small image with Content">
    <p:spTree>
      <p:nvGrpSpPr>
        <p:cNvPr id="1" name="Shape 211"/>
        <p:cNvGrpSpPr/>
        <p:nvPr/>
      </p:nvGrpSpPr>
      <p:grpSpPr>
        <a:xfrm>
          <a:off x="0" y="0"/>
          <a:ext cx="0" cy="0"/>
          <a:chOff x="0" y="0"/>
          <a:chExt cx="0" cy="0"/>
        </a:xfrm>
      </p:grpSpPr>
      <p:sp>
        <p:nvSpPr>
          <p:cNvPr id="212" name="Google Shape;212;p61"/>
          <p:cNvSpPr txBox="1">
            <a:spLocks noGrp="1"/>
          </p:cNvSpPr>
          <p:nvPr>
            <p:ph type="title"/>
          </p:nvPr>
        </p:nvSpPr>
        <p:spPr>
          <a:xfrm>
            <a:off x="4114800" y="441961"/>
            <a:ext cx="7620000" cy="92963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61"/>
          <p:cNvSpPr>
            <a:spLocks noGrp="1"/>
          </p:cNvSpPr>
          <p:nvPr>
            <p:ph type="pic" idx="2"/>
          </p:nvPr>
        </p:nvSpPr>
        <p:spPr>
          <a:xfrm>
            <a:off x="-1" y="0"/>
            <a:ext cx="3683661" cy="6858000"/>
          </a:xfrm>
          <a:prstGeom prst="rect">
            <a:avLst/>
          </a:prstGeom>
          <a:noFill/>
          <a:ln>
            <a:noFill/>
          </a:ln>
        </p:spPr>
      </p:sp>
      <p:cxnSp>
        <p:nvCxnSpPr>
          <p:cNvPr id="214" name="Google Shape;214;p61"/>
          <p:cNvCxnSpPr/>
          <p:nvPr/>
        </p:nvCxnSpPr>
        <p:spPr>
          <a:xfrm>
            <a:off x="4114800" y="1418368"/>
            <a:ext cx="76152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15" name="Google Shape;215;p61"/>
          <p:cNvSpPr txBox="1">
            <a:spLocks noGrp="1"/>
          </p:cNvSpPr>
          <p:nvPr>
            <p:ph type="body" idx="1"/>
          </p:nvPr>
        </p:nvSpPr>
        <p:spPr>
          <a:xfrm>
            <a:off x="4120308" y="1562100"/>
            <a:ext cx="7609730"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6" name="Google Shape;216;p61"/>
          <p:cNvCxnSpPr/>
          <p:nvPr/>
        </p:nvCxnSpPr>
        <p:spPr>
          <a:xfrm>
            <a:off x="4114800" y="1418368"/>
            <a:ext cx="76152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12 Right side big image with Content">
  <p:cSld name="012 Right side big image with Content">
    <p:spTree>
      <p:nvGrpSpPr>
        <p:cNvPr id="1" name="Shape 217"/>
        <p:cNvGrpSpPr/>
        <p:nvPr/>
      </p:nvGrpSpPr>
      <p:grpSpPr>
        <a:xfrm>
          <a:off x="0" y="0"/>
          <a:ext cx="0" cy="0"/>
          <a:chOff x="0" y="0"/>
          <a:chExt cx="0" cy="0"/>
        </a:xfrm>
      </p:grpSpPr>
      <p:sp>
        <p:nvSpPr>
          <p:cNvPr id="218" name="Google Shape;218;p62"/>
          <p:cNvSpPr txBox="1">
            <a:spLocks noGrp="1"/>
          </p:cNvSpPr>
          <p:nvPr>
            <p:ph type="title"/>
          </p:nvPr>
        </p:nvSpPr>
        <p:spPr>
          <a:xfrm>
            <a:off x="457200" y="434340"/>
            <a:ext cx="5638800" cy="9372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62"/>
          <p:cNvSpPr>
            <a:spLocks noGrp="1"/>
          </p:cNvSpPr>
          <p:nvPr>
            <p:ph type="pic" idx="2"/>
          </p:nvPr>
        </p:nvSpPr>
        <p:spPr>
          <a:xfrm>
            <a:off x="6477000" y="0"/>
            <a:ext cx="5715000" cy="6858000"/>
          </a:xfrm>
          <a:prstGeom prst="rect">
            <a:avLst/>
          </a:prstGeom>
          <a:noFill/>
          <a:ln>
            <a:noFill/>
          </a:ln>
        </p:spPr>
      </p:sp>
      <p:cxnSp>
        <p:nvCxnSpPr>
          <p:cNvPr id="220" name="Google Shape;220;p62"/>
          <p:cNvCxnSpPr/>
          <p:nvPr/>
        </p:nvCxnSpPr>
        <p:spPr>
          <a:xfrm>
            <a:off x="461914"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21" name="Google Shape;221;p62"/>
          <p:cNvSpPr txBox="1">
            <a:spLocks noGrp="1"/>
          </p:cNvSpPr>
          <p:nvPr>
            <p:ph type="body" idx="1"/>
          </p:nvPr>
        </p:nvSpPr>
        <p:spPr>
          <a:xfrm>
            <a:off x="457200" y="1562100"/>
            <a:ext cx="5634086"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2" name="Google Shape;222;p62"/>
          <p:cNvCxnSpPr/>
          <p:nvPr/>
        </p:nvCxnSpPr>
        <p:spPr>
          <a:xfrm>
            <a:off x="461914"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13 Right side small image with Content">
  <p:cSld name="013 Right side small image with Content">
    <p:spTree>
      <p:nvGrpSpPr>
        <p:cNvPr id="1" name="Shape 223"/>
        <p:cNvGrpSpPr/>
        <p:nvPr/>
      </p:nvGrpSpPr>
      <p:grpSpPr>
        <a:xfrm>
          <a:off x="0" y="0"/>
          <a:ext cx="0" cy="0"/>
          <a:chOff x="0" y="0"/>
          <a:chExt cx="0" cy="0"/>
        </a:xfrm>
      </p:grpSpPr>
      <p:sp>
        <p:nvSpPr>
          <p:cNvPr id="224" name="Google Shape;224;p63"/>
          <p:cNvSpPr txBox="1">
            <a:spLocks noGrp="1"/>
          </p:cNvSpPr>
          <p:nvPr>
            <p:ph type="title"/>
          </p:nvPr>
        </p:nvSpPr>
        <p:spPr>
          <a:xfrm>
            <a:off x="457200" y="434340"/>
            <a:ext cx="7620000" cy="9372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63"/>
          <p:cNvSpPr>
            <a:spLocks noGrp="1"/>
          </p:cNvSpPr>
          <p:nvPr>
            <p:ph type="pic" idx="2"/>
          </p:nvPr>
        </p:nvSpPr>
        <p:spPr>
          <a:xfrm>
            <a:off x="8496300" y="0"/>
            <a:ext cx="3695700" cy="6858000"/>
          </a:xfrm>
          <a:prstGeom prst="rect">
            <a:avLst/>
          </a:prstGeom>
          <a:noFill/>
          <a:ln>
            <a:noFill/>
          </a:ln>
        </p:spPr>
      </p:sp>
      <p:cxnSp>
        <p:nvCxnSpPr>
          <p:cNvPr id="226" name="Google Shape;226;p63"/>
          <p:cNvCxnSpPr/>
          <p:nvPr/>
        </p:nvCxnSpPr>
        <p:spPr>
          <a:xfrm>
            <a:off x="461914" y="1418368"/>
            <a:ext cx="76152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27" name="Google Shape;227;p63"/>
          <p:cNvSpPr txBox="1">
            <a:spLocks noGrp="1"/>
          </p:cNvSpPr>
          <p:nvPr>
            <p:ph type="body" idx="1"/>
          </p:nvPr>
        </p:nvSpPr>
        <p:spPr>
          <a:xfrm>
            <a:off x="457200" y="1562100"/>
            <a:ext cx="7620000"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8" name="Google Shape;228;p63"/>
          <p:cNvCxnSpPr/>
          <p:nvPr/>
        </p:nvCxnSpPr>
        <p:spPr>
          <a:xfrm>
            <a:off x="461914" y="1418368"/>
            <a:ext cx="76152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14 Full page Content">
  <p:cSld name="014 Full page Content">
    <p:spTree>
      <p:nvGrpSpPr>
        <p:cNvPr id="1" name="Shape 229"/>
        <p:cNvGrpSpPr/>
        <p:nvPr/>
      </p:nvGrpSpPr>
      <p:grpSpPr>
        <a:xfrm>
          <a:off x="0" y="0"/>
          <a:ext cx="0" cy="0"/>
          <a:chOff x="0" y="0"/>
          <a:chExt cx="0" cy="0"/>
        </a:xfrm>
      </p:grpSpPr>
      <p:sp>
        <p:nvSpPr>
          <p:cNvPr id="230" name="Google Shape;230;p64"/>
          <p:cNvSpPr txBox="1">
            <a:spLocks noGrp="1"/>
          </p:cNvSpPr>
          <p:nvPr>
            <p:ph type="title"/>
          </p:nvPr>
        </p:nvSpPr>
        <p:spPr>
          <a:xfrm>
            <a:off x="457200" y="419100"/>
            <a:ext cx="11277600" cy="9524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sz="3200" u="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1" name="Google Shape;231;p64"/>
          <p:cNvCxnSpPr/>
          <p:nvPr/>
        </p:nvCxnSpPr>
        <p:spPr>
          <a:xfrm>
            <a:off x="461914" y="1418368"/>
            <a:ext cx="112728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32" name="Google Shape;232;p64"/>
          <p:cNvSpPr txBox="1">
            <a:spLocks noGrp="1"/>
          </p:cNvSpPr>
          <p:nvPr>
            <p:ph type="body" idx="1"/>
          </p:nvPr>
        </p:nvSpPr>
        <p:spPr>
          <a:xfrm>
            <a:off x="457200" y="1562100"/>
            <a:ext cx="11272838"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3" name="Google Shape;233;p64"/>
          <p:cNvCxnSpPr/>
          <p:nvPr/>
        </p:nvCxnSpPr>
        <p:spPr>
          <a:xfrm>
            <a:off x="461914" y="1418368"/>
            <a:ext cx="112728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30" name="Google Shape;30;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31" name="Google Shape;31;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15 Double Column Content">
  <p:cSld name="015 Double Column Content">
    <p:spTree>
      <p:nvGrpSpPr>
        <p:cNvPr id="1" name="Shape 234"/>
        <p:cNvGrpSpPr/>
        <p:nvPr/>
      </p:nvGrpSpPr>
      <p:grpSpPr>
        <a:xfrm>
          <a:off x="0" y="0"/>
          <a:ext cx="0" cy="0"/>
          <a:chOff x="0" y="0"/>
          <a:chExt cx="0" cy="0"/>
        </a:xfrm>
      </p:grpSpPr>
      <p:sp>
        <p:nvSpPr>
          <p:cNvPr id="235" name="Google Shape;235;p65"/>
          <p:cNvSpPr txBox="1">
            <a:spLocks noGrp="1"/>
          </p:cNvSpPr>
          <p:nvPr>
            <p:ph type="body" idx="1"/>
          </p:nvPr>
        </p:nvSpPr>
        <p:spPr>
          <a:xfrm>
            <a:off x="457199" y="1557392"/>
            <a:ext cx="5399989" cy="469100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atin typeface="Calibri"/>
                <a:ea typeface="Calibri"/>
                <a:cs typeface="Calibri"/>
                <a:sym typeface="Calibri"/>
              </a:defRPr>
            </a:lvl1pPr>
            <a:lvl2pPr marL="914400" lvl="1" indent="-371475" algn="l">
              <a:lnSpc>
                <a:spcPct val="100000"/>
              </a:lnSpc>
              <a:spcBef>
                <a:spcPts val="500"/>
              </a:spcBef>
              <a:spcAft>
                <a:spcPts val="0"/>
              </a:spcAft>
              <a:buSzPts val="2250"/>
              <a:buFont typeface="Calibri"/>
              <a:buChar char="-"/>
              <a:defRPr sz="1800">
                <a:latin typeface="Calibri"/>
                <a:ea typeface="Calibri"/>
                <a:cs typeface="Calibri"/>
                <a:sym typeface="Calibri"/>
              </a:defRPr>
            </a:lvl2pPr>
            <a:lvl3pPr marL="1371600" lvl="2" indent="-309880" algn="l">
              <a:lnSpc>
                <a:spcPct val="100000"/>
              </a:lnSpc>
              <a:spcBef>
                <a:spcPts val="500"/>
              </a:spcBef>
              <a:spcAft>
                <a:spcPts val="0"/>
              </a:spcAft>
              <a:buSzPts val="1280"/>
              <a:buChar char="o"/>
              <a:defRPr sz="1600">
                <a:latin typeface="Calibri"/>
                <a:ea typeface="Calibri"/>
                <a:cs typeface="Calibri"/>
                <a:sym typeface="Calibri"/>
              </a:defRPr>
            </a:lvl3pPr>
            <a:lvl4pPr marL="1828800" lvl="3" indent="-339725" algn="l">
              <a:lnSpc>
                <a:spcPct val="100000"/>
              </a:lnSpc>
              <a:spcBef>
                <a:spcPts val="500"/>
              </a:spcBef>
              <a:spcAft>
                <a:spcPts val="0"/>
              </a:spcAft>
              <a:buSzPts val="1750"/>
              <a:buChar char="‐"/>
              <a:defRPr sz="1400">
                <a:latin typeface="Calibri"/>
                <a:ea typeface="Calibri"/>
                <a:cs typeface="Calibri"/>
                <a:sym typeface="Calibri"/>
              </a:defRPr>
            </a:lvl4pPr>
            <a:lvl5pPr marL="2286000" lvl="4" indent="-228600" algn="l">
              <a:lnSpc>
                <a:spcPct val="100000"/>
              </a:lnSpc>
              <a:spcBef>
                <a:spcPts val="500"/>
              </a:spcBef>
              <a:spcAft>
                <a:spcPts val="0"/>
              </a:spcAft>
              <a:buSzPts val="175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65"/>
          <p:cNvSpPr txBox="1">
            <a:spLocks noGrp="1"/>
          </p:cNvSpPr>
          <p:nvPr>
            <p:ph type="body" idx="2"/>
          </p:nvPr>
        </p:nvSpPr>
        <p:spPr>
          <a:xfrm>
            <a:off x="6265053" y="1557391"/>
            <a:ext cx="5449227" cy="4691009"/>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atin typeface="Calibri"/>
                <a:ea typeface="Calibri"/>
                <a:cs typeface="Calibri"/>
                <a:sym typeface="Calibri"/>
              </a:defRPr>
            </a:lvl1pPr>
            <a:lvl2pPr marL="914400" lvl="1" indent="-371475" algn="l">
              <a:lnSpc>
                <a:spcPct val="100000"/>
              </a:lnSpc>
              <a:spcBef>
                <a:spcPts val="500"/>
              </a:spcBef>
              <a:spcAft>
                <a:spcPts val="0"/>
              </a:spcAft>
              <a:buSzPts val="2250"/>
              <a:buFont typeface="Calibri"/>
              <a:buChar char="-"/>
              <a:defRPr sz="1800">
                <a:latin typeface="Calibri"/>
                <a:ea typeface="Calibri"/>
                <a:cs typeface="Calibri"/>
                <a:sym typeface="Calibri"/>
              </a:defRPr>
            </a:lvl2pPr>
            <a:lvl3pPr marL="1371600" lvl="2" indent="-309880" algn="l">
              <a:lnSpc>
                <a:spcPct val="100000"/>
              </a:lnSpc>
              <a:spcBef>
                <a:spcPts val="500"/>
              </a:spcBef>
              <a:spcAft>
                <a:spcPts val="0"/>
              </a:spcAft>
              <a:buSzPts val="1280"/>
              <a:buChar char="o"/>
              <a:defRPr sz="1600">
                <a:latin typeface="Calibri"/>
                <a:ea typeface="Calibri"/>
                <a:cs typeface="Calibri"/>
                <a:sym typeface="Calibri"/>
              </a:defRPr>
            </a:lvl3pPr>
            <a:lvl4pPr marL="1828800" lvl="3" indent="-339725" algn="l">
              <a:lnSpc>
                <a:spcPct val="100000"/>
              </a:lnSpc>
              <a:spcBef>
                <a:spcPts val="500"/>
              </a:spcBef>
              <a:spcAft>
                <a:spcPts val="0"/>
              </a:spcAft>
              <a:buSzPts val="1750"/>
              <a:buChar char="‐"/>
              <a:defRPr sz="1400">
                <a:latin typeface="Calibri"/>
                <a:ea typeface="Calibri"/>
                <a:cs typeface="Calibri"/>
                <a:sym typeface="Calibri"/>
              </a:defRPr>
            </a:lvl4pPr>
            <a:lvl5pPr marL="2286000" lvl="4" indent="-228600" algn="l">
              <a:lnSpc>
                <a:spcPct val="100000"/>
              </a:lnSpc>
              <a:spcBef>
                <a:spcPts val="500"/>
              </a:spcBef>
              <a:spcAft>
                <a:spcPts val="0"/>
              </a:spcAft>
              <a:buSzPts val="175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p65"/>
          <p:cNvCxnSpPr/>
          <p:nvPr/>
        </p:nvCxnSpPr>
        <p:spPr>
          <a:xfrm>
            <a:off x="445212" y="1418368"/>
            <a:ext cx="5449227"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38" name="Google Shape;238;p65"/>
          <p:cNvCxnSpPr/>
          <p:nvPr/>
        </p:nvCxnSpPr>
        <p:spPr>
          <a:xfrm>
            <a:off x="6271455" y="1418368"/>
            <a:ext cx="5449227"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39" name="Google Shape;239;p65"/>
          <p:cNvSpPr txBox="1">
            <a:spLocks noGrp="1"/>
          </p:cNvSpPr>
          <p:nvPr>
            <p:ph type="body" idx="3"/>
          </p:nvPr>
        </p:nvSpPr>
        <p:spPr>
          <a:xfrm>
            <a:off x="457200" y="419100"/>
            <a:ext cx="5419725"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5"/>
          <p:cNvSpPr txBox="1">
            <a:spLocks noGrp="1"/>
          </p:cNvSpPr>
          <p:nvPr>
            <p:ph type="body" idx="4"/>
          </p:nvPr>
        </p:nvSpPr>
        <p:spPr>
          <a:xfrm>
            <a:off x="6265053" y="419100"/>
            <a:ext cx="5449227"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1" name="Google Shape;241;p65"/>
          <p:cNvCxnSpPr/>
          <p:nvPr/>
        </p:nvCxnSpPr>
        <p:spPr>
          <a:xfrm>
            <a:off x="445212" y="1418368"/>
            <a:ext cx="5449227"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42" name="Google Shape;242;p65"/>
          <p:cNvCxnSpPr/>
          <p:nvPr/>
        </p:nvCxnSpPr>
        <p:spPr>
          <a:xfrm>
            <a:off x="6271455" y="1418368"/>
            <a:ext cx="5449227"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16 Three Column Content">
  <p:cSld name="016 Three Column Content">
    <p:spTree>
      <p:nvGrpSpPr>
        <p:cNvPr id="1" name="Shape 243"/>
        <p:cNvGrpSpPr/>
        <p:nvPr/>
      </p:nvGrpSpPr>
      <p:grpSpPr>
        <a:xfrm>
          <a:off x="0" y="0"/>
          <a:ext cx="0" cy="0"/>
          <a:chOff x="0" y="0"/>
          <a:chExt cx="0" cy="0"/>
        </a:xfrm>
      </p:grpSpPr>
      <p:sp>
        <p:nvSpPr>
          <p:cNvPr id="244" name="Google Shape;244;p66"/>
          <p:cNvSpPr txBox="1">
            <a:spLocks noGrp="1"/>
          </p:cNvSpPr>
          <p:nvPr>
            <p:ph type="body" idx="1"/>
          </p:nvPr>
        </p:nvSpPr>
        <p:spPr>
          <a:xfrm>
            <a:off x="457199" y="1557391"/>
            <a:ext cx="3539464"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6"/>
          <p:cNvSpPr txBox="1">
            <a:spLocks noGrp="1"/>
          </p:cNvSpPr>
          <p:nvPr>
            <p:ph type="body" idx="2"/>
          </p:nvPr>
        </p:nvSpPr>
        <p:spPr>
          <a:xfrm>
            <a:off x="4320226" y="1557391"/>
            <a:ext cx="3550243"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6"/>
          <p:cNvSpPr txBox="1">
            <a:spLocks noGrp="1"/>
          </p:cNvSpPr>
          <p:nvPr>
            <p:ph type="body" idx="3"/>
          </p:nvPr>
        </p:nvSpPr>
        <p:spPr>
          <a:xfrm>
            <a:off x="8226918" y="1557391"/>
            <a:ext cx="3507882"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7" name="Google Shape;247;p66"/>
          <p:cNvCxnSpPr/>
          <p:nvPr/>
        </p:nvCxnSpPr>
        <p:spPr>
          <a:xfrm>
            <a:off x="461914"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48" name="Google Shape;248;p66"/>
          <p:cNvCxnSpPr/>
          <p:nvPr/>
        </p:nvCxnSpPr>
        <p:spPr>
          <a:xfrm>
            <a:off x="4327974"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49" name="Google Shape;249;p66"/>
          <p:cNvCxnSpPr/>
          <p:nvPr/>
        </p:nvCxnSpPr>
        <p:spPr>
          <a:xfrm>
            <a:off x="8226917"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50" name="Google Shape;250;p66"/>
          <p:cNvSpPr txBox="1"/>
          <p:nvPr/>
        </p:nvSpPr>
        <p:spPr>
          <a:xfrm>
            <a:off x="4344415" y="419096"/>
            <a:ext cx="3534749" cy="952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3200"/>
              <a:buFont typeface="Georgia"/>
              <a:buNone/>
            </a:pPr>
            <a:endParaRPr sz="3200" b="0" u="none">
              <a:solidFill>
                <a:schemeClr val="accent1"/>
              </a:solidFill>
              <a:latin typeface="Georgia"/>
              <a:ea typeface="Georgia"/>
              <a:cs typeface="Georgia"/>
              <a:sym typeface="Georgia"/>
            </a:endParaRPr>
          </a:p>
        </p:txBody>
      </p:sp>
      <p:sp>
        <p:nvSpPr>
          <p:cNvPr id="251" name="Google Shape;251;p66"/>
          <p:cNvSpPr txBox="1">
            <a:spLocks noGrp="1"/>
          </p:cNvSpPr>
          <p:nvPr>
            <p:ph type="body" idx="4"/>
          </p:nvPr>
        </p:nvSpPr>
        <p:spPr>
          <a:xfrm>
            <a:off x="457200" y="419100"/>
            <a:ext cx="3535363"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66"/>
          <p:cNvSpPr txBox="1">
            <a:spLocks noGrp="1"/>
          </p:cNvSpPr>
          <p:nvPr>
            <p:ph type="body" idx="5"/>
          </p:nvPr>
        </p:nvSpPr>
        <p:spPr>
          <a:xfrm>
            <a:off x="4328318" y="419100"/>
            <a:ext cx="3535363"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66"/>
          <p:cNvSpPr txBox="1">
            <a:spLocks noGrp="1"/>
          </p:cNvSpPr>
          <p:nvPr>
            <p:ph type="body" idx="6"/>
          </p:nvPr>
        </p:nvSpPr>
        <p:spPr>
          <a:xfrm>
            <a:off x="8199437" y="419100"/>
            <a:ext cx="3535363"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4" name="Google Shape;254;p66"/>
          <p:cNvCxnSpPr/>
          <p:nvPr/>
        </p:nvCxnSpPr>
        <p:spPr>
          <a:xfrm>
            <a:off x="461914"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55" name="Google Shape;255;p66"/>
          <p:cNvCxnSpPr/>
          <p:nvPr/>
        </p:nvCxnSpPr>
        <p:spPr>
          <a:xfrm>
            <a:off x="4327974"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56" name="Google Shape;256;p66"/>
          <p:cNvCxnSpPr/>
          <p:nvPr/>
        </p:nvCxnSpPr>
        <p:spPr>
          <a:xfrm>
            <a:off x="8226917"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57" name="Google Shape;257;p66"/>
          <p:cNvSpPr txBox="1"/>
          <p:nvPr/>
        </p:nvSpPr>
        <p:spPr>
          <a:xfrm>
            <a:off x="4344415" y="419096"/>
            <a:ext cx="3534749" cy="952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3200"/>
              <a:buFont typeface="Georgia"/>
              <a:buNone/>
            </a:pPr>
            <a:endParaRPr sz="3200" b="0" u="none">
              <a:solidFill>
                <a:schemeClr val="accent1"/>
              </a:solidFill>
              <a:latin typeface="Georgia"/>
              <a:ea typeface="Georgia"/>
              <a:cs typeface="Georgia"/>
              <a:sym typeface="Georg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17 Four Column Content">
  <p:cSld name="017 Four Column Content">
    <p:spTree>
      <p:nvGrpSpPr>
        <p:cNvPr id="1" name="Shape 258"/>
        <p:cNvGrpSpPr/>
        <p:nvPr/>
      </p:nvGrpSpPr>
      <p:grpSpPr>
        <a:xfrm>
          <a:off x="0" y="0"/>
          <a:ext cx="0" cy="0"/>
          <a:chOff x="0" y="0"/>
          <a:chExt cx="0" cy="0"/>
        </a:xfrm>
      </p:grpSpPr>
      <p:sp>
        <p:nvSpPr>
          <p:cNvPr id="259" name="Google Shape;259;p67"/>
          <p:cNvSpPr txBox="1">
            <a:spLocks noGrp="1"/>
          </p:cNvSpPr>
          <p:nvPr>
            <p:ph type="body" idx="1"/>
          </p:nvPr>
        </p:nvSpPr>
        <p:spPr>
          <a:xfrm>
            <a:off x="3362253" y="1557391"/>
            <a:ext cx="2554324"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67"/>
          <p:cNvSpPr txBox="1">
            <a:spLocks noGrp="1"/>
          </p:cNvSpPr>
          <p:nvPr>
            <p:ph type="body" idx="2"/>
          </p:nvPr>
        </p:nvSpPr>
        <p:spPr>
          <a:xfrm>
            <a:off x="6272176" y="1557391"/>
            <a:ext cx="2554324"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67"/>
          <p:cNvSpPr txBox="1">
            <a:spLocks noGrp="1"/>
          </p:cNvSpPr>
          <p:nvPr>
            <p:ph type="body" idx="3"/>
          </p:nvPr>
        </p:nvSpPr>
        <p:spPr>
          <a:xfrm>
            <a:off x="9182100" y="1557391"/>
            <a:ext cx="2552700"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67"/>
          <p:cNvSpPr txBox="1">
            <a:spLocks noGrp="1"/>
          </p:cNvSpPr>
          <p:nvPr>
            <p:ph type="body" idx="4"/>
          </p:nvPr>
        </p:nvSpPr>
        <p:spPr>
          <a:xfrm>
            <a:off x="4572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67"/>
          <p:cNvSpPr txBox="1">
            <a:spLocks noGrp="1"/>
          </p:cNvSpPr>
          <p:nvPr>
            <p:ph type="body" idx="5"/>
          </p:nvPr>
        </p:nvSpPr>
        <p:spPr>
          <a:xfrm>
            <a:off x="457201" y="1557391"/>
            <a:ext cx="2552700"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67"/>
          <p:cNvSpPr txBox="1">
            <a:spLocks noGrp="1"/>
          </p:cNvSpPr>
          <p:nvPr>
            <p:ph type="body" idx="6"/>
          </p:nvPr>
        </p:nvSpPr>
        <p:spPr>
          <a:xfrm>
            <a:off x="33655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67"/>
          <p:cNvSpPr txBox="1">
            <a:spLocks noGrp="1"/>
          </p:cNvSpPr>
          <p:nvPr>
            <p:ph type="body" idx="7"/>
          </p:nvPr>
        </p:nvSpPr>
        <p:spPr>
          <a:xfrm>
            <a:off x="91821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67"/>
          <p:cNvSpPr txBox="1">
            <a:spLocks noGrp="1"/>
          </p:cNvSpPr>
          <p:nvPr>
            <p:ph type="body" idx="8"/>
          </p:nvPr>
        </p:nvSpPr>
        <p:spPr>
          <a:xfrm>
            <a:off x="62738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7" name="Google Shape;267;p67"/>
          <p:cNvCxnSpPr/>
          <p:nvPr/>
        </p:nvCxnSpPr>
        <p:spPr>
          <a:xfrm>
            <a:off x="461914"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68" name="Google Shape;268;p67"/>
          <p:cNvCxnSpPr/>
          <p:nvPr/>
        </p:nvCxnSpPr>
        <p:spPr>
          <a:xfrm>
            <a:off x="3369501"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69" name="Google Shape;269;p67"/>
          <p:cNvCxnSpPr/>
          <p:nvPr/>
        </p:nvCxnSpPr>
        <p:spPr>
          <a:xfrm>
            <a:off x="6270660"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70" name="Google Shape;270;p67"/>
          <p:cNvCxnSpPr/>
          <p:nvPr/>
        </p:nvCxnSpPr>
        <p:spPr>
          <a:xfrm>
            <a:off x="9178247"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71" name="Google Shape;271;p67"/>
          <p:cNvCxnSpPr/>
          <p:nvPr/>
        </p:nvCxnSpPr>
        <p:spPr>
          <a:xfrm>
            <a:off x="461914"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72" name="Google Shape;272;p67"/>
          <p:cNvCxnSpPr/>
          <p:nvPr/>
        </p:nvCxnSpPr>
        <p:spPr>
          <a:xfrm>
            <a:off x="3369501"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73" name="Google Shape;273;p67"/>
          <p:cNvCxnSpPr/>
          <p:nvPr/>
        </p:nvCxnSpPr>
        <p:spPr>
          <a:xfrm>
            <a:off x="6270660"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74" name="Google Shape;274;p67"/>
          <p:cNvCxnSpPr/>
          <p:nvPr/>
        </p:nvCxnSpPr>
        <p:spPr>
          <a:xfrm>
            <a:off x="9178247"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8 Five Column Content">
  <p:cSld name="018 Five Column Content">
    <p:spTree>
      <p:nvGrpSpPr>
        <p:cNvPr id="1" name="Shape 275"/>
        <p:cNvGrpSpPr/>
        <p:nvPr/>
      </p:nvGrpSpPr>
      <p:grpSpPr>
        <a:xfrm>
          <a:off x="0" y="0"/>
          <a:ext cx="0" cy="0"/>
          <a:chOff x="0" y="0"/>
          <a:chExt cx="0" cy="0"/>
        </a:xfrm>
      </p:grpSpPr>
      <p:sp>
        <p:nvSpPr>
          <p:cNvPr id="276" name="Google Shape;276;p68"/>
          <p:cNvSpPr txBox="1">
            <a:spLocks noGrp="1"/>
          </p:cNvSpPr>
          <p:nvPr>
            <p:ph type="body" idx="1"/>
          </p:nvPr>
        </p:nvSpPr>
        <p:spPr>
          <a:xfrm>
            <a:off x="457200" y="1562100"/>
            <a:ext cx="2084440" cy="4692394"/>
          </a:xfrm>
          <a:prstGeom prst="rect">
            <a:avLst/>
          </a:prstGeom>
          <a:solidFill>
            <a:srgbClr val="F2F2F2">
              <a:alpha val="94901"/>
            </a:srgb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68"/>
          <p:cNvSpPr txBox="1">
            <a:spLocks noGrp="1"/>
          </p:cNvSpPr>
          <p:nvPr>
            <p:ph type="body" idx="2"/>
          </p:nvPr>
        </p:nvSpPr>
        <p:spPr>
          <a:xfrm>
            <a:off x="2712045" y="1542856"/>
            <a:ext cx="2133600" cy="4692394"/>
          </a:xfrm>
          <a:prstGeom prst="rect">
            <a:avLst/>
          </a:prstGeom>
          <a:solidFill>
            <a:schemeClr val="lt1">
              <a:alpha val="94901"/>
            </a:scheme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68"/>
          <p:cNvSpPr txBox="1">
            <a:spLocks noGrp="1"/>
          </p:cNvSpPr>
          <p:nvPr>
            <p:ph type="body" idx="3"/>
          </p:nvPr>
        </p:nvSpPr>
        <p:spPr>
          <a:xfrm>
            <a:off x="5016050" y="1542855"/>
            <a:ext cx="2133600" cy="4705545"/>
          </a:xfrm>
          <a:prstGeom prst="rect">
            <a:avLst/>
          </a:prstGeom>
          <a:solidFill>
            <a:srgbClr val="F2F2F2">
              <a:alpha val="94901"/>
            </a:srgb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68"/>
          <p:cNvSpPr txBox="1">
            <a:spLocks noGrp="1"/>
          </p:cNvSpPr>
          <p:nvPr>
            <p:ph type="body" idx="4"/>
          </p:nvPr>
        </p:nvSpPr>
        <p:spPr>
          <a:xfrm>
            <a:off x="7320055" y="1542855"/>
            <a:ext cx="2133600" cy="4711640"/>
          </a:xfrm>
          <a:prstGeom prst="rect">
            <a:avLst/>
          </a:prstGeom>
          <a:solidFill>
            <a:schemeClr val="lt1">
              <a:alpha val="94901"/>
            </a:scheme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68"/>
          <p:cNvSpPr txBox="1">
            <a:spLocks noGrp="1"/>
          </p:cNvSpPr>
          <p:nvPr>
            <p:ph type="body" idx="5"/>
          </p:nvPr>
        </p:nvSpPr>
        <p:spPr>
          <a:xfrm>
            <a:off x="9624060" y="1542855"/>
            <a:ext cx="2110740" cy="4711640"/>
          </a:xfrm>
          <a:prstGeom prst="rect">
            <a:avLst/>
          </a:prstGeom>
          <a:solidFill>
            <a:srgbClr val="F2F2F2">
              <a:alpha val="94901"/>
            </a:srgbClr>
          </a:solidFill>
          <a:ln>
            <a:noFill/>
          </a:ln>
        </p:spPr>
        <p:txBody>
          <a:bodyPr spcFirstLastPara="1" wrap="square" lIns="182875" tIns="1371600" rIns="182875" bIns="0" anchor="t" anchorCtr="0">
            <a:norm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68"/>
          <p:cNvSpPr>
            <a:spLocks noGrp="1"/>
          </p:cNvSpPr>
          <p:nvPr>
            <p:ph type="body" idx="6"/>
          </p:nvPr>
        </p:nvSpPr>
        <p:spPr>
          <a:xfrm>
            <a:off x="1111693"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68"/>
          <p:cNvSpPr>
            <a:spLocks noGrp="1"/>
          </p:cNvSpPr>
          <p:nvPr>
            <p:ph type="body" idx="7"/>
          </p:nvPr>
        </p:nvSpPr>
        <p:spPr>
          <a:xfrm>
            <a:off x="3420022"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68"/>
          <p:cNvSpPr>
            <a:spLocks noGrp="1"/>
          </p:cNvSpPr>
          <p:nvPr>
            <p:ph type="body" idx="8"/>
          </p:nvPr>
        </p:nvSpPr>
        <p:spPr>
          <a:xfrm>
            <a:off x="5728351"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68"/>
          <p:cNvSpPr>
            <a:spLocks noGrp="1"/>
          </p:cNvSpPr>
          <p:nvPr>
            <p:ph type="body" idx="9"/>
          </p:nvPr>
        </p:nvSpPr>
        <p:spPr>
          <a:xfrm>
            <a:off x="8036680"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68"/>
          <p:cNvSpPr>
            <a:spLocks noGrp="1"/>
          </p:cNvSpPr>
          <p:nvPr>
            <p:ph type="body" idx="13"/>
          </p:nvPr>
        </p:nvSpPr>
        <p:spPr>
          <a:xfrm>
            <a:off x="10345010"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68"/>
          <p:cNvSpPr txBox="1">
            <a:spLocks noGrp="1"/>
          </p:cNvSpPr>
          <p:nvPr>
            <p:ph type="title"/>
          </p:nvPr>
        </p:nvSpPr>
        <p:spPr>
          <a:xfrm>
            <a:off x="457200" y="441960"/>
            <a:ext cx="11277600" cy="9296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7" name="Google Shape;287;p68"/>
          <p:cNvCxnSpPr/>
          <p:nvPr/>
        </p:nvCxnSpPr>
        <p:spPr>
          <a:xfrm>
            <a:off x="461914" y="1418368"/>
            <a:ext cx="112728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288" name="Google Shape;288;p68"/>
          <p:cNvCxnSpPr/>
          <p:nvPr/>
        </p:nvCxnSpPr>
        <p:spPr>
          <a:xfrm>
            <a:off x="461914" y="1418368"/>
            <a:ext cx="112728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9 Three Blocks Content">
  <p:cSld name="019 Three Blocks Content">
    <p:spTree>
      <p:nvGrpSpPr>
        <p:cNvPr id="1" name="Shape 289"/>
        <p:cNvGrpSpPr/>
        <p:nvPr/>
      </p:nvGrpSpPr>
      <p:grpSpPr>
        <a:xfrm>
          <a:off x="0" y="0"/>
          <a:ext cx="0" cy="0"/>
          <a:chOff x="0" y="0"/>
          <a:chExt cx="0" cy="0"/>
        </a:xfrm>
      </p:grpSpPr>
      <p:sp>
        <p:nvSpPr>
          <p:cNvPr id="290" name="Google Shape;290;p69"/>
          <p:cNvSpPr txBox="1">
            <a:spLocks noGrp="1"/>
          </p:cNvSpPr>
          <p:nvPr>
            <p:ph type="title"/>
          </p:nvPr>
        </p:nvSpPr>
        <p:spPr>
          <a:xfrm>
            <a:off x="457200" y="434340"/>
            <a:ext cx="11277600"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1" name="Google Shape;291;p69"/>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292" name="Google Shape;292;p69"/>
          <p:cNvSpPr txBox="1">
            <a:spLocks noGrp="1"/>
          </p:cNvSpPr>
          <p:nvPr>
            <p:ph type="body" idx="1"/>
          </p:nvPr>
        </p:nvSpPr>
        <p:spPr>
          <a:xfrm>
            <a:off x="457200" y="1558925"/>
            <a:ext cx="3529013" cy="1870075"/>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69"/>
          <p:cNvSpPr txBox="1">
            <a:spLocks noGrp="1"/>
          </p:cNvSpPr>
          <p:nvPr>
            <p:ph type="body" idx="2"/>
          </p:nvPr>
        </p:nvSpPr>
        <p:spPr>
          <a:xfrm>
            <a:off x="457200" y="3597274"/>
            <a:ext cx="3529013" cy="2651126"/>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9"/>
          <p:cNvSpPr txBox="1">
            <a:spLocks noGrp="1"/>
          </p:cNvSpPr>
          <p:nvPr>
            <p:ph type="body" idx="3"/>
          </p:nvPr>
        </p:nvSpPr>
        <p:spPr>
          <a:xfrm>
            <a:off x="4331494" y="1558925"/>
            <a:ext cx="3529013" cy="1870075"/>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69"/>
          <p:cNvSpPr txBox="1">
            <a:spLocks noGrp="1"/>
          </p:cNvSpPr>
          <p:nvPr>
            <p:ph type="body" idx="4"/>
          </p:nvPr>
        </p:nvSpPr>
        <p:spPr>
          <a:xfrm>
            <a:off x="8205787" y="1558925"/>
            <a:ext cx="3529013" cy="1870075"/>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69"/>
          <p:cNvSpPr txBox="1">
            <a:spLocks noGrp="1"/>
          </p:cNvSpPr>
          <p:nvPr>
            <p:ph type="body" idx="5"/>
          </p:nvPr>
        </p:nvSpPr>
        <p:spPr>
          <a:xfrm>
            <a:off x="4328015" y="3597274"/>
            <a:ext cx="3529013" cy="2651126"/>
          </a:xfrm>
          <a:prstGeom prst="rect">
            <a:avLst/>
          </a:prstGeom>
          <a:solidFill>
            <a:srgbClr val="F2F2F2"/>
          </a:solid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69"/>
          <p:cNvSpPr txBox="1">
            <a:spLocks noGrp="1"/>
          </p:cNvSpPr>
          <p:nvPr>
            <p:ph type="body" idx="6"/>
          </p:nvPr>
        </p:nvSpPr>
        <p:spPr>
          <a:xfrm>
            <a:off x="8198830" y="3597274"/>
            <a:ext cx="3529013" cy="2651126"/>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8" name="Google Shape;298;p69"/>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20 Quotes on Image">
  <p:cSld name="020 Quotes on Image">
    <p:spTree>
      <p:nvGrpSpPr>
        <p:cNvPr id="1" name="Shape 299"/>
        <p:cNvGrpSpPr/>
        <p:nvPr/>
      </p:nvGrpSpPr>
      <p:grpSpPr>
        <a:xfrm>
          <a:off x="0" y="0"/>
          <a:ext cx="0" cy="0"/>
          <a:chOff x="0" y="0"/>
          <a:chExt cx="0" cy="0"/>
        </a:xfrm>
      </p:grpSpPr>
      <p:sp>
        <p:nvSpPr>
          <p:cNvPr id="300" name="Google Shape;300;p70"/>
          <p:cNvSpPr>
            <a:spLocks noGrp="1"/>
          </p:cNvSpPr>
          <p:nvPr>
            <p:ph type="pic" idx="2"/>
          </p:nvPr>
        </p:nvSpPr>
        <p:spPr>
          <a:xfrm>
            <a:off x="1" y="0"/>
            <a:ext cx="12192000" cy="6858000"/>
          </a:xfrm>
          <a:prstGeom prst="rect">
            <a:avLst/>
          </a:prstGeom>
          <a:noFill/>
          <a:ln>
            <a:noFill/>
          </a:ln>
        </p:spPr>
      </p:sp>
      <p:sp>
        <p:nvSpPr>
          <p:cNvPr id="301" name="Google Shape;301;p70"/>
          <p:cNvSpPr txBox="1">
            <a:spLocks noGrp="1"/>
          </p:cNvSpPr>
          <p:nvPr>
            <p:ph type="body" idx="1"/>
          </p:nvPr>
        </p:nvSpPr>
        <p:spPr>
          <a:xfrm>
            <a:off x="0" y="3429000"/>
            <a:ext cx="5676900" cy="2819400"/>
          </a:xfrm>
          <a:prstGeom prst="rect">
            <a:avLst/>
          </a:prstGeom>
          <a:solidFill>
            <a:schemeClr val="accent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Autofit/>
          </a:bodyPr>
          <a:lstStyle>
            <a:lvl1pPr marL="457200" lvl="0" indent="-450850" algn="l">
              <a:lnSpc>
                <a:spcPct val="100000"/>
              </a:lnSpc>
              <a:spcBef>
                <a:spcPts val="1000"/>
              </a:spcBef>
              <a:spcAft>
                <a:spcPts val="0"/>
              </a:spcAft>
              <a:buClr>
                <a:schemeClr val="lt1"/>
              </a:buClr>
              <a:buSzPts val="3500"/>
              <a:buChar char="•"/>
              <a:defRPr sz="2800">
                <a:solidFill>
                  <a:schemeClr val="lt1"/>
                </a:solidFill>
                <a:latin typeface="Georgia"/>
                <a:ea typeface="Georgia"/>
                <a:cs typeface="Georgia"/>
                <a:sym typeface="Georgia"/>
              </a:defRPr>
            </a:lvl1pPr>
            <a:lvl2pPr marL="914400" lvl="1" indent="-419100" algn="l">
              <a:lnSpc>
                <a:spcPct val="100000"/>
              </a:lnSpc>
              <a:spcBef>
                <a:spcPts val="500"/>
              </a:spcBef>
              <a:spcAft>
                <a:spcPts val="0"/>
              </a:spcAft>
              <a:buClr>
                <a:schemeClr val="lt1"/>
              </a:buClr>
              <a:buSzPts val="3000"/>
              <a:buFont typeface="Calibri"/>
              <a:buChar char="-"/>
              <a:defRPr sz="2400">
                <a:solidFill>
                  <a:schemeClr val="lt1"/>
                </a:solidFill>
                <a:latin typeface="Georgia"/>
                <a:ea typeface="Georgia"/>
                <a:cs typeface="Georgia"/>
                <a:sym typeface="Georgia"/>
              </a:defRPr>
            </a:lvl2pPr>
            <a:lvl3pPr marL="1371600" lvl="2" indent="-350519" algn="l">
              <a:lnSpc>
                <a:spcPct val="100000"/>
              </a:lnSpc>
              <a:spcBef>
                <a:spcPts val="500"/>
              </a:spcBef>
              <a:spcAft>
                <a:spcPts val="0"/>
              </a:spcAft>
              <a:buClr>
                <a:schemeClr val="lt1"/>
              </a:buClr>
              <a:buSzPts val="1920"/>
              <a:buChar char="o"/>
              <a:defRPr sz="2400">
                <a:solidFill>
                  <a:schemeClr val="lt1"/>
                </a:solidFill>
                <a:latin typeface="Georgia"/>
                <a:ea typeface="Georgia"/>
                <a:cs typeface="Georgia"/>
                <a:sym typeface="Georgia"/>
              </a:defRPr>
            </a:lvl3pPr>
            <a:lvl4pPr marL="1828800" lvl="3" indent="-387350" algn="l">
              <a:lnSpc>
                <a:spcPct val="100000"/>
              </a:lnSpc>
              <a:spcBef>
                <a:spcPts val="500"/>
              </a:spcBef>
              <a:spcAft>
                <a:spcPts val="0"/>
              </a:spcAft>
              <a:buClr>
                <a:schemeClr val="lt1"/>
              </a:buClr>
              <a:buSzPts val="2500"/>
              <a:buChar char="‐"/>
              <a:defRPr sz="2000">
                <a:solidFill>
                  <a:schemeClr val="lt1"/>
                </a:solidFill>
                <a:latin typeface="Georgia"/>
                <a:ea typeface="Georgia"/>
                <a:cs typeface="Georgia"/>
                <a:sym typeface="Georgia"/>
              </a:defRPr>
            </a:lvl4pPr>
            <a:lvl5pPr marL="2286000" lvl="4" indent="-228600" algn="l">
              <a:lnSpc>
                <a:spcPct val="100000"/>
              </a:lnSpc>
              <a:spcBef>
                <a:spcPts val="500"/>
              </a:spcBef>
              <a:spcAft>
                <a:spcPts val="0"/>
              </a:spcAft>
              <a:buSzPts val="3000"/>
              <a:buNone/>
              <a:defRPr sz="2400">
                <a:solidFill>
                  <a:schemeClr val="lt1"/>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21 key Comments Big Image">
  <p:cSld name="021 key Comments Big Image">
    <p:spTree>
      <p:nvGrpSpPr>
        <p:cNvPr id="1" name="Shape 302"/>
        <p:cNvGrpSpPr/>
        <p:nvPr/>
      </p:nvGrpSpPr>
      <p:grpSpPr>
        <a:xfrm>
          <a:off x="0" y="0"/>
          <a:ext cx="0" cy="0"/>
          <a:chOff x="0" y="0"/>
          <a:chExt cx="0" cy="0"/>
        </a:xfrm>
      </p:grpSpPr>
      <p:sp>
        <p:nvSpPr>
          <p:cNvPr id="303" name="Google Shape;303;p71"/>
          <p:cNvSpPr>
            <a:spLocks noGrp="1"/>
          </p:cNvSpPr>
          <p:nvPr>
            <p:ph type="pic" idx="2"/>
          </p:nvPr>
        </p:nvSpPr>
        <p:spPr>
          <a:xfrm>
            <a:off x="6477000" y="0"/>
            <a:ext cx="5714999" cy="6858000"/>
          </a:xfrm>
          <a:prstGeom prst="rect">
            <a:avLst/>
          </a:prstGeom>
          <a:noFill/>
          <a:ln>
            <a:noFill/>
          </a:ln>
        </p:spPr>
      </p:sp>
      <p:sp>
        <p:nvSpPr>
          <p:cNvPr id="304" name="Google Shape;304;p71"/>
          <p:cNvSpPr txBox="1">
            <a:spLocks noGrp="1"/>
          </p:cNvSpPr>
          <p:nvPr>
            <p:ph type="title"/>
          </p:nvPr>
        </p:nvSpPr>
        <p:spPr>
          <a:xfrm>
            <a:off x="457200" y="434341"/>
            <a:ext cx="5638799"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05" name="Google Shape;305;p71"/>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06" name="Google Shape;306;p71"/>
          <p:cNvSpPr txBox="1">
            <a:spLocks noGrp="1"/>
          </p:cNvSpPr>
          <p:nvPr>
            <p:ph type="body" idx="1"/>
          </p:nvPr>
        </p:nvSpPr>
        <p:spPr>
          <a:xfrm>
            <a:off x="457200" y="4222750"/>
            <a:ext cx="6472238" cy="2025650"/>
          </a:xfrm>
          <a:prstGeom prst="rect">
            <a:avLst/>
          </a:prstGeom>
          <a:solidFill>
            <a:schemeClr val="dk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71"/>
          <p:cNvSpPr txBox="1">
            <a:spLocks noGrp="1"/>
          </p:cNvSpPr>
          <p:nvPr>
            <p:ph type="body" idx="3"/>
          </p:nvPr>
        </p:nvSpPr>
        <p:spPr>
          <a:xfrm>
            <a:off x="457200" y="1562100"/>
            <a:ext cx="5638799" cy="2345426"/>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8" name="Google Shape;308;p71"/>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22 key Comments Big Image">
  <p:cSld name="022 key Comments Big Image">
    <p:spTree>
      <p:nvGrpSpPr>
        <p:cNvPr id="1" name="Shape 309"/>
        <p:cNvGrpSpPr/>
        <p:nvPr/>
      </p:nvGrpSpPr>
      <p:grpSpPr>
        <a:xfrm>
          <a:off x="0" y="0"/>
          <a:ext cx="0" cy="0"/>
          <a:chOff x="0" y="0"/>
          <a:chExt cx="0" cy="0"/>
        </a:xfrm>
      </p:grpSpPr>
      <p:sp>
        <p:nvSpPr>
          <p:cNvPr id="310" name="Google Shape;310;p72"/>
          <p:cNvSpPr>
            <a:spLocks noGrp="1"/>
          </p:cNvSpPr>
          <p:nvPr>
            <p:ph type="pic" idx="2"/>
          </p:nvPr>
        </p:nvSpPr>
        <p:spPr>
          <a:xfrm>
            <a:off x="6477000" y="0"/>
            <a:ext cx="5714999" cy="6858000"/>
          </a:xfrm>
          <a:prstGeom prst="rect">
            <a:avLst/>
          </a:prstGeom>
          <a:noFill/>
          <a:ln>
            <a:noFill/>
          </a:ln>
        </p:spPr>
      </p:sp>
      <p:sp>
        <p:nvSpPr>
          <p:cNvPr id="311" name="Google Shape;311;p72"/>
          <p:cNvSpPr txBox="1">
            <a:spLocks noGrp="1"/>
          </p:cNvSpPr>
          <p:nvPr>
            <p:ph type="title"/>
          </p:nvPr>
        </p:nvSpPr>
        <p:spPr>
          <a:xfrm>
            <a:off x="457200" y="434341"/>
            <a:ext cx="5638799"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2" name="Google Shape;312;p72"/>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13" name="Google Shape;313;p72"/>
          <p:cNvSpPr txBox="1">
            <a:spLocks noGrp="1"/>
          </p:cNvSpPr>
          <p:nvPr>
            <p:ph type="body" idx="1"/>
          </p:nvPr>
        </p:nvSpPr>
        <p:spPr>
          <a:xfrm>
            <a:off x="457200" y="4222750"/>
            <a:ext cx="6472238" cy="2025650"/>
          </a:xfrm>
          <a:prstGeom prst="rect">
            <a:avLst/>
          </a:prstGeom>
          <a:solidFill>
            <a:schemeClr val="accent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72"/>
          <p:cNvSpPr txBox="1">
            <a:spLocks noGrp="1"/>
          </p:cNvSpPr>
          <p:nvPr>
            <p:ph type="body" idx="3"/>
          </p:nvPr>
        </p:nvSpPr>
        <p:spPr>
          <a:xfrm>
            <a:off x="457200" y="1562100"/>
            <a:ext cx="5638799" cy="234542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5" name="Google Shape;315;p72"/>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23 key Comments Small Image">
  <p:cSld name="023 key Comments Small Image">
    <p:spTree>
      <p:nvGrpSpPr>
        <p:cNvPr id="1" name="Shape 316"/>
        <p:cNvGrpSpPr/>
        <p:nvPr/>
      </p:nvGrpSpPr>
      <p:grpSpPr>
        <a:xfrm>
          <a:off x="0" y="0"/>
          <a:ext cx="0" cy="0"/>
          <a:chOff x="0" y="0"/>
          <a:chExt cx="0" cy="0"/>
        </a:xfrm>
      </p:grpSpPr>
      <p:sp>
        <p:nvSpPr>
          <p:cNvPr id="317" name="Google Shape;317;p73"/>
          <p:cNvSpPr>
            <a:spLocks noGrp="1"/>
          </p:cNvSpPr>
          <p:nvPr>
            <p:ph type="pic" idx="2"/>
          </p:nvPr>
        </p:nvSpPr>
        <p:spPr>
          <a:xfrm>
            <a:off x="8496300" y="0"/>
            <a:ext cx="3695699" cy="6858000"/>
          </a:xfrm>
          <a:prstGeom prst="rect">
            <a:avLst/>
          </a:prstGeom>
          <a:noFill/>
          <a:ln>
            <a:noFill/>
          </a:ln>
        </p:spPr>
      </p:sp>
      <p:sp>
        <p:nvSpPr>
          <p:cNvPr id="318" name="Google Shape;318;p73"/>
          <p:cNvSpPr txBox="1">
            <a:spLocks noGrp="1"/>
          </p:cNvSpPr>
          <p:nvPr>
            <p:ph type="title"/>
          </p:nvPr>
        </p:nvSpPr>
        <p:spPr>
          <a:xfrm>
            <a:off x="457200" y="434341"/>
            <a:ext cx="7620000"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9" name="Google Shape;319;p73"/>
          <p:cNvCxnSpPr/>
          <p:nvPr/>
        </p:nvCxnSpPr>
        <p:spPr>
          <a:xfrm>
            <a:off x="457200" y="1418368"/>
            <a:ext cx="76200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20" name="Google Shape;320;p73"/>
          <p:cNvSpPr txBox="1">
            <a:spLocks noGrp="1"/>
          </p:cNvSpPr>
          <p:nvPr>
            <p:ph type="body" idx="1"/>
          </p:nvPr>
        </p:nvSpPr>
        <p:spPr>
          <a:xfrm>
            <a:off x="457201" y="4222750"/>
            <a:ext cx="8458200" cy="2025650"/>
          </a:xfrm>
          <a:prstGeom prst="rect">
            <a:avLst/>
          </a:prstGeom>
          <a:solidFill>
            <a:schemeClr val="dk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73"/>
          <p:cNvSpPr txBox="1">
            <a:spLocks noGrp="1"/>
          </p:cNvSpPr>
          <p:nvPr>
            <p:ph type="body" idx="3"/>
          </p:nvPr>
        </p:nvSpPr>
        <p:spPr>
          <a:xfrm>
            <a:off x="457200" y="1562100"/>
            <a:ext cx="7620000" cy="234542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2" name="Google Shape;322;p73"/>
          <p:cNvCxnSpPr/>
          <p:nvPr/>
        </p:nvCxnSpPr>
        <p:spPr>
          <a:xfrm>
            <a:off x="457200" y="1418368"/>
            <a:ext cx="76200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24 key Comments Small Image">
  <p:cSld name="024 key Comments Small Image">
    <p:spTree>
      <p:nvGrpSpPr>
        <p:cNvPr id="1" name="Shape 323"/>
        <p:cNvGrpSpPr/>
        <p:nvPr/>
      </p:nvGrpSpPr>
      <p:grpSpPr>
        <a:xfrm>
          <a:off x="0" y="0"/>
          <a:ext cx="0" cy="0"/>
          <a:chOff x="0" y="0"/>
          <a:chExt cx="0" cy="0"/>
        </a:xfrm>
      </p:grpSpPr>
      <p:sp>
        <p:nvSpPr>
          <p:cNvPr id="324" name="Google Shape;324;p74"/>
          <p:cNvSpPr>
            <a:spLocks noGrp="1"/>
          </p:cNvSpPr>
          <p:nvPr>
            <p:ph type="pic" idx="2"/>
          </p:nvPr>
        </p:nvSpPr>
        <p:spPr>
          <a:xfrm>
            <a:off x="8496300" y="0"/>
            <a:ext cx="3695699" cy="6858000"/>
          </a:xfrm>
          <a:prstGeom prst="rect">
            <a:avLst/>
          </a:prstGeom>
          <a:noFill/>
          <a:ln>
            <a:noFill/>
          </a:ln>
        </p:spPr>
      </p:sp>
      <p:sp>
        <p:nvSpPr>
          <p:cNvPr id="325" name="Google Shape;325;p74"/>
          <p:cNvSpPr txBox="1">
            <a:spLocks noGrp="1"/>
          </p:cNvSpPr>
          <p:nvPr>
            <p:ph type="title"/>
          </p:nvPr>
        </p:nvSpPr>
        <p:spPr>
          <a:xfrm>
            <a:off x="457200" y="434341"/>
            <a:ext cx="7620000"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26" name="Google Shape;326;p74"/>
          <p:cNvCxnSpPr/>
          <p:nvPr/>
        </p:nvCxnSpPr>
        <p:spPr>
          <a:xfrm>
            <a:off x="457200" y="1418368"/>
            <a:ext cx="76200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27" name="Google Shape;327;p74"/>
          <p:cNvSpPr txBox="1">
            <a:spLocks noGrp="1"/>
          </p:cNvSpPr>
          <p:nvPr>
            <p:ph type="body" idx="1"/>
          </p:nvPr>
        </p:nvSpPr>
        <p:spPr>
          <a:xfrm>
            <a:off x="457201" y="4222750"/>
            <a:ext cx="8458200" cy="2025650"/>
          </a:xfrm>
          <a:prstGeom prst="rect">
            <a:avLst/>
          </a:prstGeom>
          <a:solidFill>
            <a:schemeClr val="accent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74"/>
          <p:cNvSpPr txBox="1">
            <a:spLocks noGrp="1"/>
          </p:cNvSpPr>
          <p:nvPr>
            <p:ph type="body" idx="3"/>
          </p:nvPr>
        </p:nvSpPr>
        <p:spPr>
          <a:xfrm>
            <a:off x="457200" y="1562100"/>
            <a:ext cx="7620000" cy="234542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9" name="Google Shape;329;p74"/>
          <p:cNvCxnSpPr/>
          <p:nvPr/>
        </p:nvCxnSpPr>
        <p:spPr>
          <a:xfrm>
            <a:off x="457200" y="1418368"/>
            <a:ext cx="76200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5"/>
        <p:cNvGrpSpPr/>
        <p:nvPr/>
      </p:nvGrpSpPr>
      <p:grpSpPr>
        <a:xfrm>
          <a:off x="0" y="0"/>
          <a:ext cx="0" cy="0"/>
          <a:chOff x="0" y="0"/>
          <a:chExt cx="0" cy="0"/>
        </a:xfrm>
      </p:grpSpPr>
      <p:sp>
        <p:nvSpPr>
          <p:cNvPr id="36" name="Google Shape;3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25 Customer Reference">
  <p:cSld name="025 Customer Reference">
    <p:spTree>
      <p:nvGrpSpPr>
        <p:cNvPr id="1" name="Shape 330"/>
        <p:cNvGrpSpPr/>
        <p:nvPr/>
      </p:nvGrpSpPr>
      <p:grpSpPr>
        <a:xfrm>
          <a:off x="0" y="0"/>
          <a:ext cx="0" cy="0"/>
          <a:chOff x="0" y="0"/>
          <a:chExt cx="0" cy="0"/>
        </a:xfrm>
      </p:grpSpPr>
      <p:sp>
        <p:nvSpPr>
          <p:cNvPr id="331" name="Google Shape;331;p75"/>
          <p:cNvSpPr txBox="1">
            <a:spLocks noGrp="1"/>
          </p:cNvSpPr>
          <p:nvPr>
            <p:ph type="title"/>
          </p:nvPr>
        </p:nvSpPr>
        <p:spPr>
          <a:xfrm>
            <a:off x="457200" y="441960"/>
            <a:ext cx="6649092" cy="9296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75"/>
          <p:cNvSpPr>
            <a:spLocks noGrp="1"/>
          </p:cNvSpPr>
          <p:nvPr>
            <p:ph type="pic" idx="2"/>
          </p:nvPr>
        </p:nvSpPr>
        <p:spPr>
          <a:xfrm>
            <a:off x="7506985" y="441960"/>
            <a:ext cx="4227815" cy="1643689"/>
          </a:xfrm>
          <a:prstGeom prst="rect">
            <a:avLst/>
          </a:prstGeom>
          <a:solidFill>
            <a:srgbClr val="F2F2F2"/>
          </a:solidFill>
          <a:ln>
            <a:noFill/>
          </a:ln>
        </p:spPr>
      </p:sp>
      <p:cxnSp>
        <p:nvCxnSpPr>
          <p:cNvPr id="333" name="Google Shape;333;p75"/>
          <p:cNvCxnSpPr/>
          <p:nvPr/>
        </p:nvCxnSpPr>
        <p:spPr>
          <a:xfrm>
            <a:off x="457200" y="1418368"/>
            <a:ext cx="6649092"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34" name="Google Shape;334;p75"/>
          <p:cNvSpPr txBox="1">
            <a:spLocks noGrp="1"/>
          </p:cNvSpPr>
          <p:nvPr>
            <p:ph type="body" idx="1"/>
          </p:nvPr>
        </p:nvSpPr>
        <p:spPr>
          <a:xfrm>
            <a:off x="7506984" y="2417636"/>
            <a:ext cx="4227816" cy="3830764"/>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5" name="Google Shape;335;p75"/>
          <p:cNvCxnSpPr/>
          <p:nvPr/>
        </p:nvCxnSpPr>
        <p:spPr>
          <a:xfrm>
            <a:off x="457200" y="1418368"/>
            <a:ext cx="6649092"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26 Right side Charts">
  <p:cSld name="026 Right side Charts">
    <p:spTree>
      <p:nvGrpSpPr>
        <p:cNvPr id="1" name="Shape 336"/>
        <p:cNvGrpSpPr/>
        <p:nvPr/>
      </p:nvGrpSpPr>
      <p:grpSpPr>
        <a:xfrm>
          <a:off x="0" y="0"/>
          <a:ext cx="0" cy="0"/>
          <a:chOff x="0" y="0"/>
          <a:chExt cx="0" cy="0"/>
        </a:xfrm>
      </p:grpSpPr>
      <p:sp>
        <p:nvSpPr>
          <p:cNvPr id="337" name="Google Shape;337;p76"/>
          <p:cNvSpPr/>
          <p:nvPr/>
        </p:nvSpPr>
        <p:spPr>
          <a:xfrm>
            <a:off x="6477001" y="0"/>
            <a:ext cx="5715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76"/>
          <p:cNvSpPr/>
          <p:nvPr/>
        </p:nvSpPr>
        <p:spPr>
          <a:xfrm>
            <a:off x="7694612" y="0"/>
            <a:ext cx="4497387"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76"/>
          <p:cNvSpPr txBox="1">
            <a:spLocks noGrp="1"/>
          </p:cNvSpPr>
          <p:nvPr>
            <p:ph type="title"/>
          </p:nvPr>
        </p:nvSpPr>
        <p:spPr>
          <a:xfrm>
            <a:off x="457199" y="441960"/>
            <a:ext cx="5638801" cy="9296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76"/>
          <p:cNvSpPr txBox="1">
            <a:spLocks noGrp="1"/>
          </p:cNvSpPr>
          <p:nvPr>
            <p:ph type="body" idx="1"/>
          </p:nvPr>
        </p:nvSpPr>
        <p:spPr>
          <a:xfrm>
            <a:off x="457200" y="1562101"/>
            <a:ext cx="5638800" cy="468629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71475" algn="l">
              <a:lnSpc>
                <a:spcPct val="100000"/>
              </a:lnSpc>
              <a:spcBef>
                <a:spcPts val="500"/>
              </a:spcBef>
              <a:spcAft>
                <a:spcPts val="0"/>
              </a:spcAft>
              <a:buSzPts val="2250"/>
              <a:buChar char="‐"/>
              <a:defRPr sz="1800"/>
            </a:lvl4pPr>
            <a:lvl5pPr marL="2286000" lvl="4" indent="-228600" algn="l">
              <a:lnSpc>
                <a:spcPct val="100000"/>
              </a:lnSpc>
              <a:spcBef>
                <a:spcPts val="500"/>
              </a:spcBef>
              <a:spcAft>
                <a:spcPts val="0"/>
              </a:spcAft>
              <a:buSzPts val="225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1" name="Google Shape;341;p76"/>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42" name="Google Shape;342;p76"/>
          <p:cNvSpPr txBox="1">
            <a:spLocks noGrp="1"/>
          </p:cNvSpPr>
          <p:nvPr>
            <p:ph type="body" idx="2"/>
          </p:nvPr>
        </p:nvSpPr>
        <p:spPr>
          <a:xfrm>
            <a:off x="6965950" y="419100"/>
            <a:ext cx="4768850" cy="58293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76"/>
          <p:cNvSpPr/>
          <p:nvPr/>
        </p:nvSpPr>
        <p:spPr>
          <a:xfrm>
            <a:off x="6477001" y="0"/>
            <a:ext cx="5715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76"/>
          <p:cNvSpPr/>
          <p:nvPr/>
        </p:nvSpPr>
        <p:spPr>
          <a:xfrm>
            <a:off x="7694612" y="0"/>
            <a:ext cx="4497387"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5" name="Google Shape;345;p76"/>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27 Left side Charts">
  <p:cSld name="027 Left side Charts">
    <p:spTree>
      <p:nvGrpSpPr>
        <p:cNvPr id="1" name="Shape 346"/>
        <p:cNvGrpSpPr/>
        <p:nvPr/>
      </p:nvGrpSpPr>
      <p:grpSpPr>
        <a:xfrm>
          <a:off x="0" y="0"/>
          <a:ext cx="0" cy="0"/>
          <a:chOff x="0" y="0"/>
          <a:chExt cx="0" cy="0"/>
        </a:xfrm>
      </p:grpSpPr>
      <p:sp>
        <p:nvSpPr>
          <p:cNvPr id="347" name="Google Shape;347;p77"/>
          <p:cNvSpPr/>
          <p:nvPr/>
        </p:nvSpPr>
        <p:spPr>
          <a:xfrm>
            <a:off x="0" y="0"/>
            <a:ext cx="568452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77"/>
          <p:cNvSpPr/>
          <p:nvPr/>
        </p:nvSpPr>
        <p:spPr>
          <a:xfrm>
            <a:off x="0" y="0"/>
            <a:ext cx="56388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77"/>
          <p:cNvSpPr txBox="1">
            <a:spLocks noGrp="1"/>
          </p:cNvSpPr>
          <p:nvPr>
            <p:ph type="title"/>
          </p:nvPr>
        </p:nvSpPr>
        <p:spPr>
          <a:xfrm>
            <a:off x="6096000" y="419100"/>
            <a:ext cx="5638800" cy="952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77"/>
          <p:cNvSpPr txBox="1">
            <a:spLocks noGrp="1"/>
          </p:cNvSpPr>
          <p:nvPr>
            <p:ph type="body" idx="1"/>
          </p:nvPr>
        </p:nvSpPr>
        <p:spPr>
          <a:xfrm>
            <a:off x="6095865" y="1562100"/>
            <a:ext cx="5638800"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51" name="Google Shape;351;p77"/>
          <p:cNvCxnSpPr/>
          <p:nvPr/>
        </p:nvCxnSpPr>
        <p:spPr>
          <a:xfrm>
            <a:off x="6096001"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52" name="Google Shape;352;p77"/>
          <p:cNvSpPr txBox="1">
            <a:spLocks noGrp="1"/>
          </p:cNvSpPr>
          <p:nvPr>
            <p:ph type="body" idx="2"/>
          </p:nvPr>
        </p:nvSpPr>
        <p:spPr>
          <a:xfrm>
            <a:off x="457200" y="419100"/>
            <a:ext cx="4733925" cy="58293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77"/>
          <p:cNvSpPr/>
          <p:nvPr/>
        </p:nvSpPr>
        <p:spPr>
          <a:xfrm>
            <a:off x="0" y="0"/>
            <a:ext cx="568452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77"/>
          <p:cNvSpPr/>
          <p:nvPr/>
        </p:nvSpPr>
        <p:spPr>
          <a:xfrm>
            <a:off x="0" y="0"/>
            <a:ext cx="56388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55" name="Google Shape;355;p77"/>
          <p:cNvCxnSpPr/>
          <p:nvPr/>
        </p:nvCxnSpPr>
        <p:spPr>
          <a:xfrm>
            <a:off x="6096001"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28 Infographics ">
  <p:cSld name="028 Infographics ">
    <p:spTree>
      <p:nvGrpSpPr>
        <p:cNvPr id="1" name="Shape 356"/>
        <p:cNvGrpSpPr/>
        <p:nvPr/>
      </p:nvGrpSpPr>
      <p:grpSpPr>
        <a:xfrm>
          <a:off x="0" y="0"/>
          <a:ext cx="0" cy="0"/>
          <a:chOff x="0" y="0"/>
          <a:chExt cx="0" cy="0"/>
        </a:xfrm>
      </p:grpSpPr>
      <p:sp>
        <p:nvSpPr>
          <p:cNvPr id="357" name="Google Shape;357;p78"/>
          <p:cNvSpPr txBox="1">
            <a:spLocks noGrp="1"/>
          </p:cNvSpPr>
          <p:nvPr>
            <p:ph type="title"/>
          </p:nvPr>
        </p:nvSpPr>
        <p:spPr>
          <a:xfrm>
            <a:off x="457200" y="419100"/>
            <a:ext cx="11277600" cy="96630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78"/>
          <p:cNvSpPr txBox="1">
            <a:spLocks noGrp="1"/>
          </p:cNvSpPr>
          <p:nvPr>
            <p:ph type="body" idx="1"/>
          </p:nvPr>
        </p:nvSpPr>
        <p:spPr>
          <a:xfrm>
            <a:off x="6477000" y="1562100"/>
            <a:ext cx="5257800" cy="469239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78"/>
          <p:cNvSpPr txBox="1">
            <a:spLocks noGrp="1"/>
          </p:cNvSpPr>
          <p:nvPr>
            <p:ph type="body" idx="2"/>
          </p:nvPr>
        </p:nvSpPr>
        <p:spPr>
          <a:xfrm>
            <a:off x="457200" y="1562100"/>
            <a:ext cx="5638800" cy="469238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0" name="Google Shape;360;p78"/>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361" name="Google Shape;361;p78"/>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29 Timeline">
  <p:cSld name="029 Timeline">
    <p:spTree>
      <p:nvGrpSpPr>
        <p:cNvPr id="1" name="Shape 362"/>
        <p:cNvGrpSpPr/>
        <p:nvPr/>
      </p:nvGrpSpPr>
      <p:grpSpPr>
        <a:xfrm>
          <a:off x="0" y="0"/>
          <a:ext cx="0" cy="0"/>
          <a:chOff x="0" y="0"/>
          <a:chExt cx="0" cy="0"/>
        </a:xfrm>
      </p:grpSpPr>
      <p:sp>
        <p:nvSpPr>
          <p:cNvPr id="363" name="Google Shape;363;p79"/>
          <p:cNvSpPr txBox="1">
            <a:spLocks noGrp="1"/>
          </p:cNvSpPr>
          <p:nvPr>
            <p:ph type="title"/>
          </p:nvPr>
        </p:nvSpPr>
        <p:spPr>
          <a:xfrm>
            <a:off x="457200" y="419100"/>
            <a:ext cx="11277600" cy="952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79"/>
          <p:cNvSpPr txBox="1">
            <a:spLocks noGrp="1"/>
          </p:cNvSpPr>
          <p:nvPr>
            <p:ph type="body" idx="1"/>
          </p:nvPr>
        </p:nvSpPr>
        <p:spPr>
          <a:xfrm>
            <a:off x="457200" y="3164440"/>
            <a:ext cx="11277600" cy="3090050"/>
          </a:xfrm>
          <a:prstGeom prst="rect">
            <a:avLst/>
          </a:prstGeom>
          <a:noFill/>
          <a:ln>
            <a:noFill/>
          </a:ln>
        </p:spPr>
        <p:txBody>
          <a:bodyPr spcFirstLastPara="1" wrap="square" lIns="0" tIns="0" rIns="0" bIns="1371600" anchor="ctr"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79"/>
          <p:cNvSpPr txBox="1">
            <a:spLocks noGrp="1"/>
          </p:cNvSpPr>
          <p:nvPr>
            <p:ph type="body" idx="2"/>
          </p:nvPr>
        </p:nvSpPr>
        <p:spPr>
          <a:xfrm>
            <a:off x="457200" y="1562100"/>
            <a:ext cx="11277600" cy="1335088"/>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6" name="Google Shape;366;p79"/>
          <p:cNvCxnSpPr/>
          <p:nvPr/>
        </p:nvCxnSpPr>
        <p:spPr>
          <a:xfrm>
            <a:off x="6096001"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367" name="Google Shape;367;p79"/>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368" name="Google Shape;368;p79"/>
          <p:cNvCxnSpPr/>
          <p:nvPr/>
        </p:nvCxnSpPr>
        <p:spPr>
          <a:xfrm>
            <a:off x="6096001"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369" name="Google Shape;369;p79"/>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30 Map / Tables / Graphics">
  <p:cSld name="030 Map / Tables / Graphics">
    <p:spTree>
      <p:nvGrpSpPr>
        <p:cNvPr id="1" name="Shape 370"/>
        <p:cNvGrpSpPr/>
        <p:nvPr/>
      </p:nvGrpSpPr>
      <p:grpSpPr>
        <a:xfrm>
          <a:off x="0" y="0"/>
          <a:ext cx="0" cy="0"/>
          <a:chOff x="0" y="0"/>
          <a:chExt cx="0" cy="0"/>
        </a:xfrm>
      </p:grpSpPr>
      <p:sp>
        <p:nvSpPr>
          <p:cNvPr id="371" name="Google Shape;371;p80"/>
          <p:cNvSpPr txBox="1">
            <a:spLocks noGrp="1"/>
          </p:cNvSpPr>
          <p:nvPr>
            <p:ph type="title"/>
          </p:nvPr>
        </p:nvSpPr>
        <p:spPr>
          <a:xfrm>
            <a:off x="457200" y="419100"/>
            <a:ext cx="11277600" cy="95249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72" name="Google Shape;372;p80"/>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373" name="Google Shape;373;p80"/>
          <p:cNvSpPr txBox="1">
            <a:spLocks noGrp="1"/>
          </p:cNvSpPr>
          <p:nvPr>
            <p:ph type="body" idx="1"/>
          </p:nvPr>
        </p:nvSpPr>
        <p:spPr>
          <a:xfrm>
            <a:off x="457201" y="1557338"/>
            <a:ext cx="3238500" cy="4691062"/>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80"/>
          <p:cNvSpPr txBox="1">
            <a:spLocks noGrp="1"/>
          </p:cNvSpPr>
          <p:nvPr>
            <p:ph type="body" idx="2"/>
          </p:nvPr>
        </p:nvSpPr>
        <p:spPr>
          <a:xfrm>
            <a:off x="4114801" y="1557338"/>
            <a:ext cx="7620000" cy="4691062"/>
          </a:xfrm>
          <a:prstGeom prst="rect">
            <a:avLst/>
          </a:prstGeom>
          <a:solidFill>
            <a:schemeClr val="lt1"/>
          </a:solidFill>
          <a:ln>
            <a:noFill/>
          </a:ln>
        </p:spPr>
        <p:txBody>
          <a:bodyPr spcFirstLastPara="1" wrap="square" lIns="0" tIns="0" rIns="0" bIns="1188700" anchor="ctr" anchorCtr="0">
            <a:normAutofit/>
          </a:bodyPr>
          <a:lstStyle>
            <a:lvl1pPr marL="457200" lvl="0" indent="-228600" algn="ctr">
              <a:lnSpc>
                <a:spcPct val="100000"/>
              </a:lnSpc>
              <a:spcBef>
                <a:spcPts val="1000"/>
              </a:spcBef>
              <a:spcAft>
                <a:spcPts val="0"/>
              </a:spcAft>
              <a:buSzPts val="2500"/>
              <a:buNone/>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5" name="Google Shape;375;p80"/>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31 Iconic List Items">
  <p:cSld name="031 Iconic List Items">
    <p:spTree>
      <p:nvGrpSpPr>
        <p:cNvPr id="1" name="Shape 376"/>
        <p:cNvGrpSpPr/>
        <p:nvPr/>
      </p:nvGrpSpPr>
      <p:grpSpPr>
        <a:xfrm>
          <a:off x="0" y="0"/>
          <a:ext cx="0" cy="0"/>
          <a:chOff x="0" y="0"/>
          <a:chExt cx="0" cy="0"/>
        </a:xfrm>
      </p:grpSpPr>
      <p:sp>
        <p:nvSpPr>
          <p:cNvPr id="377" name="Google Shape;377;p81"/>
          <p:cNvSpPr txBox="1">
            <a:spLocks noGrp="1"/>
          </p:cNvSpPr>
          <p:nvPr>
            <p:ph type="body" idx="1"/>
          </p:nvPr>
        </p:nvSpPr>
        <p:spPr>
          <a:xfrm>
            <a:off x="457200" y="419100"/>
            <a:ext cx="11277602"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81"/>
          <p:cNvSpPr>
            <a:spLocks noGrp="1"/>
          </p:cNvSpPr>
          <p:nvPr>
            <p:ph type="pic" idx="2"/>
          </p:nvPr>
        </p:nvSpPr>
        <p:spPr>
          <a:xfrm>
            <a:off x="457200" y="1562099"/>
            <a:ext cx="1371600" cy="1371600"/>
          </a:xfrm>
          <a:prstGeom prst="rect">
            <a:avLst/>
          </a:prstGeom>
          <a:noFill/>
          <a:ln>
            <a:noFill/>
          </a:ln>
        </p:spPr>
      </p:sp>
      <p:sp>
        <p:nvSpPr>
          <p:cNvPr id="379" name="Google Shape;379;p81"/>
          <p:cNvSpPr txBox="1">
            <a:spLocks noGrp="1"/>
          </p:cNvSpPr>
          <p:nvPr>
            <p:ph type="body" idx="3"/>
          </p:nvPr>
        </p:nvSpPr>
        <p:spPr>
          <a:xfrm>
            <a:off x="1921267" y="1562100"/>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81"/>
          <p:cNvSpPr>
            <a:spLocks noGrp="1"/>
          </p:cNvSpPr>
          <p:nvPr>
            <p:ph type="pic" idx="4"/>
          </p:nvPr>
        </p:nvSpPr>
        <p:spPr>
          <a:xfrm>
            <a:off x="457200" y="4876800"/>
            <a:ext cx="1371600" cy="1371600"/>
          </a:xfrm>
          <a:prstGeom prst="rect">
            <a:avLst/>
          </a:prstGeom>
          <a:noFill/>
          <a:ln>
            <a:noFill/>
          </a:ln>
        </p:spPr>
      </p:sp>
      <p:sp>
        <p:nvSpPr>
          <p:cNvPr id="381" name="Google Shape;381;p81"/>
          <p:cNvSpPr txBox="1">
            <a:spLocks noGrp="1"/>
          </p:cNvSpPr>
          <p:nvPr>
            <p:ph type="body" idx="5"/>
          </p:nvPr>
        </p:nvSpPr>
        <p:spPr>
          <a:xfrm>
            <a:off x="1921267" y="4876801"/>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81"/>
          <p:cNvSpPr>
            <a:spLocks noGrp="1"/>
          </p:cNvSpPr>
          <p:nvPr>
            <p:ph type="pic" idx="6"/>
          </p:nvPr>
        </p:nvSpPr>
        <p:spPr>
          <a:xfrm>
            <a:off x="457200" y="3238501"/>
            <a:ext cx="1371600" cy="1371600"/>
          </a:xfrm>
          <a:prstGeom prst="rect">
            <a:avLst/>
          </a:prstGeom>
          <a:noFill/>
          <a:ln>
            <a:noFill/>
          </a:ln>
        </p:spPr>
      </p:sp>
      <p:sp>
        <p:nvSpPr>
          <p:cNvPr id="383" name="Google Shape;383;p81"/>
          <p:cNvSpPr txBox="1">
            <a:spLocks noGrp="1"/>
          </p:cNvSpPr>
          <p:nvPr>
            <p:ph type="body" idx="7"/>
          </p:nvPr>
        </p:nvSpPr>
        <p:spPr>
          <a:xfrm>
            <a:off x="1921267" y="3238502"/>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4" name="Google Shape;384;p81"/>
          <p:cNvSpPr>
            <a:spLocks noGrp="1"/>
          </p:cNvSpPr>
          <p:nvPr>
            <p:ph type="pic" idx="8"/>
          </p:nvPr>
        </p:nvSpPr>
        <p:spPr>
          <a:xfrm>
            <a:off x="6304910" y="1562099"/>
            <a:ext cx="1371600" cy="1371600"/>
          </a:xfrm>
          <a:prstGeom prst="rect">
            <a:avLst/>
          </a:prstGeom>
          <a:noFill/>
          <a:ln>
            <a:noFill/>
          </a:ln>
        </p:spPr>
      </p:sp>
      <p:sp>
        <p:nvSpPr>
          <p:cNvPr id="385" name="Google Shape;385;p81"/>
          <p:cNvSpPr txBox="1">
            <a:spLocks noGrp="1"/>
          </p:cNvSpPr>
          <p:nvPr>
            <p:ph type="body" idx="9"/>
          </p:nvPr>
        </p:nvSpPr>
        <p:spPr>
          <a:xfrm>
            <a:off x="7768977" y="1562100"/>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81"/>
          <p:cNvSpPr>
            <a:spLocks noGrp="1"/>
          </p:cNvSpPr>
          <p:nvPr>
            <p:ph type="pic" idx="13"/>
          </p:nvPr>
        </p:nvSpPr>
        <p:spPr>
          <a:xfrm>
            <a:off x="6304910" y="4876800"/>
            <a:ext cx="1371600" cy="1371600"/>
          </a:xfrm>
          <a:prstGeom prst="rect">
            <a:avLst/>
          </a:prstGeom>
          <a:noFill/>
          <a:ln>
            <a:noFill/>
          </a:ln>
        </p:spPr>
      </p:sp>
      <p:sp>
        <p:nvSpPr>
          <p:cNvPr id="387" name="Google Shape;387;p81"/>
          <p:cNvSpPr txBox="1">
            <a:spLocks noGrp="1"/>
          </p:cNvSpPr>
          <p:nvPr>
            <p:ph type="body" idx="14"/>
          </p:nvPr>
        </p:nvSpPr>
        <p:spPr>
          <a:xfrm>
            <a:off x="7768977" y="4876801"/>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81"/>
          <p:cNvSpPr>
            <a:spLocks noGrp="1"/>
          </p:cNvSpPr>
          <p:nvPr>
            <p:ph type="pic" idx="15"/>
          </p:nvPr>
        </p:nvSpPr>
        <p:spPr>
          <a:xfrm>
            <a:off x="6304910" y="3238501"/>
            <a:ext cx="1371600" cy="1371600"/>
          </a:xfrm>
          <a:prstGeom prst="rect">
            <a:avLst/>
          </a:prstGeom>
          <a:noFill/>
          <a:ln>
            <a:noFill/>
          </a:ln>
        </p:spPr>
      </p:sp>
      <p:sp>
        <p:nvSpPr>
          <p:cNvPr id="389" name="Google Shape;389;p81"/>
          <p:cNvSpPr txBox="1">
            <a:spLocks noGrp="1"/>
          </p:cNvSpPr>
          <p:nvPr>
            <p:ph type="body" idx="16"/>
          </p:nvPr>
        </p:nvSpPr>
        <p:spPr>
          <a:xfrm>
            <a:off x="7768977" y="3238502"/>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0" name="Google Shape;390;p81"/>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391" name="Google Shape;391;p81"/>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32 Iconic List Items">
  <p:cSld name="032 Iconic List Items">
    <p:spTree>
      <p:nvGrpSpPr>
        <p:cNvPr id="1" name="Shape 392"/>
        <p:cNvGrpSpPr/>
        <p:nvPr/>
      </p:nvGrpSpPr>
      <p:grpSpPr>
        <a:xfrm>
          <a:off x="0" y="0"/>
          <a:ext cx="0" cy="0"/>
          <a:chOff x="0" y="0"/>
          <a:chExt cx="0" cy="0"/>
        </a:xfrm>
      </p:grpSpPr>
      <p:sp>
        <p:nvSpPr>
          <p:cNvPr id="393" name="Google Shape;393;p82"/>
          <p:cNvSpPr txBox="1">
            <a:spLocks noGrp="1"/>
          </p:cNvSpPr>
          <p:nvPr>
            <p:ph type="body" idx="1"/>
          </p:nvPr>
        </p:nvSpPr>
        <p:spPr>
          <a:xfrm>
            <a:off x="457200" y="419100"/>
            <a:ext cx="5638800"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82"/>
          <p:cNvSpPr>
            <a:spLocks noGrp="1"/>
          </p:cNvSpPr>
          <p:nvPr>
            <p:ph type="pic" idx="2"/>
          </p:nvPr>
        </p:nvSpPr>
        <p:spPr>
          <a:xfrm>
            <a:off x="457200" y="1562099"/>
            <a:ext cx="1371600" cy="1371600"/>
          </a:xfrm>
          <a:prstGeom prst="rect">
            <a:avLst/>
          </a:prstGeom>
          <a:noFill/>
          <a:ln>
            <a:noFill/>
          </a:ln>
        </p:spPr>
      </p:sp>
      <p:sp>
        <p:nvSpPr>
          <p:cNvPr id="395" name="Google Shape;395;p82"/>
          <p:cNvSpPr txBox="1">
            <a:spLocks noGrp="1"/>
          </p:cNvSpPr>
          <p:nvPr>
            <p:ph type="body" idx="3"/>
          </p:nvPr>
        </p:nvSpPr>
        <p:spPr>
          <a:xfrm>
            <a:off x="1921267" y="1562100"/>
            <a:ext cx="4174733"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82"/>
          <p:cNvSpPr>
            <a:spLocks noGrp="1"/>
          </p:cNvSpPr>
          <p:nvPr>
            <p:ph type="pic" idx="4"/>
          </p:nvPr>
        </p:nvSpPr>
        <p:spPr>
          <a:xfrm>
            <a:off x="457200" y="4876800"/>
            <a:ext cx="1371600" cy="1371600"/>
          </a:xfrm>
          <a:prstGeom prst="rect">
            <a:avLst/>
          </a:prstGeom>
          <a:noFill/>
          <a:ln>
            <a:noFill/>
          </a:ln>
        </p:spPr>
      </p:sp>
      <p:sp>
        <p:nvSpPr>
          <p:cNvPr id="397" name="Google Shape;397;p82"/>
          <p:cNvSpPr txBox="1">
            <a:spLocks noGrp="1"/>
          </p:cNvSpPr>
          <p:nvPr>
            <p:ph type="body" idx="5"/>
          </p:nvPr>
        </p:nvSpPr>
        <p:spPr>
          <a:xfrm>
            <a:off x="1921267" y="4876801"/>
            <a:ext cx="4174733"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82"/>
          <p:cNvSpPr>
            <a:spLocks noGrp="1"/>
          </p:cNvSpPr>
          <p:nvPr>
            <p:ph type="pic" idx="6"/>
          </p:nvPr>
        </p:nvSpPr>
        <p:spPr>
          <a:xfrm>
            <a:off x="457200" y="3238501"/>
            <a:ext cx="1371600" cy="1371600"/>
          </a:xfrm>
          <a:prstGeom prst="rect">
            <a:avLst/>
          </a:prstGeom>
          <a:noFill/>
          <a:ln>
            <a:noFill/>
          </a:ln>
        </p:spPr>
      </p:sp>
      <p:sp>
        <p:nvSpPr>
          <p:cNvPr id="399" name="Google Shape;399;p82"/>
          <p:cNvSpPr txBox="1">
            <a:spLocks noGrp="1"/>
          </p:cNvSpPr>
          <p:nvPr>
            <p:ph type="body" idx="7"/>
          </p:nvPr>
        </p:nvSpPr>
        <p:spPr>
          <a:xfrm>
            <a:off x="1921267" y="3238502"/>
            <a:ext cx="4174733"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0" name="Google Shape;400;p82"/>
          <p:cNvCxnSpPr/>
          <p:nvPr/>
        </p:nvCxnSpPr>
        <p:spPr>
          <a:xfrm>
            <a:off x="457200" y="1418368"/>
            <a:ext cx="56388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01" name="Google Shape;401;p82"/>
          <p:cNvSpPr txBox="1">
            <a:spLocks noGrp="1"/>
          </p:cNvSpPr>
          <p:nvPr>
            <p:ph type="body" idx="8"/>
          </p:nvPr>
        </p:nvSpPr>
        <p:spPr>
          <a:xfrm>
            <a:off x="6477000" y="419100"/>
            <a:ext cx="5257800" cy="5835390"/>
          </a:xfrm>
          <a:prstGeom prst="rect">
            <a:avLst/>
          </a:prstGeom>
          <a:noFill/>
          <a:ln>
            <a:noFill/>
          </a:ln>
        </p:spPr>
        <p:txBody>
          <a:bodyPr spcFirstLastPara="1" wrap="square" lIns="0" tIns="0" rIns="0" bIns="1097275" anchor="ctr"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2" name="Google Shape;402;p82"/>
          <p:cNvCxnSpPr/>
          <p:nvPr/>
        </p:nvCxnSpPr>
        <p:spPr>
          <a:xfrm>
            <a:off x="457200" y="1418368"/>
            <a:ext cx="56388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033 Any Questions">
  <p:cSld name="033 Any Questions">
    <p:spTree>
      <p:nvGrpSpPr>
        <p:cNvPr id="1" name="Shape 403"/>
        <p:cNvGrpSpPr/>
        <p:nvPr/>
      </p:nvGrpSpPr>
      <p:grpSpPr>
        <a:xfrm>
          <a:off x="0" y="0"/>
          <a:ext cx="0" cy="0"/>
          <a:chOff x="0" y="0"/>
          <a:chExt cx="0" cy="0"/>
        </a:xfrm>
      </p:grpSpPr>
      <p:sp>
        <p:nvSpPr>
          <p:cNvPr id="404" name="Google Shape;404;p83"/>
          <p:cNvSpPr>
            <a:spLocks noGrp="1"/>
          </p:cNvSpPr>
          <p:nvPr>
            <p:ph type="pic" idx="2"/>
          </p:nvPr>
        </p:nvSpPr>
        <p:spPr>
          <a:xfrm>
            <a:off x="0" y="0"/>
            <a:ext cx="5646656" cy="6857996"/>
          </a:xfrm>
          <a:prstGeom prst="rect">
            <a:avLst/>
          </a:prstGeom>
          <a:noFill/>
          <a:ln>
            <a:noFill/>
          </a:ln>
        </p:spPr>
      </p:sp>
      <p:sp>
        <p:nvSpPr>
          <p:cNvPr id="405" name="Google Shape;405;p83"/>
          <p:cNvSpPr txBox="1">
            <a:spLocks noGrp="1"/>
          </p:cNvSpPr>
          <p:nvPr>
            <p:ph type="title"/>
          </p:nvPr>
        </p:nvSpPr>
        <p:spPr>
          <a:xfrm>
            <a:off x="6095999" y="2007066"/>
            <a:ext cx="5646656" cy="138190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Font typeface="Georgia"/>
              <a:buNone/>
              <a:defRPr sz="4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06" name="Google Shape;406;p83"/>
          <p:cNvCxnSpPr/>
          <p:nvPr/>
        </p:nvCxnSpPr>
        <p:spPr>
          <a:xfrm>
            <a:off x="6095999" y="3419260"/>
            <a:ext cx="563880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407" name="Google Shape;407;p83"/>
          <p:cNvCxnSpPr/>
          <p:nvPr/>
        </p:nvCxnSpPr>
        <p:spPr>
          <a:xfrm>
            <a:off x="6095999" y="3419260"/>
            <a:ext cx="563880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34 Next Steps">
  <p:cSld name="034 Next Steps">
    <p:spTree>
      <p:nvGrpSpPr>
        <p:cNvPr id="1" name="Shape 408"/>
        <p:cNvGrpSpPr/>
        <p:nvPr/>
      </p:nvGrpSpPr>
      <p:grpSpPr>
        <a:xfrm>
          <a:off x="0" y="0"/>
          <a:ext cx="0" cy="0"/>
          <a:chOff x="0" y="0"/>
          <a:chExt cx="0" cy="0"/>
        </a:xfrm>
      </p:grpSpPr>
      <p:sp>
        <p:nvSpPr>
          <p:cNvPr id="409" name="Google Shape;409;p84"/>
          <p:cNvSpPr>
            <a:spLocks noGrp="1"/>
          </p:cNvSpPr>
          <p:nvPr>
            <p:ph type="pic" idx="2"/>
          </p:nvPr>
        </p:nvSpPr>
        <p:spPr>
          <a:xfrm>
            <a:off x="0" y="0"/>
            <a:ext cx="5646656" cy="6857996"/>
          </a:xfrm>
          <a:prstGeom prst="rect">
            <a:avLst/>
          </a:prstGeom>
          <a:noFill/>
          <a:ln>
            <a:noFill/>
          </a:ln>
        </p:spPr>
      </p:sp>
      <p:sp>
        <p:nvSpPr>
          <p:cNvPr id="410" name="Google Shape;410;p84"/>
          <p:cNvSpPr txBox="1">
            <a:spLocks noGrp="1"/>
          </p:cNvSpPr>
          <p:nvPr>
            <p:ph type="body" idx="1"/>
          </p:nvPr>
        </p:nvSpPr>
        <p:spPr>
          <a:xfrm>
            <a:off x="6096000" y="419100"/>
            <a:ext cx="5646738"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1" name="Google Shape;411;p84"/>
          <p:cNvCxnSpPr/>
          <p:nvPr/>
        </p:nvCxnSpPr>
        <p:spPr>
          <a:xfrm>
            <a:off x="6096000" y="1418368"/>
            <a:ext cx="56388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12" name="Google Shape;412;p84"/>
          <p:cNvSpPr txBox="1">
            <a:spLocks noGrp="1"/>
          </p:cNvSpPr>
          <p:nvPr>
            <p:ph type="body" idx="3"/>
          </p:nvPr>
        </p:nvSpPr>
        <p:spPr>
          <a:xfrm>
            <a:off x="6096000" y="1562100"/>
            <a:ext cx="5646738"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3" name="Google Shape;413;p84"/>
          <p:cNvCxnSpPr/>
          <p:nvPr/>
        </p:nvCxnSpPr>
        <p:spPr>
          <a:xfrm>
            <a:off x="6096000" y="1418368"/>
            <a:ext cx="56388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41" name="Google Shape;4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35 Contacts Slide with Images">
  <p:cSld name="035 Contacts Slide with Images">
    <p:spTree>
      <p:nvGrpSpPr>
        <p:cNvPr id="1" name="Shape 414"/>
        <p:cNvGrpSpPr/>
        <p:nvPr/>
      </p:nvGrpSpPr>
      <p:grpSpPr>
        <a:xfrm>
          <a:off x="0" y="0"/>
          <a:ext cx="0" cy="0"/>
          <a:chOff x="0" y="0"/>
          <a:chExt cx="0" cy="0"/>
        </a:xfrm>
      </p:grpSpPr>
      <p:sp>
        <p:nvSpPr>
          <p:cNvPr id="415" name="Google Shape;415;p85"/>
          <p:cNvSpPr txBox="1">
            <a:spLocks noGrp="1"/>
          </p:cNvSpPr>
          <p:nvPr>
            <p:ph type="title"/>
          </p:nvPr>
        </p:nvSpPr>
        <p:spPr>
          <a:xfrm>
            <a:off x="457200" y="419100"/>
            <a:ext cx="11277600" cy="9524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6" name="Google Shape;416;p85"/>
          <p:cNvSpPr>
            <a:spLocks noGrp="1"/>
          </p:cNvSpPr>
          <p:nvPr>
            <p:ph type="pic" idx="2"/>
          </p:nvPr>
        </p:nvSpPr>
        <p:spPr>
          <a:xfrm>
            <a:off x="457198" y="3163430"/>
            <a:ext cx="1396635" cy="1396634"/>
          </a:xfrm>
          <a:prstGeom prst="rect">
            <a:avLst/>
          </a:prstGeom>
          <a:noFill/>
          <a:ln>
            <a:noFill/>
          </a:ln>
        </p:spPr>
      </p:sp>
      <p:sp>
        <p:nvSpPr>
          <p:cNvPr id="417" name="Google Shape;417;p85"/>
          <p:cNvSpPr>
            <a:spLocks noGrp="1"/>
          </p:cNvSpPr>
          <p:nvPr>
            <p:ph type="pic" idx="3"/>
          </p:nvPr>
        </p:nvSpPr>
        <p:spPr>
          <a:xfrm>
            <a:off x="6497548" y="3163430"/>
            <a:ext cx="1396635" cy="1396634"/>
          </a:xfrm>
          <a:prstGeom prst="rect">
            <a:avLst/>
          </a:prstGeom>
          <a:noFill/>
          <a:ln>
            <a:noFill/>
          </a:ln>
        </p:spPr>
      </p:sp>
      <p:sp>
        <p:nvSpPr>
          <p:cNvPr id="418" name="Google Shape;418;p85"/>
          <p:cNvSpPr>
            <a:spLocks noGrp="1"/>
          </p:cNvSpPr>
          <p:nvPr>
            <p:ph type="pic" idx="4"/>
          </p:nvPr>
        </p:nvSpPr>
        <p:spPr>
          <a:xfrm>
            <a:off x="457198" y="4826299"/>
            <a:ext cx="1396635" cy="1396634"/>
          </a:xfrm>
          <a:prstGeom prst="rect">
            <a:avLst/>
          </a:prstGeom>
          <a:noFill/>
          <a:ln>
            <a:noFill/>
          </a:ln>
        </p:spPr>
      </p:sp>
      <p:sp>
        <p:nvSpPr>
          <p:cNvPr id="419" name="Google Shape;419;p85"/>
          <p:cNvSpPr>
            <a:spLocks noGrp="1"/>
          </p:cNvSpPr>
          <p:nvPr>
            <p:ph type="pic" idx="5"/>
          </p:nvPr>
        </p:nvSpPr>
        <p:spPr>
          <a:xfrm>
            <a:off x="6497548" y="4826299"/>
            <a:ext cx="1396635" cy="1396634"/>
          </a:xfrm>
          <a:prstGeom prst="rect">
            <a:avLst/>
          </a:prstGeom>
          <a:noFill/>
          <a:ln>
            <a:noFill/>
          </a:ln>
        </p:spPr>
      </p:sp>
      <p:cxnSp>
        <p:nvCxnSpPr>
          <p:cNvPr id="420" name="Google Shape;420;p85"/>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21" name="Google Shape;421;p85"/>
          <p:cNvSpPr txBox="1">
            <a:spLocks noGrp="1"/>
          </p:cNvSpPr>
          <p:nvPr>
            <p:ph type="body" idx="1"/>
          </p:nvPr>
        </p:nvSpPr>
        <p:spPr>
          <a:xfrm>
            <a:off x="457200" y="1562100"/>
            <a:ext cx="11277600" cy="1304925"/>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2" name="Google Shape;422;p85"/>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36 Contacts Slide with Images">
  <p:cSld name="036 Contacts Slide with Images">
    <p:spTree>
      <p:nvGrpSpPr>
        <p:cNvPr id="1" name="Shape 423"/>
        <p:cNvGrpSpPr/>
        <p:nvPr/>
      </p:nvGrpSpPr>
      <p:grpSpPr>
        <a:xfrm>
          <a:off x="0" y="0"/>
          <a:ext cx="0" cy="0"/>
          <a:chOff x="0" y="0"/>
          <a:chExt cx="0" cy="0"/>
        </a:xfrm>
      </p:grpSpPr>
      <p:sp>
        <p:nvSpPr>
          <p:cNvPr id="424" name="Google Shape;424;p86"/>
          <p:cNvSpPr txBox="1">
            <a:spLocks noGrp="1"/>
          </p:cNvSpPr>
          <p:nvPr>
            <p:ph type="title"/>
          </p:nvPr>
        </p:nvSpPr>
        <p:spPr>
          <a:xfrm>
            <a:off x="457200" y="419100"/>
            <a:ext cx="11277600" cy="9524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 name="Google Shape;425;p86"/>
          <p:cNvSpPr>
            <a:spLocks noGrp="1"/>
          </p:cNvSpPr>
          <p:nvPr>
            <p:ph type="pic" idx="2"/>
          </p:nvPr>
        </p:nvSpPr>
        <p:spPr>
          <a:xfrm>
            <a:off x="457198" y="3197749"/>
            <a:ext cx="1396635" cy="1396634"/>
          </a:xfrm>
          <a:prstGeom prst="rect">
            <a:avLst/>
          </a:prstGeom>
          <a:noFill/>
          <a:ln>
            <a:noFill/>
          </a:ln>
        </p:spPr>
      </p:sp>
      <p:sp>
        <p:nvSpPr>
          <p:cNvPr id="426" name="Google Shape;426;p86"/>
          <p:cNvSpPr>
            <a:spLocks noGrp="1"/>
          </p:cNvSpPr>
          <p:nvPr>
            <p:ph type="pic" idx="3"/>
          </p:nvPr>
        </p:nvSpPr>
        <p:spPr>
          <a:xfrm>
            <a:off x="6497548" y="3197749"/>
            <a:ext cx="1396635" cy="1396634"/>
          </a:xfrm>
          <a:prstGeom prst="rect">
            <a:avLst/>
          </a:prstGeom>
          <a:noFill/>
          <a:ln>
            <a:noFill/>
          </a:ln>
        </p:spPr>
      </p:sp>
      <p:sp>
        <p:nvSpPr>
          <p:cNvPr id="427" name="Google Shape;427;p86"/>
          <p:cNvSpPr>
            <a:spLocks noGrp="1"/>
          </p:cNvSpPr>
          <p:nvPr>
            <p:ph type="pic" idx="4"/>
          </p:nvPr>
        </p:nvSpPr>
        <p:spPr>
          <a:xfrm>
            <a:off x="457198" y="4826299"/>
            <a:ext cx="1396635" cy="1396634"/>
          </a:xfrm>
          <a:prstGeom prst="rect">
            <a:avLst/>
          </a:prstGeom>
          <a:noFill/>
          <a:ln>
            <a:noFill/>
          </a:ln>
        </p:spPr>
      </p:sp>
      <p:sp>
        <p:nvSpPr>
          <p:cNvPr id="428" name="Google Shape;428;p86"/>
          <p:cNvSpPr>
            <a:spLocks noGrp="1"/>
          </p:cNvSpPr>
          <p:nvPr>
            <p:ph type="pic" idx="5"/>
          </p:nvPr>
        </p:nvSpPr>
        <p:spPr>
          <a:xfrm>
            <a:off x="6497548" y="4826299"/>
            <a:ext cx="1396635" cy="1396634"/>
          </a:xfrm>
          <a:prstGeom prst="rect">
            <a:avLst/>
          </a:prstGeom>
          <a:noFill/>
          <a:ln>
            <a:noFill/>
          </a:ln>
        </p:spPr>
      </p:sp>
      <p:cxnSp>
        <p:nvCxnSpPr>
          <p:cNvPr id="429" name="Google Shape;429;p86"/>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30" name="Google Shape;430;p86"/>
          <p:cNvSpPr>
            <a:spLocks noGrp="1"/>
          </p:cNvSpPr>
          <p:nvPr>
            <p:ph type="pic" idx="6"/>
          </p:nvPr>
        </p:nvSpPr>
        <p:spPr>
          <a:xfrm>
            <a:off x="457198" y="1569198"/>
            <a:ext cx="1396635" cy="1396634"/>
          </a:xfrm>
          <a:prstGeom prst="rect">
            <a:avLst/>
          </a:prstGeom>
          <a:noFill/>
          <a:ln>
            <a:noFill/>
          </a:ln>
        </p:spPr>
      </p:sp>
      <p:sp>
        <p:nvSpPr>
          <p:cNvPr id="431" name="Google Shape;431;p86"/>
          <p:cNvSpPr>
            <a:spLocks noGrp="1"/>
          </p:cNvSpPr>
          <p:nvPr>
            <p:ph type="pic" idx="7"/>
          </p:nvPr>
        </p:nvSpPr>
        <p:spPr>
          <a:xfrm>
            <a:off x="6497548" y="1569198"/>
            <a:ext cx="1396635" cy="1396634"/>
          </a:xfrm>
          <a:prstGeom prst="rect">
            <a:avLst/>
          </a:prstGeom>
          <a:noFill/>
          <a:ln>
            <a:noFill/>
          </a:ln>
        </p:spPr>
      </p:sp>
      <p:cxnSp>
        <p:nvCxnSpPr>
          <p:cNvPr id="432" name="Google Shape;432;p86"/>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38 Dividerslide white">
  <p:cSld name="038 Dividerslide white">
    <p:spTree>
      <p:nvGrpSpPr>
        <p:cNvPr id="1" name="Shape 433"/>
        <p:cNvGrpSpPr/>
        <p:nvPr/>
      </p:nvGrpSpPr>
      <p:grpSpPr>
        <a:xfrm>
          <a:off x="0" y="0"/>
          <a:ext cx="0" cy="0"/>
          <a:chOff x="0" y="0"/>
          <a:chExt cx="0" cy="0"/>
        </a:xfrm>
      </p:grpSpPr>
      <p:sp>
        <p:nvSpPr>
          <p:cNvPr id="434" name="Google Shape;434;p87"/>
          <p:cNvSpPr txBox="1">
            <a:spLocks noGrp="1"/>
          </p:cNvSpPr>
          <p:nvPr>
            <p:ph type="title"/>
          </p:nvPr>
        </p:nvSpPr>
        <p:spPr>
          <a:xfrm>
            <a:off x="1692166" y="2678393"/>
            <a:ext cx="8807669" cy="64604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accent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87"/>
          <p:cNvSpPr txBox="1">
            <a:spLocks noGrp="1"/>
          </p:cNvSpPr>
          <p:nvPr>
            <p:ph type="body" idx="1"/>
          </p:nvPr>
        </p:nvSpPr>
        <p:spPr>
          <a:xfrm>
            <a:off x="1692275" y="3429000"/>
            <a:ext cx="8807450" cy="615732"/>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000"/>
              </a:spcBef>
              <a:spcAft>
                <a:spcPts val="0"/>
              </a:spcAft>
              <a:buSzPts val="3000"/>
              <a:buNone/>
              <a:defRPr sz="2400">
                <a:solidFill>
                  <a:schemeClr val="dk2"/>
                </a:solidFill>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39 Dividerslide Grey">
  <p:cSld name="039 Dividerslide Grey">
    <p:bg>
      <p:bgPr>
        <a:solidFill>
          <a:schemeClr val="lt2"/>
        </a:solidFill>
        <a:effectLst/>
      </p:bgPr>
    </p:bg>
    <p:spTree>
      <p:nvGrpSpPr>
        <p:cNvPr id="1" name="Shape 436"/>
        <p:cNvGrpSpPr/>
        <p:nvPr/>
      </p:nvGrpSpPr>
      <p:grpSpPr>
        <a:xfrm>
          <a:off x="0" y="0"/>
          <a:ext cx="0" cy="0"/>
          <a:chOff x="0" y="0"/>
          <a:chExt cx="0" cy="0"/>
        </a:xfrm>
      </p:grpSpPr>
      <p:sp>
        <p:nvSpPr>
          <p:cNvPr id="437" name="Google Shape;437;p88"/>
          <p:cNvSpPr/>
          <p:nvPr/>
        </p:nvSpPr>
        <p:spPr>
          <a:xfrm>
            <a:off x="0" y="1308847"/>
            <a:ext cx="6096000" cy="3612776"/>
          </a:xfrm>
          <a:prstGeom prst="rect">
            <a:avLst/>
          </a:prstGeom>
          <a:solidFill>
            <a:schemeClr val="lt1"/>
          </a:solidFill>
          <a:ln>
            <a:noFill/>
          </a:ln>
          <a:effectLst>
            <a:outerShdw blurRad="127000" dist="127000" dir="2700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88"/>
          <p:cNvSpPr txBox="1">
            <a:spLocks noGrp="1"/>
          </p:cNvSpPr>
          <p:nvPr>
            <p:ph type="body" idx="1"/>
          </p:nvPr>
        </p:nvSpPr>
        <p:spPr>
          <a:xfrm>
            <a:off x="447675" y="1730188"/>
            <a:ext cx="5173196" cy="1698811"/>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1000"/>
              </a:spcBef>
              <a:spcAft>
                <a:spcPts val="0"/>
              </a:spcAft>
              <a:buClr>
                <a:schemeClr val="accent2"/>
              </a:buClr>
              <a:buSzPts val="4500"/>
              <a:buFont typeface="Arial"/>
              <a:buNone/>
              <a:defRPr sz="36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3000"/>
              <a:buNone/>
              <a:defRPr sz="24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1600"/>
              <a:buNone/>
              <a:defRPr sz="20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2250"/>
              <a:buNone/>
              <a:defRPr sz="18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2250"/>
              <a:buFont typeface="Arial"/>
              <a:buNone/>
              <a:defRPr sz="18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88"/>
          <p:cNvSpPr txBox="1">
            <a:spLocks noGrp="1"/>
          </p:cNvSpPr>
          <p:nvPr>
            <p:ph type="body" idx="2"/>
          </p:nvPr>
        </p:nvSpPr>
        <p:spPr>
          <a:xfrm>
            <a:off x="447675" y="3541713"/>
            <a:ext cx="5173663" cy="9588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SzPts val="2500"/>
              <a:buNone/>
              <a:defRPr sz="2000"/>
            </a:lvl1pPr>
            <a:lvl2pPr marL="914400" lvl="1" indent="-228600" algn="l">
              <a:lnSpc>
                <a:spcPct val="100000"/>
              </a:lnSpc>
              <a:spcBef>
                <a:spcPts val="500"/>
              </a:spcBef>
              <a:spcAft>
                <a:spcPts val="0"/>
              </a:spcAft>
              <a:buSzPts val="2500"/>
              <a:buNone/>
              <a:defRPr sz="2000"/>
            </a:lvl2pPr>
            <a:lvl3pPr marL="1371600" lvl="2" indent="-228600" algn="l">
              <a:lnSpc>
                <a:spcPct val="100000"/>
              </a:lnSpc>
              <a:spcBef>
                <a:spcPts val="500"/>
              </a:spcBef>
              <a:spcAft>
                <a:spcPts val="0"/>
              </a:spcAft>
              <a:buSzPts val="1600"/>
              <a:buNone/>
              <a:defRPr sz="2000"/>
            </a:lvl3pPr>
            <a:lvl4pPr marL="1828800" lvl="3" indent="-228600" algn="l">
              <a:lnSpc>
                <a:spcPct val="100000"/>
              </a:lnSpc>
              <a:spcBef>
                <a:spcPts val="500"/>
              </a:spcBef>
              <a:spcAft>
                <a:spcPts val="0"/>
              </a:spcAft>
              <a:buSzPts val="2500"/>
              <a:buNone/>
              <a:defRPr sz="2000"/>
            </a:lvl4pPr>
            <a:lvl5pPr marL="2286000" lvl="4" indent="-228600" algn="l">
              <a:lnSpc>
                <a:spcPct val="100000"/>
              </a:lnSpc>
              <a:spcBef>
                <a:spcPts val="500"/>
              </a:spcBef>
              <a:spcAft>
                <a:spcPts val="0"/>
              </a:spcAft>
              <a:buSzPts val="25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0" name="Google Shape;440;p88"/>
          <p:cNvCxnSpPr/>
          <p:nvPr/>
        </p:nvCxnSpPr>
        <p:spPr>
          <a:xfrm>
            <a:off x="457200" y="3475767"/>
            <a:ext cx="516367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41" name="Google Shape;441;p88"/>
          <p:cNvSpPr/>
          <p:nvPr/>
        </p:nvSpPr>
        <p:spPr>
          <a:xfrm>
            <a:off x="0" y="1308847"/>
            <a:ext cx="6096000" cy="3612776"/>
          </a:xfrm>
          <a:prstGeom prst="rect">
            <a:avLst/>
          </a:prstGeom>
          <a:solidFill>
            <a:schemeClr val="lt1"/>
          </a:solidFill>
          <a:ln>
            <a:noFill/>
          </a:ln>
          <a:effectLst>
            <a:outerShdw blurRad="127000" dist="127000" dir="2700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42" name="Google Shape;442;p88"/>
          <p:cNvCxnSpPr/>
          <p:nvPr/>
        </p:nvCxnSpPr>
        <p:spPr>
          <a:xfrm>
            <a:off x="457200" y="3475767"/>
            <a:ext cx="516367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43 Columbus Extro">
  <p:cSld name="043 Columbus Extro">
    <p:spTree>
      <p:nvGrpSpPr>
        <p:cNvPr id="1" name="Shape 443"/>
        <p:cNvGrpSpPr/>
        <p:nvPr/>
      </p:nvGrpSpPr>
      <p:grpSpPr>
        <a:xfrm>
          <a:off x="0" y="0"/>
          <a:ext cx="0" cy="0"/>
          <a:chOff x="0" y="0"/>
          <a:chExt cx="0" cy="0"/>
        </a:xfrm>
      </p:grpSpPr>
      <p:pic>
        <p:nvPicPr>
          <p:cNvPr id="444" name="Google Shape;444;p8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63" y="3154777"/>
            <a:ext cx="3014874" cy="548446"/>
          </a:xfrm>
          <a:prstGeom prst="rect">
            <a:avLst/>
          </a:prstGeom>
          <a:noFill/>
          <a:ln>
            <a:noFill/>
          </a:ln>
        </p:spPr>
      </p:pic>
      <p:pic>
        <p:nvPicPr>
          <p:cNvPr id="445" name="Google Shape;445;p8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63" y="3154777"/>
            <a:ext cx="3014874" cy="54844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44  Boilerplate">
  <p:cSld name="044  Boilerplate">
    <p:spTree>
      <p:nvGrpSpPr>
        <p:cNvPr id="1" name="Shape 446"/>
        <p:cNvGrpSpPr/>
        <p:nvPr/>
      </p:nvGrpSpPr>
      <p:grpSpPr>
        <a:xfrm>
          <a:off x="0" y="0"/>
          <a:ext cx="0" cy="0"/>
          <a:chOff x="0" y="0"/>
          <a:chExt cx="0" cy="0"/>
        </a:xfrm>
      </p:grpSpPr>
      <p:pic>
        <p:nvPicPr>
          <p:cNvPr id="447" name="Google Shape;447;p9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2562" y="3724468"/>
            <a:ext cx="3014874" cy="548446"/>
          </a:xfrm>
          <a:prstGeom prst="rect">
            <a:avLst/>
          </a:prstGeom>
          <a:noFill/>
          <a:ln>
            <a:noFill/>
          </a:ln>
        </p:spPr>
      </p:pic>
      <p:sp>
        <p:nvSpPr>
          <p:cNvPr id="448" name="Google Shape;448;p90"/>
          <p:cNvSpPr txBox="1">
            <a:spLocks noGrp="1"/>
          </p:cNvSpPr>
          <p:nvPr>
            <p:ph type="body" idx="1"/>
          </p:nvPr>
        </p:nvSpPr>
        <p:spPr>
          <a:xfrm>
            <a:off x="422275" y="4587240"/>
            <a:ext cx="8623300" cy="16230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2000"/>
              <a:buNone/>
              <a:defRPr sz="1600"/>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9" name="Google Shape;449;p9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2562" y="3724468"/>
            <a:ext cx="3014874" cy="54844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008 Topics or Agenda">
  <p:cSld name="1_008 Topics or Agenda">
    <p:spTree>
      <p:nvGrpSpPr>
        <p:cNvPr id="1" name="Shape 450"/>
        <p:cNvGrpSpPr/>
        <p:nvPr/>
      </p:nvGrpSpPr>
      <p:grpSpPr>
        <a:xfrm>
          <a:off x="0" y="0"/>
          <a:ext cx="0" cy="0"/>
          <a:chOff x="0" y="0"/>
          <a:chExt cx="0" cy="0"/>
        </a:xfrm>
      </p:grpSpPr>
      <p:sp>
        <p:nvSpPr>
          <p:cNvPr id="451" name="Google Shape;451;p91"/>
          <p:cNvSpPr txBox="1">
            <a:spLocks noGrp="1"/>
          </p:cNvSpPr>
          <p:nvPr>
            <p:ph type="title"/>
          </p:nvPr>
        </p:nvSpPr>
        <p:spPr>
          <a:xfrm>
            <a:off x="457200" y="434339"/>
            <a:ext cx="5632704" cy="93725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200"/>
              <a:buFont typeface="Georgia"/>
              <a:buNone/>
              <a:defRPr sz="3200" b="0" u="none">
                <a:solidFill>
                  <a:schemeClr val="accen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91"/>
          <p:cNvSpPr txBox="1">
            <a:spLocks noGrp="1"/>
          </p:cNvSpPr>
          <p:nvPr>
            <p:ph type="body" idx="1"/>
          </p:nvPr>
        </p:nvSpPr>
        <p:spPr>
          <a:xfrm>
            <a:off x="457200" y="1562100"/>
            <a:ext cx="5638800"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Font typeface="Calibri"/>
              <a:buChar char="‐"/>
              <a:defRPr/>
            </a:lvl2pPr>
            <a:lvl3pPr marL="1371600" lvl="2" indent="-309880" algn="l">
              <a:lnSpc>
                <a:spcPct val="100000"/>
              </a:lnSpc>
              <a:spcBef>
                <a:spcPts val="500"/>
              </a:spcBef>
              <a:spcAft>
                <a:spcPts val="0"/>
              </a:spcAft>
              <a:buSzPts val="1280"/>
              <a:buFont typeface="Courier New"/>
              <a:buChar char="o"/>
              <a:defRPr/>
            </a:lvl3pPr>
            <a:lvl4pPr marL="1828800" lvl="3" indent="-339725" algn="l">
              <a:lnSpc>
                <a:spcPct val="100000"/>
              </a:lnSpc>
              <a:spcBef>
                <a:spcPts val="500"/>
              </a:spcBef>
              <a:spcAft>
                <a:spcPts val="0"/>
              </a:spcAft>
              <a:buSzPts val="1750"/>
              <a:buFont typeface="Calibri"/>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91"/>
          <p:cNvSpPr>
            <a:spLocks noGrp="1"/>
          </p:cNvSpPr>
          <p:nvPr>
            <p:ph type="pic" idx="2"/>
          </p:nvPr>
        </p:nvSpPr>
        <p:spPr>
          <a:xfrm>
            <a:off x="6477000" y="0"/>
            <a:ext cx="5715001" cy="6858000"/>
          </a:xfrm>
          <a:prstGeom prst="rect">
            <a:avLst/>
          </a:prstGeom>
          <a:noFill/>
          <a:ln>
            <a:noFill/>
          </a:ln>
        </p:spPr>
      </p:sp>
      <p:cxnSp>
        <p:nvCxnSpPr>
          <p:cNvPr id="454" name="Google Shape;454;p91"/>
          <p:cNvCxnSpPr/>
          <p:nvPr/>
        </p:nvCxnSpPr>
        <p:spPr>
          <a:xfrm>
            <a:off x="461914"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009 Index Table more points">
  <p:cSld name="1_009 Index Table more points">
    <p:spTree>
      <p:nvGrpSpPr>
        <p:cNvPr id="1" name="Shape 455"/>
        <p:cNvGrpSpPr/>
        <p:nvPr/>
      </p:nvGrpSpPr>
      <p:grpSpPr>
        <a:xfrm>
          <a:off x="0" y="0"/>
          <a:ext cx="0" cy="0"/>
          <a:chOff x="0" y="0"/>
          <a:chExt cx="0" cy="0"/>
        </a:xfrm>
      </p:grpSpPr>
      <p:sp>
        <p:nvSpPr>
          <p:cNvPr id="456" name="Google Shape;456;p92"/>
          <p:cNvSpPr txBox="1">
            <a:spLocks noGrp="1"/>
          </p:cNvSpPr>
          <p:nvPr>
            <p:ph type="title"/>
          </p:nvPr>
        </p:nvSpPr>
        <p:spPr>
          <a:xfrm>
            <a:off x="457200" y="419100"/>
            <a:ext cx="11277600" cy="96630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57" name="Google Shape;457;p92"/>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58" name="Google Shape;458;p92"/>
          <p:cNvSpPr txBox="1">
            <a:spLocks noGrp="1"/>
          </p:cNvSpPr>
          <p:nvPr>
            <p:ph type="body" idx="1"/>
          </p:nvPr>
        </p:nvSpPr>
        <p:spPr>
          <a:xfrm>
            <a:off x="457200" y="1562100"/>
            <a:ext cx="5219700"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9" name="Google Shape;459;p92"/>
          <p:cNvSpPr txBox="1">
            <a:spLocks noGrp="1"/>
          </p:cNvSpPr>
          <p:nvPr>
            <p:ph type="body" idx="2"/>
          </p:nvPr>
        </p:nvSpPr>
        <p:spPr>
          <a:xfrm>
            <a:off x="6477000" y="1562100"/>
            <a:ext cx="5257800"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0" name="Google Shape;460;p92"/>
          <p:cNvCxnSpPr/>
          <p:nvPr/>
        </p:nvCxnSpPr>
        <p:spPr>
          <a:xfrm>
            <a:off x="6096000" y="1562100"/>
            <a:ext cx="0" cy="4686300"/>
          </a:xfrm>
          <a:prstGeom prst="straightConnector1">
            <a:avLst/>
          </a:prstGeom>
          <a:solidFill>
            <a:schemeClr val="accent2"/>
          </a:solidFill>
          <a:ln w="19050" cap="flat" cmpd="sng">
            <a:solidFill>
              <a:srgbClr val="D0CECE"/>
            </a:solidFill>
            <a:prstDash val="solid"/>
            <a:miter lim="800000"/>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010 Left side big image with Content">
  <p:cSld name="1_010 Left side big image with Content">
    <p:spTree>
      <p:nvGrpSpPr>
        <p:cNvPr id="1" name="Shape 461"/>
        <p:cNvGrpSpPr/>
        <p:nvPr/>
      </p:nvGrpSpPr>
      <p:grpSpPr>
        <a:xfrm>
          <a:off x="0" y="0"/>
          <a:ext cx="0" cy="0"/>
          <a:chOff x="0" y="0"/>
          <a:chExt cx="0" cy="0"/>
        </a:xfrm>
      </p:grpSpPr>
      <p:sp>
        <p:nvSpPr>
          <p:cNvPr id="462" name="Google Shape;462;p93"/>
          <p:cNvSpPr txBox="1">
            <a:spLocks noGrp="1"/>
          </p:cNvSpPr>
          <p:nvPr>
            <p:ph type="title"/>
          </p:nvPr>
        </p:nvSpPr>
        <p:spPr>
          <a:xfrm>
            <a:off x="6096000" y="441961"/>
            <a:ext cx="5638800" cy="92963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93"/>
          <p:cNvSpPr>
            <a:spLocks noGrp="1"/>
          </p:cNvSpPr>
          <p:nvPr>
            <p:ph type="pic" idx="2"/>
          </p:nvPr>
        </p:nvSpPr>
        <p:spPr>
          <a:xfrm>
            <a:off x="-1" y="0"/>
            <a:ext cx="5676901" cy="6858000"/>
          </a:xfrm>
          <a:prstGeom prst="rect">
            <a:avLst/>
          </a:prstGeom>
          <a:noFill/>
          <a:ln>
            <a:noFill/>
          </a:ln>
        </p:spPr>
      </p:sp>
      <p:cxnSp>
        <p:nvCxnSpPr>
          <p:cNvPr id="464" name="Google Shape;464;p93"/>
          <p:cNvCxnSpPr/>
          <p:nvPr/>
        </p:nvCxnSpPr>
        <p:spPr>
          <a:xfrm>
            <a:off x="6096000"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65" name="Google Shape;465;p93"/>
          <p:cNvSpPr txBox="1">
            <a:spLocks noGrp="1"/>
          </p:cNvSpPr>
          <p:nvPr>
            <p:ph type="body" idx="1"/>
          </p:nvPr>
        </p:nvSpPr>
        <p:spPr>
          <a:xfrm>
            <a:off x="6096000" y="1562100"/>
            <a:ext cx="5634038"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011 Left side small image with Content">
  <p:cSld name="1_011 Left side small image with Content">
    <p:spTree>
      <p:nvGrpSpPr>
        <p:cNvPr id="1" name="Shape 466"/>
        <p:cNvGrpSpPr/>
        <p:nvPr/>
      </p:nvGrpSpPr>
      <p:grpSpPr>
        <a:xfrm>
          <a:off x="0" y="0"/>
          <a:ext cx="0" cy="0"/>
          <a:chOff x="0" y="0"/>
          <a:chExt cx="0" cy="0"/>
        </a:xfrm>
      </p:grpSpPr>
      <p:sp>
        <p:nvSpPr>
          <p:cNvPr id="467" name="Google Shape;467;p94"/>
          <p:cNvSpPr txBox="1">
            <a:spLocks noGrp="1"/>
          </p:cNvSpPr>
          <p:nvPr>
            <p:ph type="title"/>
          </p:nvPr>
        </p:nvSpPr>
        <p:spPr>
          <a:xfrm>
            <a:off x="4114800" y="441961"/>
            <a:ext cx="7620000" cy="92963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8" name="Google Shape;468;p94"/>
          <p:cNvSpPr>
            <a:spLocks noGrp="1"/>
          </p:cNvSpPr>
          <p:nvPr>
            <p:ph type="pic" idx="2"/>
          </p:nvPr>
        </p:nvSpPr>
        <p:spPr>
          <a:xfrm>
            <a:off x="-1" y="0"/>
            <a:ext cx="3683661" cy="6858000"/>
          </a:xfrm>
          <a:prstGeom prst="rect">
            <a:avLst/>
          </a:prstGeom>
          <a:noFill/>
          <a:ln>
            <a:noFill/>
          </a:ln>
        </p:spPr>
      </p:sp>
      <p:cxnSp>
        <p:nvCxnSpPr>
          <p:cNvPr id="469" name="Google Shape;469;p94"/>
          <p:cNvCxnSpPr/>
          <p:nvPr/>
        </p:nvCxnSpPr>
        <p:spPr>
          <a:xfrm>
            <a:off x="4114800" y="1418368"/>
            <a:ext cx="76152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70" name="Google Shape;470;p94"/>
          <p:cNvSpPr txBox="1">
            <a:spLocks noGrp="1"/>
          </p:cNvSpPr>
          <p:nvPr>
            <p:ph type="body" idx="1"/>
          </p:nvPr>
        </p:nvSpPr>
        <p:spPr>
          <a:xfrm>
            <a:off x="4120308" y="1562100"/>
            <a:ext cx="7609730"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47" name="Google Shape;47;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pPr lvl="0"/>
            <a:r>
              <a:rPr lang="en-GB"/>
              <a:t>Click to edit Master text styles</a:t>
            </a:r>
          </a:p>
        </p:txBody>
      </p:sp>
      <p:sp>
        <p:nvSpPr>
          <p:cNvPr id="48" name="Google Shape;4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012 Right side big image with Content">
  <p:cSld name="1_012 Right side big image with Content">
    <p:spTree>
      <p:nvGrpSpPr>
        <p:cNvPr id="1" name="Shape 471"/>
        <p:cNvGrpSpPr/>
        <p:nvPr/>
      </p:nvGrpSpPr>
      <p:grpSpPr>
        <a:xfrm>
          <a:off x="0" y="0"/>
          <a:ext cx="0" cy="0"/>
          <a:chOff x="0" y="0"/>
          <a:chExt cx="0" cy="0"/>
        </a:xfrm>
      </p:grpSpPr>
      <p:sp>
        <p:nvSpPr>
          <p:cNvPr id="472" name="Google Shape;472;p95"/>
          <p:cNvSpPr txBox="1">
            <a:spLocks noGrp="1"/>
          </p:cNvSpPr>
          <p:nvPr>
            <p:ph type="title"/>
          </p:nvPr>
        </p:nvSpPr>
        <p:spPr>
          <a:xfrm>
            <a:off x="457200" y="434340"/>
            <a:ext cx="5638800" cy="9372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95"/>
          <p:cNvSpPr>
            <a:spLocks noGrp="1"/>
          </p:cNvSpPr>
          <p:nvPr>
            <p:ph type="pic" idx="2"/>
          </p:nvPr>
        </p:nvSpPr>
        <p:spPr>
          <a:xfrm>
            <a:off x="6477000" y="0"/>
            <a:ext cx="5715000" cy="6858000"/>
          </a:xfrm>
          <a:prstGeom prst="rect">
            <a:avLst/>
          </a:prstGeom>
          <a:noFill/>
          <a:ln>
            <a:noFill/>
          </a:ln>
        </p:spPr>
      </p:sp>
      <p:cxnSp>
        <p:nvCxnSpPr>
          <p:cNvPr id="474" name="Google Shape;474;p95"/>
          <p:cNvCxnSpPr/>
          <p:nvPr/>
        </p:nvCxnSpPr>
        <p:spPr>
          <a:xfrm>
            <a:off x="461914" y="1418368"/>
            <a:ext cx="56340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75" name="Google Shape;475;p95"/>
          <p:cNvSpPr txBox="1">
            <a:spLocks noGrp="1"/>
          </p:cNvSpPr>
          <p:nvPr>
            <p:ph type="body" idx="1"/>
          </p:nvPr>
        </p:nvSpPr>
        <p:spPr>
          <a:xfrm>
            <a:off x="457200" y="1562100"/>
            <a:ext cx="5634086"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013 Right side small image with Content">
  <p:cSld name="1_013 Right side small image with Content">
    <p:spTree>
      <p:nvGrpSpPr>
        <p:cNvPr id="1" name="Shape 476"/>
        <p:cNvGrpSpPr/>
        <p:nvPr/>
      </p:nvGrpSpPr>
      <p:grpSpPr>
        <a:xfrm>
          <a:off x="0" y="0"/>
          <a:ext cx="0" cy="0"/>
          <a:chOff x="0" y="0"/>
          <a:chExt cx="0" cy="0"/>
        </a:xfrm>
      </p:grpSpPr>
      <p:sp>
        <p:nvSpPr>
          <p:cNvPr id="477" name="Google Shape;477;p96"/>
          <p:cNvSpPr txBox="1">
            <a:spLocks noGrp="1"/>
          </p:cNvSpPr>
          <p:nvPr>
            <p:ph type="title"/>
          </p:nvPr>
        </p:nvSpPr>
        <p:spPr>
          <a:xfrm>
            <a:off x="457200" y="434340"/>
            <a:ext cx="7620000" cy="93726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8" name="Google Shape;478;p96"/>
          <p:cNvSpPr>
            <a:spLocks noGrp="1"/>
          </p:cNvSpPr>
          <p:nvPr>
            <p:ph type="pic" idx="2"/>
          </p:nvPr>
        </p:nvSpPr>
        <p:spPr>
          <a:xfrm>
            <a:off x="8496300" y="0"/>
            <a:ext cx="3695700" cy="6858000"/>
          </a:xfrm>
          <a:prstGeom prst="rect">
            <a:avLst/>
          </a:prstGeom>
          <a:noFill/>
          <a:ln>
            <a:noFill/>
          </a:ln>
        </p:spPr>
      </p:sp>
      <p:cxnSp>
        <p:nvCxnSpPr>
          <p:cNvPr id="479" name="Google Shape;479;p96"/>
          <p:cNvCxnSpPr/>
          <p:nvPr/>
        </p:nvCxnSpPr>
        <p:spPr>
          <a:xfrm>
            <a:off x="461914" y="1418368"/>
            <a:ext cx="76152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80" name="Google Shape;480;p96"/>
          <p:cNvSpPr txBox="1">
            <a:spLocks noGrp="1"/>
          </p:cNvSpPr>
          <p:nvPr>
            <p:ph type="body" idx="1"/>
          </p:nvPr>
        </p:nvSpPr>
        <p:spPr>
          <a:xfrm>
            <a:off x="457200" y="1562100"/>
            <a:ext cx="7620000"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014 Full page Content">
  <p:cSld name="1_014 Full page Content">
    <p:spTree>
      <p:nvGrpSpPr>
        <p:cNvPr id="1" name="Shape 481"/>
        <p:cNvGrpSpPr/>
        <p:nvPr/>
      </p:nvGrpSpPr>
      <p:grpSpPr>
        <a:xfrm>
          <a:off x="0" y="0"/>
          <a:ext cx="0" cy="0"/>
          <a:chOff x="0" y="0"/>
          <a:chExt cx="0" cy="0"/>
        </a:xfrm>
      </p:grpSpPr>
      <p:sp>
        <p:nvSpPr>
          <p:cNvPr id="482" name="Google Shape;482;p97"/>
          <p:cNvSpPr txBox="1">
            <a:spLocks noGrp="1"/>
          </p:cNvSpPr>
          <p:nvPr>
            <p:ph type="title"/>
          </p:nvPr>
        </p:nvSpPr>
        <p:spPr>
          <a:xfrm>
            <a:off x="457200" y="419100"/>
            <a:ext cx="11277600" cy="9524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sz="3200" u="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83" name="Google Shape;483;p97"/>
          <p:cNvCxnSpPr/>
          <p:nvPr/>
        </p:nvCxnSpPr>
        <p:spPr>
          <a:xfrm>
            <a:off x="461914" y="1418368"/>
            <a:ext cx="112728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84" name="Google Shape;484;p97"/>
          <p:cNvSpPr txBox="1">
            <a:spLocks noGrp="1"/>
          </p:cNvSpPr>
          <p:nvPr>
            <p:ph type="body" idx="1"/>
          </p:nvPr>
        </p:nvSpPr>
        <p:spPr>
          <a:xfrm>
            <a:off x="457200" y="1562100"/>
            <a:ext cx="11272838"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015 Double Column Content">
  <p:cSld name="1_015 Double Column Content">
    <p:spTree>
      <p:nvGrpSpPr>
        <p:cNvPr id="1" name="Shape 485"/>
        <p:cNvGrpSpPr/>
        <p:nvPr/>
      </p:nvGrpSpPr>
      <p:grpSpPr>
        <a:xfrm>
          <a:off x="0" y="0"/>
          <a:ext cx="0" cy="0"/>
          <a:chOff x="0" y="0"/>
          <a:chExt cx="0" cy="0"/>
        </a:xfrm>
      </p:grpSpPr>
      <p:sp>
        <p:nvSpPr>
          <p:cNvPr id="486" name="Google Shape;486;p98"/>
          <p:cNvSpPr txBox="1">
            <a:spLocks noGrp="1"/>
          </p:cNvSpPr>
          <p:nvPr>
            <p:ph type="body" idx="1"/>
          </p:nvPr>
        </p:nvSpPr>
        <p:spPr>
          <a:xfrm>
            <a:off x="457199" y="1557392"/>
            <a:ext cx="5399989" cy="4691008"/>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atin typeface="Calibri"/>
                <a:ea typeface="Calibri"/>
                <a:cs typeface="Calibri"/>
                <a:sym typeface="Calibri"/>
              </a:defRPr>
            </a:lvl1pPr>
            <a:lvl2pPr marL="914400" lvl="1" indent="-371475" algn="l">
              <a:lnSpc>
                <a:spcPct val="100000"/>
              </a:lnSpc>
              <a:spcBef>
                <a:spcPts val="500"/>
              </a:spcBef>
              <a:spcAft>
                <a:spcPts val="0"/>
              </a:spcAft>
              <a:buSzPts val="2250"/>
              <a:buFont typeface="Calibri"/>
              <a:buChar char="-"/>
              <a:defRPr sz="1800">
                <a:latin typeface="Calibri"/>
                <a:ea typeface="Calibri"/>
                <a:cs typeface="Calibri"/>
                <a:sym typeface="Calibri"/>
              </a:defRPr>
            </a:lvl2pPr>
            <a:lvl3pPr marL="1371600" lvl="2" indent="-309880" algn="l">
              <a:lnSpc>
                <a:spcPct val="100000"/>
              </a:lnSpc>
              <a:spcBef>
                <a:spcPts val="500"/>
              </a:spcBef>
              <a:spcAft>
                <a:spcPts val="0"/>
              </a:spcAft>
              <a:buSzPts val="1280"/>
              <a:buChar char="o"/>
              <a:defRPr sz="1600">
                <a:latin typeface="Calibri"/>
                <a:ea typeface="Calibri"/>
                <a:cs typeface="Calibri"/>
                <a:sym typeface="Calibri"/>
              </a:defRPr>
            </a:lvl3pPr>
            <a:lvl4pPr marL="1828800" lvl="3" indent="-339725" algn="l">
              <a:lnSpc>
                <a:spcPct val="100000"/>
              </a:lnSpc>
              <a:spcBef>
                <a:spcPts val="500"/>
              </a:spcBef>
              <a:spcAft>
                <a:spcPts val="0"/>
              </a:spcAft>
              <a:buSzPts val="1750"/>
              <a:buChar char="‐"/>
              <a:defRPr sz="1400">
                <a:latin typeface="Calibri"/>
                <a:ea typeface="Calibri"/>
                <a:cs typeface="Calibri"/>
                <a:sym typeface="Calibri"/>
              </a:defRPr>
            </a:lvl4pPr>
            <a:lvl5pPr marL="2286000" lvl="4" indent="-228600" algn="l">
              <a:lnSpc>
                <a:spcPct val="100000"/>
              </a:lnSpc>
              <a:spcBef>
                <a:spcPts val="500"/>
              </a:spcBef>
              <a:spcAft>
                <a:spcPts val="0"/>
              </a:spcAft>
              <a:buSzPts val="175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7" name="Google Shape;487;p98"/>
          <p:cNvSpPr txBox="1">
            <a:spLocks noGrp="1"/>
          </p:cNvSpPr>
          <p:nvPr>
            <p:ph type="body" idx="2"/>
          </p:nvPr>
        </p:nvSpPr>
        <p:spPr>
          <a:xfrm>
            <a:off x="6265053" y="1557391"/>
            <a:ext cx="5449227" cy="4691009"/>
          </a:xfrm>
          <a:prstGeom prst="rect">
            <a:avLst/>
          </a:prstGeom>
          <a:noFill/>
          <a:ln>
            <a:noFill/>
          </a:ln>
        </p:spPr>
        <p:txBody>
          <a:bodyPr spcFirstLastPara="1" wrap="square" lIns="0" tIns="0" rIns="0" bIns="0" anchor="t" anchorCtr="0">
            <a:noAutofit/>
          </a:bodyPr>
          <a:lstStyle>
            <a:lvl1pPr marL="457200" lvl="0" indent="-387350" algn="l">
              <a:lnSpc>
                <a:spcPct val="100000"/>
              </a:lnSpc>
              <a:spcBef>
                <a:spcPts val="1000"/>
              </a:spcBef>
              <a:spcAft>
                <a:spcPts val="0"/>
              </a:spcAft>
              <a:buSzPts val="2500"/>
              <a:buChar char="•"/>
              <a:defRPr sz="2000">
                <a:latin typeface="Calibri"/>
                <a:ea typeface="Calibri"/>
                <a:cs typeface="Calibri"/>
                <a:sym typeface="Calibri"/>
              </a:defRPr>
            </a:lvl1pPr>
            <a:lvl2pPr marL="914400" lvl="1" indent="-371475" algn="l">
              <a:lnSpc>
                <a:spcPct val="100000"/>
              </a:lnSpc>
              <a:spcBef>
                <a:spcPts val="500"/>
              </a:spcBef>
              <a:spcAft>
                <a:spcPts val="0"/>
              </a:spcAft>
              <a:buSzPts val="2250"/>
              <a:buFont typeface="Calibri"/>
              <a:buChar char="-"/>
              <a:defRPr sz="1800">
                <a:latin typeface="Calibri"/>
                <a:ea typeface="Calibri"/>
                <a:cs typeface="Calibri"/>
                <a:sym typeface="Calibri"/>
              </a:defRPr>
            </a:lvl2pPr>
            <a:lvl3pPr marL="1371600" lvl="2" indent="-309880" algn="l">
              <a:lnSpc>
                <a:spcPct val="100000"/>
              </a:lnSpc>
              <a:spcBef>
                <a:spcPts val="500"/>
              </a:spcBef>
              <a:spcAft>
                <a:spcPts val="0"/>
              </a:spcAft>
              <a:buSzPts val="1280"/>
              <a:buChar char="o"/>
              <a:defRPr sz="1600">
                <a:latin typeface="Calibri"/>
                <a:ea typeface="Calibri"/>
                <a:cs typeface="Calibri"/>
                <a:sym typeface="Calibri"/>
              </a:defRPr>
            </a:lvl3pPr>
            <a:lvl4pPr marL="1828800" lvl="3" indent="-339725" algn="l">
              <a:lnSpc>
                <a:spcPct val="100000"/>
              </a:lnSpc>
              <a:spcBef>
                <a:spcPts val="500"/>
              </a:spcBef>
              <a:spcAft>
                <a:spcPts val="0"/>
              </a:spcAft>
              <a:buSzPts val="1750"/>
              <a:buChar char="‐"/>
              <a:defRPr sz="1400">
                <a:latin typeface="Calibri"/>
                <a:ea typeface="Calibri"/>
                <a:cs typeface="Calibri"/>
                <a:sym typeface="Calibri"/>
              </a:defRPr>
            </a:lvl4pPr>
            <a:lvl5pPr marL="2286000" lvl="4" indent="-228600" algn="l">
              <a:lnSpc>
                <a:spcPct val="100000"/>
              </a:lnSpc>
              <a:spcBef>
                <a:spcPts val="500"/>
              </a:spcBef>
              <a:spcAft>
                <a:spcPts val="0"/>
              </a:spcAft>
              <a:buSzPts val="1750"/>
              <a:buNone/>
              <a:defRPr sz="1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88" name="Google Shape;488;p98"/>
          <p:cNvCxnSpPr/>
          <p:nvPr/>
        </p:nvCxnSpPr>
        <p:spPr>
          <a:xfrm>
            <a:off x="445212" y="1418368"/>
            <a:ext cx="5449227"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489" name="Google Shape;489;p98"/>
          <p:cNvCxnSpPr/>
          <p:nvPr/>
        </p:nvCxnSpPr>
        <p:spPr>
          <a:xfrm>
            <a:off x="6271455" y="1418368"/>
            <a:ext cx="5449227"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90" name="Google Shape;490;p98"/>
          <p:cNvSpPr txBox="1">
            <a:spLocks noGrp="1"/>
          </p:cNvSpPr>
          <p:nvPr>
            <p:ph type="body" idx="3"/>
          </p:nvPr>
        </p:nvSpPr>
        <p:spPr>
          <a:xfrm>
            <a:off x="457200" y="419100"/>
            <a:ext cx="5419725"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98"/>
          <p:cNvSpPr txBox="1">
            <a:spLocks noGrp="1"/>
          </p:cNvSpPr>
          <p:nvPr>
            <p:ph type="body" idx="4"/>
          </p:nvPr>
        </p:nvSpPr>
        <p:spPr>
          <a:xfrm>
            <a:off x="6265053" y="419100"/>
            <a:ext cx="5449227"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016 Three Column Content">
  <p:cSld name="1_016 Three Column Content">
    <p:spTree>
      <p:nvGrpSpPr>
        <p:cNvPr id="1" name="Shape 492"/>
        <p:cNvGrpSpPr/>
        <p:nvPr/>
      </p:nvGrpSpPr>
      <p:grpSpPr>
        <a:xfrm>
          <a:off x="0" y="0"/>
          <a:ext cx="0" cy="0"/>
          <a:chOff x="0" y="0"/>
          <a:chExt cx="0" cy="0"/>
        </a:xfrm>
      </p:grpSpPr>
      <p:sp>
        <p:nvSpPr>
          <p:cNvPr id="493" name="Google Shape;493;p99"/>
          <p:cNvSpPr txBox="1">
            <a:spLocks noGrp="1"/>
          </p:cNvSpPr>
          <p:nvPr>
            <p:ph type="body" idx="1"/>
          </p:nvPr>
        </p:nvSpPr>
        <p:spPr>
          <a:xfrm>
            <a:off x="457199" y="1557391"/>
            <a:ext cx="3539464"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99"/>
          <p:cNvSpPr txBox="1">
            <a:spLocks noGrp="1"/>
          </p:cNvSpPr>
          <p:nvPr>
            <p:ph type="body" idx="2"/>
          </p:nvPr>
        </p:nvSpPr>
        <p:spPr>
          <a:xfrm>
            <a:off x="4320226" y="1557391"/>
            <a:ext cx="3550243"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99"/>
          <p:cNvSpPr txBox="1">
            <a:spLocks noGrp="1"/>
          </p:cNvSpPr>
          <p:nvPr>
            <p:ph type="body" idx="3"/>
          </p:nvPr>
        </p:nvSpPr>
        <p:spPr>
          <a:xfrm>
            <a:off x="8226918" y="1557391"/>
            <a:ext cx="3507882"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6" name="Google Shape;496;p99"/>
          <p:cNvCxnSpPr/>
          <p:nvPr/>
        </p:nvCxnSpPr>
        <p:spPr>
          <a:xfrm>
            <a:off x="461914"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497" name="Google Shape;497;p99"/>
          <p:cNvCxnSpPr/>
          <p:nvPr/>
        </p:nvCxnSpPr>
        <p:spPr>
          <a:xfrm>
            <a:off x="4327974"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498" name="Google Shape;498;p99"/>
          <p:cNvCxnSpPr/>
          <p:nvPr/>
        </p:nvCxnSpPr>
        <p:spPr>
          <a:xfrm>
            <a:off x="8226917" y="1418368"/>
            <a:ext cx="353474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499" name="Google Shape;499;p99"/>
          <p:cNvSpPr txBox="1"/>
          <p:nvPr/>
        </p:nvSpPr>
        <p:spPr>
          <a:xfrm>
            <a:off x="4344415" y="419096"/>
            <a:ext cx="3534749" cy="952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3200"/>
              <a:buFont typeface="Georgia"/>
              <a:buNone/>
            </a:pPr>
            <a:endParaRPr sz="3200" b="0" u="none">
              <a:solidFill>
                <a:schemeClr val="accent1"/>
              </a:solidFill>
              <a:latin typeface="Georgia"/>
              <a:ea typeface="Georgia"/>
              <a:cs typeface="Georgia"/>
              <a:sym typeface="Georgia"/>
            </a:endParaRPr>
          </a:p>
        </p:txBody>
      </p:sp>
      <p:sp>
        <p:nvSpPr>
          <p:cNvPr id="500" name="Google Shape;500;p99"/>
          <p:cNvSpPr txBox="1">
            <a:spLocks noGrp="1"/>
          </p:cNvSpPr>
          <p:nvPr>
            <p:ph type="body" idx="4"/>
          </p:nvPr>
        </p:nvSpPr>
        <p:spPr>
          <a:xfrm>
            <a:off x="457200" y="419100"/>
            <a:ext cx="3535363"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99"/>
          <p:cNvSpPr txBox="1">
            <a:spLocks noGrp="1"/>
          </p:cNvSpPr>
          <p:nvPr>
            <p:ph type="body" idx="5"/>
          </p:nvPr>
        </p:nvSpPr>
        <p:spPr>
          <a:xfrm>
            <a:off x="4328318" y="419100"/>
            <a:ext cx="3535363"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99"/>
          <p:cNvSpPr txBox="1">
            <a:spLocks noGrp="1"/>
          </p:cNvSpPr>
          <p:nvPr>
            <p:ph type="body" idx="6"/>
          </p:nvPr>
        </p:nvSpPr>
        <p:spPr>
          <a:xfrm>
            <a:off x="8199437" y="419100"/>
            <a:ext cx="3535363"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017 Four Column Content">
  <p:cSld name="1_017 Four Column Content">
    <p:spTree>
      <p:nvGrpSpPr>
        <p:cNvPr id="1" name="Shape 503"/>
        <p:cNvGrpSpPr/>
        <p:nvPr/>
      </p:nvGrpSpPr>
      <p:grpSpPr>
        <a:xfrm>
          <a:off x="0" y="0"/>
          <a:ext cx="0" cy="0"/>
          <a:chOff x="0" y="0"/>
          <a:chExt cx="0" cy="0"/>
        </a:xfrm>
      </p:grpSpPr>
      <p:sp>
        <p:nvSpPr>
          <p:cNvPr id="504" name="Google Shape;504;p100"/>
          <p:cNvSpPr txBox="1">
            <a:spLocks noGrp="1"/>
          </p:cNvSpPr>
          <p:nvPr>
            <p:ph type="body" idx="1"/>
          </p:nvPr>
        </p:nvSpPr>
        <p:spPr>
          <a:xfrm>
            <a:off x="3362253" y="1557391"/>
            <a:ext cx="2554324"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5" name="Google Shape;505;p100"/>
          <p:cNvSpPr txBox="1">
            <a:spLocks noGrp="1"/>
          </p:cNvSpPr>
          <p:nvPr>
            <p:ph type="body" idx="2"/>
          </p:nvPr>
        </p:nvSpPr>
        <p:spPr>
          <a:xfrm>
            <a:off x="6272176" y="1557391"/>
            <a:ext cx="2554324"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100"/>
          <p:cNvSpPr txBox="1">
            <a:spLocks noGrp="1"/>
          </p:cNvSpPr>
          <p:nvPr>
            <p:ph type="body" idx="3"/>
          </p:nvPr>
        </p:nvSpPr>
        <p:spPr>
          <a:xfrm>
            <a:off x="9182100" y="1557391"/>
            <a:ext cx="2552700"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100"/>
          <p:cNvSpPr txBox="1">
            <a:spLocks noGrp="1"/>
          </p:cNvSpPr>
          <p:nvPr>
            <p:ph type="body" idx="4"/>
          </p:nvPr>
        </p:nvSpPr>
        <p:spPr>
          <a:xfrm>
            <a:off x="4572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100"/>
          <p:cNvSpPr txBox="1">
            <a:spLocks noGrp="1"/>
          </p:cNvSpPr>
          <p:nvPr>
            <p:ph type="body" idx="5"/>
          </p:nvPr>
        </p:nvSpPr>
        <p:spPr>
          <a:xfrm>
            <a:off x="457201" y="1557391"/>
            <a:ext cx="2552700" cy="469100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atin typeface="Calibri"/>
                <a:ea typeface="Calibri"/>
                <a:cs typeface="Calibri"/>
                <a:sym typeface="Calibri"/>
              </a:defRPr>
            </a:lvl1pPr>
            <a:lvl2pPr marL="914400" lvl="1" indent="-371475" algn="l">
              <a:lnSpc>
                <a:spcPct val="100000"/>
              </a:lnSpc>
              <a:spcBef>
                <a:spcPts val="500"/>
              </a:spcBef>
              <a:spcAft>
                <a:spcPts val="0"/>
              </a:spcAft>
              <a:buSzPts val="2250"/>
              <a:buChar char="‐"/>
              <a:defRPr>
                <a:latin typeface="Calibri"/>
                <a:ea typeface="Calibri"/>
                <a:cs typeface="Calibri"/>
                <a:sym typeface="Calibri"/>
              </a:defRPr>
            </a:lvl2pPr>
            <a:lvl3pPr marL="1371600" lvl="2" indent="-309880" algn="l">
              <a:lnSpc>
                <a:spcPct val="100000"/>
              </a:lnSpc>
              <a:spcBef>
                <a:spcPts val="500"/>
              </a:spcBef>
              <a:spcAft>
                <a:spcPts val="0"/>
              </a:spcAft>
              <a:buSzPts val="1280"/>
              <a:buChar char="o"/>
              <a:defRPr>
                <a:latin typeface="Calibri"/>
                <a:ea typeface="Calibri"/>
                <a:cs typeface="Calibri"/>
                <a:sym typeface="Calibri"/>
              </a:defRPr>
            </a:lvl3pPr>
            <a:lvl4pPr marL="1828800" lvl="3" indent="-339725" algn="l">
              <a:lnSpc>
                <a:spcPct val="100000"/>
              </a:lnSpc>
              <a:spcBef>
                <a:spcPts val="500"/>
              </a:spcBef>
              <a:spcAft>
                <a:spcPts val="0"/>
              </a:spcAft>
              <a:buSzPts val="1750"/>
              <a:buChar char="‐"/>
              <a:defRPr>
                <a:latin typeface="Calibri"/>
                <a:ea typeface="Calibri"/>
                <a:cs typeface="Calibri"/>
                <a:sym typeface="Calibri"/>
              </a:defRPr>
            </a:lvl4pPr>
            <a:lvl5pPr marL="2286000" lvl="4" indent="-228600" algn="l">
              <a:lnSpc>
                <a:spcPct val="100000"/>
              </a:lnSpc>
              <a:spcBef>
                <a:spcPts val="500"/>
              </a:spcBef>
              <a:spcAft>
                <a:spcPts val="0"/>
              </a:spcAft>
              <a:buSzPts val="1750"/>
              <a:buNone/>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100"/>
          <p:cNvSpPr txBox="1">
            <a:spLocks noGrp="1"/>
          </p:cNvSpPr>
          <p:nvPr>
            <p:ph type="body" idx="6"/>
          </p:nvPr>
        </p:nvSpPr>
        <p:spPr>
          <a:xfrm>
            <a:off x="33655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0" name="Google Shape;510;p100"/>
          <p:cNvSpPr txBox="1">
            <a:spLocks noGrp="1"/>
          </p:cNvSpPr>
          <p:nvPr>
            <p:ph type="body" idx="7"/>
          </p:nvPr>
        </p:nvSpPr>
        <p:spPr>
          <a:xfrm>
            <a:off x="91821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1" name="Google Shape;511;p100"/>
          <p:cNvSpPr txBox="1">
            <a:spLocks noGrp="1"/>
          </p:cNvSpPr>
          <p:nvPr>
            <p:ph type="body" idx="8"/>
          </p:nvPr>
        </p:nvSpPr>
        <p:spPr>
          <a:xfrm>
            <a:off x="6273800" y="419100"/>
            <a:ext cx="2552700" cy="9525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2560"/>
              <a:buNone/>
              <a:defRPr sz="32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4000"/>
              <a:buNone/>
              <a:defRPr sz="32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4000"/>
              <a:buFont typeface="Arial"/>
              <a:buNone/>
              <a:defRPr sz="32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12" name="Google Shape;512;p100"/>
          <p:cNvCxnSpPr/>
          <p:nvPr/>
        </p:nvCxnSpPr>
        <p:spPr>
          <a:xfrm>
            <a:off x="461914"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513" name="Google Shape;513;p100"/>
          <p:cNvCxnSpPr/>
          <p:nvPr/>
        </p:nvCxnSpPr>
        <p:spPr>
          <a:xfrm>
            <a:off x="3369501"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514" name="Google Shape;514;p100"/>
          <p:cNvCxnSpPr/>
          <p:nvPr/>
        </p:nvCxnSpPr>
        <p:spPr>
          <a:xfrm>
            <a:off x="6270660"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515" name="Google Shape;515;p100"/>
          <p:cNvCxnSpPr/>
          <p:nvPr/>
        </p:nvCxnSpPr>
        <p:spPr>
          <a:xfrm>
            <a:off x="9178247" y="1418368"/>
            <a:ext cx="25479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018 Five Column Content">
  <p:cSld name="1_018 Five Column Content">
    <p:spTree>
      <p:nvGrpSpPr>
        <p:cNvPr id="1" name="Shape 516"/>
        <p:cNvGrpSpPr/>
        <p:nvPr/>
      </p:nvGrpSpPr>
      <p:grpSpPr>
        <a:xfrm>
          <a:off x="0" y="0"/>
          <a:ext cx="0" cy="0"/>
          <a:chOff x="0" y="0"/>
          <a:chExt cx="0" cy="0"/>
        </a:xfrm>
      </p:grpSpPr>
      <p:sp>
        <p:nvSpPr>
          <p:cNvPr id="517" name="Google Shape;517;p101"/>
          <p:cNvSpPr txBox="1">
            <a:spLocks noGrp="1"/>
          </p:cNvSpPr>
          <p:nvPr>
            <p:ph type="body" idx="1"/>
          </p:nvPr>
        </p:nvSpPr>
        <p:spPr>
          <a:xfrm>
            <a:off x="457200" y="1562100"/>
            <a:ext cx="2084440" cy="4692394"/>
          </a:xfrm>
          <a:prstGeom prst="rect">
            <a:avLst/>
          </a:prstGeom>
          <a:solidFill>
            <a:srgbClr val="F2F2F2">
              <a:alpha val="94901"/>
            </a:srgb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101"/>
          <p:cNvSpPr txBox="1">
            <a:spLocks noGrp="1"/>
          </p:cNvSpPr>
          <p:nvPr>
            <p:ph type="body" idx="2"/>
          </p:nvPr>
        </p:nvSpPr>
        <p:spPr>
          <a:xfrm>
            <a:off x="2712045" y="1542856"/>
            <a:ext cx="2133600" cy="4692394"/>
          </a:xfrm>
          <a:prstGeom prst="rect">
            <a:avLst/>
          </a:prstGeom>
          <a:solidFill>
            <a:schemeClr val="lt1">
              <a:alpha val="94901"/>
            </a:scheme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101"/>
          <p:cNvSpPr txBox="1">
            <a:spLocks noGrp="1"/>
          </p:cNvSpPr>
          <p:nvPr>
            <p:ph type="body" idx="3"/>
          </p:nvPr>
        </p:nvSpPr>
        <p:spPr>
          <a:xfrm>
            <a:off x="5016050" y="1542855"/>
            <a:ext cx="2133600" cy="4705545"/>
          </a:xfrm>
          <a:prstGeom prst="rect">
            <a:avLst/>
          </a:prstGeom>
          <a:solidFill>
            <a:srgbClr val="F2F2F2">
              <a:alpha val="94901"/>
            </a:srgb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101"/>
          <p:cNvSpPr txBox="1">
            <a:spLocks noGrp="1"/>
          </p:cNvSpPr>
          <p:nvPr>
            <p:ph type="body" idx="4"/>
          </p:nvPr>
        </p:nvSpPr>
        <p:spPr>
          <a:xfrm>
            <a:off x="7320055" y="1542855"/>
            <a:ext cx="2133600" cy="4711640"/>
          </a:xfrm>
          <a:prstGeom prst="rect">
            <a:avLst/>
          </a:prstGeom>
          <a:solidFill>
            <a:schemeClr val="lt1">
              <a:alpha val="94901"/>
            </a:schemeClr>
          </a:solidFill>
          <a:ln>
            <a:noFill/>
          </a:ln>
        </p:spPr>
        <p:txBody>
          <a:bodyPr spcFirstLastPara="1" wrap="square" lIns="182875" tIns="1371600" rIns="182875" bIns="0" anchor="t" anchorCtr="0">
            <a:no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101"/>
          <p:cNvSpPr txBox="1">
            <a:spLocks noGrp="1"/>
          </p:cNvSpPr>
          <p:nvPr>
            <p:ph type="body" idx="5"/>
          </p:nvPr>
        </p:nvSpPr>
        <p:spPr>
          <a:xfrm>
            <a:off x="9624060" y="1542855"/>
            <a:ext cx="2110740" cy="4711640"/>
          </a:xfrm>
          <a:prstGeom prst="rect">
            <a:avLst/>
          </a:prstGeom>
          <a:solidFill>
            <a:srgbClr val="F2F2F2">
              <a:alpha val="94901"/>
            </a:srgbClr>
          </a:solidFill>
          <a:ln>
            <a:noFill/>
          </a:ln>
        </p:spPr>
        <p:txBody>
          <a:bodyPr spcFirstLastPara="1" wrap="square" lIns="182875" tIns="1371600" rIns="182875" bIns="0" anchor="t" anchorCtr="0">
            <a:normAutofit/>
          </a:bodyPr>
          <a:lstStyle>
            <a:lvl1pPr marL="457200" marR="0" lvl="0" indent="-228600" algn="ctr">
              <a:lnSpc>
                <a:spcPct val="90000"/>
              </a:lnSpc>
              <a:spcBef>
                <a:spcPts val="800"/>
              </a:spcBef>
              <a:spcAft>
                <a:spcPts val="0"/>
              </a:spcAft>
              <a:buClr>
                <a:schemeClr val="accent1"/>
              </a:buClr>
              <a:buSzPts val="2000"/>
              <a:buFont typeface="Arial"/>
              <a:buNone/>
              <a:defRPr sz="2000" b="0">
                <a:solidFill>
                  <a:schemeClr val="dk1"/>
                </a:solidFill>
                <a:latin typeface="Calibri"/>
                <a:ea typeface="Calibri"/>
                <a:cs typeface="Calibri"/>
                <a:sym typeface="Calibri"/>
              </a:defRPr>
            </a:lvl1pPr>
            <a:lvl2pPr marL="914400" lvl="1" indent="-228600" algn="ctr">
              <a:lnSpc>
                <a:spcPct val="100000"/>
              </a:lnSpc>
              <a:spcBef>
                <a:spcPts val="500"/>
              </a:spcBef>
              <a:spcAft>
                <a:spcPts val="0"/>
              </a:spcAft>
              <a:buSzPts val="2000"/>
              <a:buNone/>
              <a:defRPr sz="1600">
                <a:solidFill>
                  <a:schemeClr val="dk1"/>
                </a:solidFill>
              </a:defRPr>
            </a:lvl2pPr>
            <a:lvl3pPr marL="1371600" lvl="2" indent="-228600" algn="ctr">
              <a:lnSpc>
                <a:spcPct val="100000"/>
              </a:lnSpc>
              <a:spcBef>
                <a:spcPts val="500"/>
              </a:spcBef>
              <a:spcAft>
                <a:spcPts val="0"/>
              </a:spcAft>
              <a:buSzPts val="1280"/>
              <a:buNone/>
              <a:defRPr/>
            </a:lvl3pPr>
            <a:lvl4pPr marL="1828800" lvl="3" indent="-228600" algn="ctr">
              <a:lnSpc>
                <a:spcPct val="100000"/>
              </a:lnSpc>
              <a:spcBef>
                <a:spcPts val="500"/>
              </a:spcBef>
              <a:spcAft>
                <a:spcPts val="0"/>
              </a:spcAft>
              <a:buSzPts val="1750"/>
              <a:buNone/>
              <a:defRPr/>
            </a:lvl4pPr>
            <a:lvl5pPr marL="2286000" lvl="4" indent="-228600" algn="ctr">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101"/>
          <p:cNvSpPr>
            <a:spLocks noGrp="1"/>
          </p:cNvSpPr>
          <p:nvPr>
            <p:ph type="body" idx="6"/>
          </p:nvPr>
        </p:nvSpPr>
        <p:spPr>
          <a:xfrm>
            <a:off x="1111693"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101"/>
          <p:cNvSpPr>
            <a:spLocks noGrp="1"/>
          </p:cNvSpPr>
          <p:nvPr>
            <p:ph type="body" idx="7"/>
          </p:nvPr>
        </p:nvSpPr>
        <p:spPr>
          <a:xfrm>
            <a:off x="3420022"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4" name="Google Shape;524;p101"/>
          <p:cNvSpPr>
            <a:spLocks noGrp="1"/>
          </p:cNvSpPr>
          <p:nvPr>
            <p:ph type="body" idx="8"/>
          </p:nvPr>
        </p:nvSpPr>
        <p:spPr>
          <a:xfrm>
            <a:off x="5728351"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5" name="Google Shape;525;p101"/>
          <p:cNvSpPr>
            <a:spLocks noGrp="1"/>
          </p:cNvSpPr>
          <p:nvPr>
            <p:ph type="body" idx="9"/>
          </p:nvPr>
        </p:nvSpPr>
        <p:spPr>
          <a:xfrm>
            <a:off x="8036680"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p101"/>
          <p:cNvSpPr>
            <a:spLocks noGrp="1"/>
          </p:cNvSpPr>
          <p:nvPr>
            <p:ph type="body" idx="13"/>
          </p:nvPr>
        </p:nvSpPr>
        <p:spPr>
          <a:xfrm>
            <a:off x="10345010" y="1782039"/>
            <a:ext cx="821318" cy="821318"/>
          </a:xfrm>
          <a:prstGeom prst="ellipse">
            <a:avLst/>
          </a:prstGeom>
          <a:solidFill>
            <a:schemeClr val="accent2"/>
          </a:solidFill>
          <a:ln>
            <a:noFill/>
          </a:ln>
        </p:spPr>
        <p:txBody>
          <a:bodyPr spcFirstLastPara="1" wrap="square" lIns="0" tIns="0" rIns="0" bIns="0" anchor="ctr" anchorCtr="0">
            <a:normAutofit/>
          </a:bodyPr>
          <a:lstStyle>
            <a:lvl1pPr marL="457200" lvl="0" indent="-228600" algn="ctr">
              <a:lnSpc>
                <a:spcPct val="100000"/>
              </a:lnSpc>
              <a:spcBef>
                <a:spcPts val="1000"/>
              </a:spcBef>
              <a:spcAft>
                <a:spcPts val="0"/>
              </a:spcAft>
              <a:buSzPts val="1250"/>
              <a:buNone/>
              <a:defRPr sz="1000">
                <a:solidFill>
                  <a:schemeClr val="lt1"/>
                </a:solidFill>
                <a:latin typeface="Archivo"/>
                <a:ea typeface="Archivo"/>
                <a:cs typeface="Archivo"/>
                <a:sym typeface="Archivo"/>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7" name="Google Shape;527;p101"/>
          <p:cNvSpPr txBox="1">
            <a:spLocks noGrp="1"/>
          </p:cNvSpPr>
          <p:nvPr>
            <p:ph type="title"/>
          </p:nvPr>
        </p:nvSpPr>
        <p:spPr>
          <a:xfrm>
            <a:off x="457200" y="441960"/>
            <a:ext cx="11277600" cy="9296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8" name="Google Shape;528;p101"/>
          <p:cNvCxnSpPr/>
          <p:nvPr/>
        </p:nvCxnSpPr>
        <p:spPr>
          <a:xfrm>
            <a:off x="461914" y="1418368"/>
            <a:ext cx="11272886"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019 Three Blocks Content">
  <p:cSld name="1_019 Three Blocks Content">
    <p:spTree>
      <p:nvGrpSpPr>
        <p:cNvPr id="1" name="Shape 529"/>
        <p:cNvGrpSpPr/>
        <p:nvPr/>
      </p:nvGrpSpPr>
      <p:grpSpPr>
        <a:xfrm>
          <a:off x="0" y="0"/>
          <a:ext cx="0" cy="0"/>
          <a:chOff x="0" y="0"/>
          <a:chExt cx="0" cy="0"/>
        </a:xfrm>
      </p:grpSpPr>
      <p:sp>
        <p:nvSpPr>
          <p:cNvPr id="530" name="Google Shape;530;p102"/>
          <p:cNvSpPr txBox="1">
            <a:spLocks noGrp="1"/>
          </p:cNvSpPr>
          <p:nvPr>
            <p:ph type="title"/>
          </p:nvPr>
        </p:nvSpPr>
        <p:spPr>
          <a:xfrm>
            <a:off x="457200" y="434340"/>
            <a:ext cx="11277600"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31" name="Google Shape;531;p102"/>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32" name="Google Shape;532;p102"/>
          <p:cNvSpPr txBox="1">
            <a:spLocks noGrp="1"/>
          </p:cNvSpPr>
          <p:nvPr>
            <p:ph type="body" idx="1"/>
          </p:nvPr>
        </p:nvSpPr>
        <p:spPr>
          <a:xfrm>
            <a:off x="457200" y="1558925"/>
            <a:ext cx="3529013" cy="1870075"/>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102"/>
          <p:cNvSpPr txBox="1">
            <a:spLocks noGrp="1"/>
          </p:cNvSpPr>
          <p:nvPr>
            <p:ph type="body" idx="2"/>
          </p:nvPr>
        </p:nvSpPr>
        <p:spPr>
          <a:xfrm>
            <a:off x="457200" y="3597274"/>
            <a:ext cx="3529013" cy="2651126"/>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4" name="Google Shape;534;p102"/>
          <p:cNvSpPr txBox="1">
            <a:spLocks noGrp="1"/>
          </p:cNvSpPr>
          <p:nvPr>
            <p:ph type="body" idx="3"/>
          </p:nvPr>
        </p:nvSpPr>
        <p:spPr>
          <a:xfrm>
            <a:off x="4331494" y="1558925"/>
            <a:ext cx="3529013" cy="1870075"/>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102"/>
          <p:cNvSpPr txBox="1">
            <a:spLocks noGrp="1"/>
          </p:cNvSpPr>
          <p:nvPr>
            <p:ph type="body" idx="4"/>
          </p:nvPr>
        </p:nvSpPr>
        <p:spPr>
          <a:xfrm>
            <a:off x="8205787" y="1558925"/>
            <a:ext cx="3529013" cy="1870075"/>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102"/>
          <p:cNvSpPr txBox="1">
            <a:spLocks noGrp="1"/>
          </p:cNvSpPr>
          <p:nvPr>
            <p:ph type="body" idx="5"/>
          </p:nvPr>
        </p:nvSpPr>
        <p:spPr>
          <a:xfrm>
            <a:off x="4328015" y="3597274"/>
            <a:ext cx="3529013" cy="2651126"/>
          </a:xfrm>
          <a:prstGeom prst="rect">
            <a:avLst/>
          </a:prstGeom>
          <a:solidFill>
            <a:srgbClr val="F2F2F2"/>
          </a:solid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7" name="Google Shape;537;p102"/>
          <p:cNvSpPr txBox="1">
            <a:spLocks noGrp="1"/>
          </p:cNvSpPr>
          <p:nvPr>
            <p:ph type="body" idx="6"/>
          </p:nvPr>
        </p:nvSpPr>
        <p:spPr>
          <a:xfrm>
            <a:off x="8198830" y="3597274"/>
            <a:ext cx="3529013" cy="2651126"/>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021 key Comments Big Image">
  <p:cSld name="1_021 key Comments Big Image">
    <p:spTree>
      <p:nvGrpSpPr>
        <p:cNvPr id="1" name="Shape 538"/>
        <p:cNvGrpSpPr/>
        <p:nvPr/>
      </p:nvGrpSpPr>
      <p:grpSpPr>
        <a:xfrm>
          <a:off x="0" y="0"/>
          <a:ext cx="0" cy="0"/>
          <a:chOff x="0" y="0"/>
          <a:chExt cx="0" cy="0"/>
        </a:xfrm>
      </p:grpSpPr>
      <p:sp>
        <p:nvSpPr>
          <p:cNvPr id="539" name="Google Shape;539;p103"/>
          <p:cNvSpPr>
            <a:spLocks noGrp="1"/>
          </p:cNvSpPr>
          <p:nvPr>
            <p:ph type="pic" idx="2"/>
          </p:nvPr>
        </p:nvSpPr>
        <p:spPr>
          <a:xfrm>
            <a:off x="6477000" y="0"/>
            <a:ext cx="5714999" cy="6858000"/>
          </a:xfrm>
          <a:prstGeom prst="rect">
            <a:avLst/>
          </a:prstGeom>
          <a:noFill/>
          <a:ln>
            <a:noFill/>
          </a:ln>
        </p:spPr>
      </p:sp>
      <p:sp>
        <p:nvSpPr>
          <p:cNvPr id="540" name="Google Shape;540;p103"/>
          <p:cNvSpPr txBox="1">
            <a:spLocks noGrp="1"/>
          </p:cNvSpPr>
          <p:nvPr>
            <p:ph type="title"/>
          </p:nvPr>
        </p:nvSpPr>
        <p:spPr>
          <a:xfrm>
            <a:off x="457200" y="434341"/>
            <a:ext cx="5638799"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41" name="Google Shape;541;p103"/>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42" name="Google Shape;542;p103"/>
          <p:cNvSpPr txBox="1">
            <a:spLocks noGrp="1"/>
          </p:cNvSpPr>
          <p:nvPr>
            <p:ph type="body" idx="1"/>
          </p:nvPr>
        </p:nvSpPr>
        <p:spPr>
          <a:xfrm>
            <a:off x="457200" y="4222750"/>
            <a:ext cx="6472238" cy="2025650"/>
          </a:xfrm>
          <a:prstGeom prst="rect">
            <a:avLst/>
          </a:prstGeom>
          <a:solidFill>
            <a:schemeClr val="dk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103"/>
          <p:cNvSpPr txBox="1">
            <a:spLocks noGrp="1"/>
          </p:cNvSpPr>
          <p:nvPr>
            <p:ph type="body" idx="3"/>
          </p:nvPr>
        </p:nvSpPr>
        <p:spPr>
          <a:xfrm>
            <a:off x="457200" y="1562100"/>
            <a:ext cx="5638799" cy="2345426"/>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022 key Comments Big Image">
  <p:cSld name="1_022 key Comments Big Image">
    <p:spTree>
      <p:nvGrpSpPr>
        <p:cNvPr id="1" name="Shape 544"/>
        <p:cNvGrpSpPr/>
        <p:nvPr/>
      </p:nvGrpSpPr>
      <p:grpSpPr>
        <a:xfrm>
          <a:off x="0" y="0"/>
          <a:ext cx="0" cy="0"/>
          <a:chOff x="0" y="0"/>
          <a:chExt cx="0" cy="0"/>
        </a:xfrm>
      </p:grpSpPr>
      <p:sp>
        <p:nvSpPr>
          <p:cNvPr id="545" name="Google Shape;545;p104"/>
          <p:cNvSpPr>
            <a:spLocks noGrp="1"/>
          </p:cNvSpPr>
          <p:nvPr>
            <p:ph type="pic" idx="2"/>
          </p:nvPr>
        </p:nvSpPr>
        <p:spPr>
          <a:xfrm>
            <a:off x="6477000" y="0"/>
            <a:ext cx="5714999" cy="6858000"/>
          </a:xfrm>
          <a:prstGeom prst="rect">
            <a:avLst/>
          </a:prstGeom>
          <a:noFill/>
          <a:ln>
            <a:noFill/>
          </a:ln>
        </p:spPr>
      </p:sp>
      <p:sp>
        <p:nvSpPr>
          <p:cNvPr id="546" name="Google Shape;546;p104"/>
          <p:cNvSpPr txBox="1">
            <a:spLocks noGrp="1"/>
          </p:cNvSpPr>
          <p:nvPr>
            <p:ph type="title"/>
          </p:nvPr>
        </p:nvSpPr>
        <p:spPr>
          <a:xfrm>
            <a:off x="457200" y="434341"/>
            <a:ext cx="5638799"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47" name="Google Shape;547;p104"/>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48" name="Google Shape;548;p104"/>
          <p:cNvSpPr txBox="1">
            <a:spLocks noGrp="1"/>
          </p:cNvSpPr>
          <p:nvPr>
            <p:ph type="body" idx="1"/>
          </p:nvPr>
        </p:nvSpPr>
        <p:spPr>
          <a:xfrm>
            <a:off x="457200" y="4222750"/>
            <a:ext cx="6472238" cy="2025650"/>
          </a:xfrm>
          <a:prstGeom prst="rect">
            <a:avLst/>
          </a:prstGeom>
          <a:solidFill>
            <a:schemeClr val="accent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104"/>
          <p:cNvSpPr txBox="1">
            <a:spLocks noGrp="1"/>
          </p:cNvSpPr>
          <p:nvPr>
            <p:ph type="body" idx="3"/>
          </p:nvPr>
        </p:nvSpPr>
        <p:spPr>
          <a:xfrm>
            <a:off x="457200" y="1562100"/>
            <a:ext cx="5638799" cy="234542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53" name="Google Shape;5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pPr lvl="0"/>
            <a:r>
              <a:rPr lang="en-GB"/>
              <a:t>Click to edit Master text styles</a:t>
            </a:r>
          </a:p>
        </p:txBody>
      </p:sp>
      <p:sp>
        <p:nvSpPr>
          <p:cNvPr id="54" name="Google Shape;5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55" name="Google Shape;5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pPr lvl="0"/>
            <a:r>
              <a:rPr lang="en-GB"/>
              <a:t>Click to edit Master text styles</a:t>
            </a:r>
          </a:p>
        </p:txBody>
      </p:sp>
      <p:sp>
        <p:nvSpPr>
          <p:cNvPr id="56" name="Google Shape;5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GB"/>
              <a:t>Click to edit Master text styles</a:t>
            </a: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023 key Comments Small Image">
  <p:cSld name="1_023 key Comments Small Image">
    <p:spTree>
      <p:nvGrpSpPr>
        <p:cNvPr id="1" name="Shape 550"/>
        <p:cNvGrpSpPr/>
        <p:nvPr/>
      </p:nvGrpSpPr>
      <p:grpSpPr>
        <a:xfrm>
          <a:off x="0" y="0"/>
          <a:ext cx="0" cy="0"/>
          <a:chOff x="0" y="0"/>
          <a:chExt cx="0" cy="0"/>
        </a:xfrm>
      </p:grpSpPr>
      <p:sp>
        <p:nvSpPr>
          <p:cNvPr id="551" name="Google Shape;551;p105"/>
          <p:cNvSpPr>
            <a:spLocks noGrp="1"/>
          </p:cNvSpPr>
          <p:nvPr>
            <p:ph type="pic" idx="2"/>
          </p:nvPr>
        </p:nvSpPr>
        <p:spPr>
          <a:xfrm>
            <a:off x="8496300" y="0"/>
            <a:ext cx="3695699" cy="6858000"/>
          </a:xfrm>
          <a:prstGeom prst="rect">
            <a:avLst/>
          </a:prstGeom>
          <a:noFill/>
          <a:ln>
            <a:noFill/>
          </a:ln>
        </p:spPr>
      </p:sp>
      <p:sp>
        <p:nvSpPr>
          <p:cNvPr id="552" name="Google Shape;552;p105"/>
          <p:cNvSpPr txBox="1">
            <a:spLocks noGrp="1"/>
          </p:cNvSpPr>
          <p:nvPr>
            <p:ph type="title"/>
          </p:nvPr>
        </p:nvSpPr>
        <p:spPr>
          <a:xfrm>
            <a:off x="457200" y="434341"/>
            <a:ext cx="7620000"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53" name="Google Shape;553;p105"/>
          <p:cNvCxnSpPr/>
          <p:nvPr/>
        </p:nvCxnSpPr>
        <p:spPr>
          <a:xfrm>
            <a:off x="457200" y="1418368"/>
            <a:ext cx="76200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54" name="Google Shape;554;p105"/>
          <p:cNvSpPr txBox="1">
            <a:spLocks noGrp="1"/>
          </p:cNvSpPr>
          <p:nvPr>
            <p:ph type="body" idx="1"/>
          </p:nvPr>
        </p:nvSpPr>
        <p:spPr>
          <a:xfrm>
            <a:off x="457201" y="4222750"/>
            <a:ext cx="8458200" cy="2025650"/>
          </a:xfrm>
          <a:prstGeom prst="rect">
            <a:avLst/>
          </a:prstGeom>
          <a:solidFill>
            <a:schemeClr val="dk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5" name="Google Shape;555;p105"/>
          <p:cNvSpPr txBox="1">
            <a:spLocks noGrp="1"/>
          </p:cNvSpPr>
          <p:nvPr>
            <p:ph type="body" idx="3"/>
          </p:nvPr>
        </p:nvSpPr>
        <p:spPr>
          <a:xfrm>
            <a:off x="457200" y="1562100"/>
            <a:ext cx="7620000" cy="234542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024 key Comments Small Image">
  <p:cSld name="1_024 key Comments Small Image">
    <p:spTree>
      <p:nvGrpSpPr>
        <p:cNvPr id="1" name="Shape 556"/>
        <p:cNvGrpSpPr/>
        <p:nvPr/>
      </p:nvGrpSpPr>
      <p:grpSpPr>
        <a:xfrm>
          <a:off x="0" y="0"/>
          <a:ext cx="0" cy="0"/>
          <a:chOff x="0" y="0"/>
          <a:chExt cx="0" cy="0"/>
        </a:xfrm>
      </p:grpSpPr>
      <p:sp>
        <p:nvSpPr>
          <p:cNvPr id="557" name="Google Shape;557;p106"/>
          <p:cNvSpPr>
            <a:spLocks noGrp="1"/>
          </p:cNvSpPr>
          <p:nvPr>
            <p:ph type="pic" idx="2"/>
          </p:nvPr>
        </p:nvSpPr>
        <p:spPr>
          <a:xfrm>
            <a:off x="8496300" y="0"/>
            <a:ext cx="3695699" cy="6858000"/>
          </a:xfrm>
          <a:prstGeom prst="rect">
            <a:avLst/>
          </a:prstGeom>
          <a:noFill/>
          <a:ln>
            <a:noFill/>
          </a:ln>
        </p:spPr>
      </p:sp>
      <p:sp>
        <p:nvSpPr>
          <p:cNvPr id="558" name="Google Shape;558;p106"/>
          <p:cNvSpPr txBox="1">
            <a:spLocks noGrp="1"/>
          </p:cNvSpPr>
          <p:nvPr>
            <p:ph type="title"/>
          </p:nvPr>
        </p:nvSpPr>
        <p:spPr>
          <a:xfrm>
            <a:off x="457200" y="434341"/>
            <a:ext cx="7620000" cy="93725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59" name="Google Shape;559;p106"/>
          <p:cNvCxnSpPr/>
          <p:nvPr/>
        </p:nvCxnSpPr>
        <p:spPr>
          <a:xfrm>
            <a:off x="457200" y="1418368"/>
            <a:ext cx="76200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60" name="Google Shape;560;p106"/>
          <p:cNvSpPr txBox="1">
            <a:spLocks noGrp="1"/>
          </p:cNvSpPr>
          <p:nvPr>
            <p:ph type="body" idx="1"/>
          </p:nvPr>
        </p:nvSpPr>
        <p:spPr>
          <a:xfrm>
            <a:off x="457201" y="4222750"/>
            <a:ext cx="8458200" cy="2025650"/>
          </a:xfrm>
          <a:prstGeom prst="rect">
            <a:avLst/>
          </a:prstGeom>
          <a:solidFill>
            <a:schemeClr val="accent2"/>
          </a:solidFill>
          <a:ln>
            <a:noFill/>
          </a:ln>
          <a:effectLst>
            <a:outerShdw blurRad="254000" dist="101600" dir="2700000" sx="98000" sy="98000" algn="ctr" rotWithShape="0">
              <a:srgbClr val="000000">
                <a:alpha val="40000"/>
              </a:srgbClr>
            </a:outerShdw>
          </a:effectLst>
        </p:spPr>
        <p:txBody>
          <a:bodyPr spcFirstLastPara="1" wrap="square" lIns="274300" tIns="274300" rIns="274300" bIns="274300" anchor="ctr" anchorCtr="0">
            <a:normAutofit/>
          </a:bodyPr>
          <a:lstStyle>
            <a:lvl1pPr marL="457200" lvl="0" indent="-387350" algn="l">
              <a:lnSpc>
                <a:spcPct val="100000"/>
              </a:lnSpc>
              <a:spcBef>
                <a:spcPts val="1000"/>
              </a:spcBef>
              <a:spcAft>
                <a:spcPts val="0"/>
              </a:spcAft>
              <a:buClr>
                <a:schemeClr val="lt1"/>
              </a:buClr>
              <a:buSzPts val="2500"/>
              <a:buChar char="•"/>
              <a:defRPr>
                <a:solidFill>
                  <a:schemeClr val="lt1"/>
                </a:solidFill>
              </a:defRPr>
            </a:lvl1pPr>
            <a:lvl2pPr marL="914400" lvl="1" indent="-371475" algn="l">
              <a:lnSpc>
                <a:spcPct val="100000"/>
              </a:lnSpc>
              <a:spcBef>
                <a:spcPts val="500"/>
              </a:spcBef>
              <a:spcAft>
                <a:spcPts val="0"/>
              </a:spcAft>
              <a:buClr>
                <a:schemeClr val="lt1"/>
              </a:buClr>
              <a:buSzPts val="2250"/>
              <a:buChar char="‐"/>
              <a:defRPr>
                <a:solidFill>
                  <a:schemeClr val="lt1"/>
                </a:solidFill>
              </a:defRPr>
            </a:lvl2pPr>
            <a:lvl3pPr marL="1371600" lvl="2" indent="-309880" algn="l">
              <a:lnSpc>
                <a:spcPct val="100000"/>
              </a:lnSpc>
              <a:spcBef>
                <a:spcPts val="500"/>
              </a:spcBef>
              <a:spcAft>
                <a:spcPts val="0"/>
              </a:spcAft>
              <a:buClr>
                <a:schemeClr val="lt1"/>
              </a:buClr>
              <a:buSzPts val="1280"/>
              <a:buChar char="o"/>
              <a:defRPr>
                <a:solidFill>
                  <a:schemeClr val="lt1"/>
                </a:solidFill>
              </a:defRPr>
            </a:lvl3pPr>
            <a:lvl4pPr marL="1828800" lvl="3" indent="-339725" algn="l">
              <a:lnSpc>
                <a:spcPct val="100000"/>
              </a:lnSpc>
              <a:spcBef>
                <a:spcPts val="500"/>
              </a:spcBef>
              <a:spcAft>
                <a:spcPts val="0"/>
              </a:spcAft>
              <a:buClr>
                <a:schemeClr val="lt1"/>
              </a:buClr>
              <a:buSzPts val="1750"/>
              <a:buChar char="‐"/>
              <a:defRPr>
                <a:solidFill>
                  <a:schemeClr val="lt1"/>
                </a:solidFill>
              </a:defRPr>
            </a:lvl4pPr>
            <a:lvl5pPr marL="2286000" lvl="4" indent="-228600" algn="l">
              <a:lnSpc>
                <a:spcPct val="100000"/>
              </a:lnSpc>
              <a:spcBef>
                <a:spcPts val="500"/>
              </a:spcBef>
              <a:spcAft>
                <a:spcPts val="0"/>
              </a:spcAft>
              <a:buSzPts val="175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1" name="Google Shape;561;p106"/>
          <p:cNvSpPr txBox="1">
            <a:spLocks noGrp="1"/>
          </p:cNvSpPr>
          <p:nvPr>
            <p:ph type="body" idx="3"/>
          </p:nvPr>
        </p:nvSpPr>
        <p:spPr>
          <a:xfrm>
            <a:off x="457200" y="1562100"/>
            <a:ext cx="7620000" cy="2345423"/>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025 Customer Reference">
  <p:cSld name="1_025 Customer Reference">
    <p:spTree>
      <p:nvGrpSpPr>
        <p:cNvPr id="1" name="Shape 562"/>
        <p:cNvGrpSpPr/>
        <p:nvPr/>
      </p:nvGrpSpPr>
      <p:grpSpPr>
        <a:xfrm>
          <a:off x="0" y="0"/>
          <a:ext cx="0" cy="0"/>
          <a:chOff x="0" y="0"/>
          <a:chExt cx="0" cy="0"/>
        </a:xfrm>
      </p:grpSpPr>
      <p:sp>
        <p:nvSpPr>
          <p:cNvPr id="563" name="Google Shape;563;p107"/>
          <p:cNvSpPr txBox="1">
            <a:spLocks noGrp="1"/>
          </p:cNvSpPr>
          <p:nvPr>
            <p:ph type="title"/>
          </p:nvPr>
        </p:nvSpPr>
        <p:spPr>
          <a:xfrm>
            <a:off x="457200" y="441960"/>
            <a:ext cx="6649092" cy="9296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4" name="Google Shape;564;p107"/>
          <p:cNvSpPr>
            <a:spLocks noGrp="1"/>
          </p:cNvSpPr>
          <p:nvPr>
            <p:ph type="pic" idx="2"/>
          </p:nvPr>
        </p:nvSpPr>
        <p:spPr>
          <a:xfrm>
            <a:off x="7506985" y="441960"/>
            <a:ext cx="4227815" cy="1643689"/>
          </a:xfrm>
          <a:prstGeom prst="rect">
            <a:avLst/>
          </a:prstGeom>
          <a:solidFill>
            <a:srgbClr val="F2F2F2"/>
          </a:solidFill>
          <a:ln>
            <a:noFill/>
          </a:ln>
        </p:spPr>
      </p:sp>
      <p:cxnSp>
        <p:nvCxnSpPr>
          <p:cNvPr id="565" name="Google Shape;565;p107"/>
          <p:cNvCxnSpPr/>
          <p:nvPr/>
        </p:nvCxnSpPr>
        <p:spPr>
          <a:xfrm>
            <a:off x="457200" y="1418368"/>
            <a:ext cx="6649092"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66" name="Google Shape;566;p107"/>
          <p:cNvSpPr txBox="1">
            <a:spLocks noGrp="1"/>
          </p:cNvSpPr>
          <p:nvPr>
            <p:ph type="body" idx="1"/>
          </p:nvPr>
        </p:nvSpPr>
        <p:spPr>
          <a:xfrm>
            <a:off x="7506984" y="2417636"/>
            <a:ext cx="4227816" cy="3830764"/>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026 Right side Charts">
  <p:cSld name="1_026 Right side Charts">
    <p:spTree>
      <p:nvGrpSpPr>
        <p:cNvPr id="1" name="Shape 567"/>
        <p:cNvGrpSpPr/>
        <p:nvPr/>
      </p:nvGrpSpPr>
      <p:grpSpPr>
        <a:xfrm>
          <a:off x="0" y="0"/>
          <a:ext cx="0" cy="0"/>
          <a:chOff x="0" y="0"/>
          <a:chExt cx="0" cy="0"/>
        </a:xfrm>
      </p:grpSpPr>
      <p:sp>
        <p:nvSpPr>
          <p:cNvPr id="568" name="Google Shape;568;p108"/>
          <p:cNvSpPr/>
          <p:nvPr/>
        </p:nvSpPr>
        <p:spPr>
          <a:xfrm>
            <a:off x="6477001" y="0"/>
            <a:ext cx="5715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108"/>
          <p:cNvSpPr/>
          <p:nvPr/>
        </p:nvSpPr>
        <p:spPr>
          <a:xfrm>
            <a:off x="7694612" y="0"/>
            <a:ext cx="4497387"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108"/>
          <p:cNvSpPr txBox="1">
            <a:spLocks noGrp="1"/>
          </p:cNvSpPr>
          <p:nvPr>
            <p:ph type="title"/>
          </p:nvPr>
        </p:nvSpPr>
        <p:spPr>
          <a:xfrm>
            <a:off x="457199" y="441960"/>
            <a:ext cx="5638801" cy="92964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1" name="Google Shape;571;p108"/>
          <p:cNvSpPr txBox="1">
            <a:spLocks noGrp="1"/>
          </p:cNvSpPr>
          <p:nvPr>
            <p:ph type="body" idx="1"/>
          </p:nvPr>
        </p:nvSpPr>
        <p:spPr>
          <a:xfrm>
            <a:off x="457200" y="1562101"/>
            <a:ext cx="5638800" cy="4686299"/>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71475" algn="l">
              <a:lnSpc>
                <a:spcPct val="100000"/>
              </a:lnSpc>
              <a:spcBef>
                <a:spcPts val="500"/>
              </a:spcBef>
              <a:spcAft>
                <a:spcPts val="0"/>
              </a:spcAft>
              <a:buSzPts val="2250"/>
              <a:buChar char="‐"/>
              <a:defRPr sz="1800"/>
            </a:lvl4pPr>
            <a:lvl5pPr marL="2286000" lvl="4" indent="-228600" algn="l">
              <a:lnSpc>
                <a:spcPct val="100000"/>
              </a:lnSpc>
              <a:spcBef>
                <a:spcPts val="500"/>
              </a:spcBef>
              <a:spcAft>
                <a:spcPts val="0"/>
              </a:spcAft>
              <a:buSzPts val="225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2" name="Google Shape;572;p108"/>
          <p:cNvCxnSpPr/>
          <p:nvPr/>
        </p:nvCxnSpPr>
        <p:spPr>
          <a:xfrm>
            <a:off x="457200"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73" name="Google Shape;573;p108"/>
          <p:cNvSpPr txBox="1">
            <a:spLocks noGrp="1"/>
          </p:cNvSpPr>
          <p:nvPr>
            <p:ph type="body" idx="2"/>
          </p:nvPr>
        </p:nvSpPr>
        <p:spPr>
          <a:xfrm>
            <a:off x="6965950" y="419100"/>
            <a:ext cx="4768850" cy="58293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027 Left side Charts">
  <p:cSld name="1_027 Left side Charts">
    <p:spTree>
      <p:nvGrpSpPr>
        <p:cNvPr id="1" name="Shape 574"/>
        <p:cNvGrpSpPr/>
        <p:nvPr/>
      </p:nvGrpSpPr>
      <p:grpSpPr>
        <a:xfrm>
          <a:off x="0" y="0"/>
          <a:ext cx="0" cy="0"/>
          <a:chOff x="0" y="0"/>
          <a:chExt cx="0" cy="0"/>
        </a:xfrm>
      </p:grpSpPr>
      <p:sp>
        <p:nvSpPr>
          <p:cNvPr id="575" name="Google Shape;575;p109"/>
          <p:cNvSpPr/>
          <p:nvPr/>
        </p:nvSpPr>
        <p:spPr>
          <a:xfrm>
            <a:off x="0" y="0"/>
            <a:ext cx="568452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109"/>
          <p:cNvSpPr/>
          <p:nvPr/>
        </p:nvSpPr>
        <p:spPr>
          <a:xfrm>
            <a:off x="0" y="0"/>
            <a:ext cx="56388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109"/>
          <p:cNvSpPr txBox="1">
            <a:spLocks noGrp="1"/>
          </p:cNvSpPr>
          <p:nvPr>
            <p:ph type="title"/>
          </p:nvPr>
        </p:nvSpPr>
        <p:spPr>
          <a:xfrm>
            <a:off x="6096000" y="419100"/>
            <a:ext cx="5638800" cy="952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8" name="Google Shape;578;p109"/>
          <p:cNvSpPr txBox="1">
            <a:spLocks noGrp="1"/>
          </p:cNvSpPr>
          <p:nvPr>
            <p:ph type="body" idx="1"/>
          </p:nvPr>
        </p:nvSpPr>
        <p:spPr>
          <a:xfrm>
            <a:off x="6095865" y="1562100"/>
            <a:ext cx="5638800" cy="468630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9" name="Google Shape;579;p109"/>
          <p:cNvCxnSpPr/>
          <p:nvPr/>
        </p:nvCxnSpPr>
        <p:spPr>
          <a:xfrm>
            <a:off x="6096001"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80" name="Google Shape;580;p109"/>
          <p:cNvSpPr txBox="1">
            <a:spLocks noGrp="1"/>
          </p:cNvSpPr>
          <p:nvPr>
            <p:ph type="body" idx="2"/>
          </p:nvPr>
        </p:nvSpPr>
        <p:spPr>
          <a:xfrm>
            <a:off x="457200" y="419100"/>
            <a:ext cx="4733925" cy="58293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028 Infographics ">
  <p:cSld name="1_028 Infographics ">
    <p:spTree>
      <p:nvGrpSpPr>
        <p:cNvPr id="1" name="Shape 581"/>
        <p:cNvGrpSpPr/>
        <p:nvPr/>
      </p:nvGrpSpPr>
      <p:grpSpPr>
        <a:xfrm>
          <a:off x="0" y="0"/>
          <a:ext cx="0" cy="0"/>
          <a:chOff x="0" y="0"/>
          <a:chExt cx="0" cy="0"/>
        </a:xfrm>
      </p:grpSpPr>
      <p:sp>
        <p:nvSpPr>
          <p:cNvPr id="582" name="Google Shape;582;p110"/>
          <p:cNvSpPr txBox="1">
            <a:spLocks noGrp="1"/>
          </p:cNvSpPr>
          <p:nvPr>
            <p:ph type="title"/>
          </p:nvPr>
        </p:nvSpPr>
        <p:spPr>
          <a:xfrm>
            <a:off x="457200" y="419100"/>
            <a:ext cx="11277600" cy="96630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3" name="Google Shape;583;p110"/>
          <p:cNvSpPr txBox="1">
            <a:spLocks noGrp="1"/>
          </p:cNvSpPr>
          <p:nvPr>
            <p:ph type="body" idx="1"/>
          </p:nvPr>
        </p:nvSpPr>
        <p:spPr>
          <a:xfrm>
            <a:off x="6477000" y="1562100"/>
            <a:ext cx="5257800" cy="4692390"/>
          </a:xfrm>
          <a:prstGeom prst="rect">
            <a:avLst/>
          </a:prstGeom>
          <a:noFill/>
          <a:ln>
            <a:noFill/>
          </a:ln>
        </p:spPr>
        <p:txBody>
          <a:bodyPr spcFirstLastPara="1" wrap="square" lIns="0" tIns="0" rIns="0" bIns="0" anchor="t" anchorCtr="0">
            <a:normAutofit/>
          </a:bodyPr>
          <a:lstStyle>
            <a:lvl1pPr marL="457200" lvl="0" indent="-387350" algn="l">
              <a:lnSpc>
                <a:spcPct val="100000"/>
              </a:lnSpc>
              <a:spcBef>
                <a:spcPts val="1000"/>
              </a:spcBef>
              <a:spcAft>
                <a:spcPts val="0"/>
              </a:spcAft>
              <a:buSzPts val="2500"/>
              <a:buFont typeface="Arial"/>
              <a:buChar char="•"/>
              <a:defRPr/>
            </a:lvl1pPr>
            <a:lvl2pPr marL="914400" lvl="1" indent="-371475" algn="l">
              <a:lnSpc>
                <a:spcPct val="100000"/>
              </a:lnSpc>
              <a:spcBef>
                <a:spcPts val="500"/>
              </a:spcBef>
              <a:spcAft>
                <a:spcPts val="0"/>
              </a:spcAft>
              <a:buSzPts val="2250"/>
              <a:buChar char="‐"/>
              <a:defRPr/>
            </a:lvl2pPr>
            <a:lvl3pPr marL="1371600" lvl="2" indent="-309880" algn="l">
              <a:lnSpc>
                <a:spcPct val="100000"/>
              </a:lnSpc>
              <a:spcBef>
                <a:spcPts val="500"/>
              </a:spcBef>
              <a:spcAft>
                <a:spcPts val="0"/>
              </a:spcAft>
              <a:buSzPts val="1280"/>
              <a:buChar char="o"/>
              <a:defRPr/>
            </a:lvl3pPr>
            <a:lvl4pPr marL="1828800" lvl="3" indent="-339725" algn="l">
              <a:lnSpc>
                <a:spcPct val="100000"/>
              </a:lnSpc>
              <a:spcBef>
                <a:spcPts val="500"/>
              </a:spcBef>
              <a:spcAft>
                <a:spcPts val="0"/>
              </a:spcAft>
              <a:buSzPts val="17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4" name="Google Shape;584;p110"/>
          <p:cNvSpPr txBox="1">
            <a:spLocks noGrp="1"/>
          </p:cNvSpPr>
          <p:nvPr>
            <p:ph type="body" idx="2"/>
          </p:nvPr>
        </p:nvSpPr>
        <p:spPr>
          <a:xfrm>
            <a:off x="457200" y="1562100"/>
            <a:ext cx="5638800" cy="469238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85" name="Google Shape;585;p110"/>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029 Timeline">
  <p:cSld name="1_029 Timeline">
    <p:spTree>
      <p:nvGrpSpPr>
        <p:cNvPr id="1" name="Shape 586"/>
        <p:cNvGrpSpPr/>
        <p:nvPr/>
      </p:nvGrpSpPr>
      <p:grpSpPr>
        <a:xfrm>
          <a:off x="0" y="0"/>
          <a:ext cx="0" cy="0"/>
          <a:chOff x="0" y="0"/>
          <a:chExt cx="0" cy="0"/>
        </a:xfrm>
      </p:grpSpPr>
      <p:sp>
        <p:nvSpPr>
          <p:cNvPr id="587" name="Google Shape;587;p111"/>
          <p:cNvSpPr txBox="1">
            <a:spLocks noGrp="1"/>
          </p:cNvSpPr>
          <p:nvPr>
            <p:ph type="title"/>
          </p:nvPr>
        </p:nvSpPr>
        <p:spPr>
          <a:xfrm>
            <a:off x="457200" y="419100"/>
            <a:ext cx="11277600" cy="952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111"/>
          <p:cNvSpPr txBox="1">
            <a:spLocks noGrp="1"/>
          </p:cNvSpPr>
          <p:nvPr>
            <p:ph type="body" idx="1"/>
          </p:nvPr>
        </p:nvSpPr>
        <p:spPr>
          <a:xfrm>
            <a:off x="457200" y="3164440"/>
            <a:ext cx="11277600" cy="3090050"/>
          </a:xfrm>
          <a:prstGeom prst="rect">
            <a:avLst/>
          </a:prstGeom>
          <a:noFill/>
          <a:ln>
            <a:noFill/>
          </a:ln>
        </p:spPr>
        <p:txBody>
          <a:bodyPr spcFirstLastPara="1" wrap="square" lIns="0" tIns="0" rIns="0" bIns="1371600" anchor="ctr"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111"/>
          <p:cNvSpPr txBox="1">
            <a:spLocks noGrp="1"/>
          </p:cNvSpPr>
          <p:nvPr>
            <p:ph type="body" idx="2"/>
          </p:nvPr>
        </p:nvSpPr>
        <p:spPr>
          <a:xfrm>
            <a:off x="457200" y="1562100"/>
            <a:ext cx="11277600" cy="1335088"/>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90" name="Google Shape;590;p111"/>
          <p:cNvCxnSpPr/>
          <p:nvPr/>
        </p:nvCxnSpPr>
        <p:spPr>
          <a:xfrm>
            <a:off x="6096001" y="1418368"/>
            <a:ext cx="5638799"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cxnSp>
        <p:nvCxnSpPr>
          <p:cNvPr id="591" name="Google Shape;591;p111"/>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030 Map / Tables / Graphics">
  <p:cSld name="1_030 Map / Tables / Graphics">
    <p:spTree>
      <p:nvGrpSpPr>
        <p:cNvPr id="1" name="Shape 592"/>
        <p:cNvGrpSpPr/>
        <p:nvPr/>
      </p:nvGrpSpPr>
      <p:grpSpPr>
        <a:xfrm>
          <a:off x="0" y="0"/>
          <a:ext cx="0" cy="0"/>
          <a:chOff x="0" y="0"/>
          <a:chExt cx="0" cy="0"/>
        </a:xfrm>
      </p:grpSpPr>
      <p:sp>
        <p:nvSpPr>
          <p:cNvPr id="593" name="Google Shape;593;p112"/>
          <p:cNvSpPr txBox="1">
            <a:spLocks noGrp="1"/>
          </p:cNvSpPr>
          <p:nvPr>
            <p:ph type="title"/>
          </p:nvPr>
        </p:nvSpPr>
        <p:spPr>
          <a:xfrm>
            <a:off x="457200" y="419100"/>
            <a:ext cx="11277600" cy="95249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94" name="Google Shape;594;p112"/>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595" name="Google Shape;595;p112"/>
          <p:cNvSpPr txBox="1">
            <a:spLocks noGrp="1"/>
          </p:cNvSpPr>
          <p:nvPr>
            <p:ph type="body" idx="1"/>
          </p:nvPr>
        </p:nvSpPr>
        <p:spPr>
          <a:xfrm>
            <a:off x="457201" y="1557338"/>
            <a:ext cx="3238500" cy="4691062"/>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6" name="Google Shape;596;p112"/>
          <p:cNvSpPr txBox="1">
            <a:spLocks noGrp="1"/>
          </p:cNvSpPr>
          <p:nvPr>
            <p:ph type="body" idx="2"/>
          </p:nvPr>
        </p:nvSpPr>
        <p:spPr>
          <a:xfrm>
            <a:off x="4114801" y="1557338"/>
            <a:ext cx="7620000" cy="4691062"/>
          </a:xfrm>
          <a:prstGeom prst="rect">
            <a:avLst/>
          </a:prstGeom>
          <a:solidFill>
            <a:schemeClr val="lt1"/>
          </a:solidFill>
          <a:ln>
            <a:noFill/>
          </a:ln>
        </p:spPr>
        <p:txBody>
          <a:bodyPr spcFirstLastPara="1" wrap="square" lIns="0" tIns="0" rIns="0" bIns="1188700" anchor="ctr" anchorCtr="0">
            <a:normAutofit/>
          </a:bodyPr>
          <a:lstStyle>
            <a:lvl1pPr marL="457200" lvl="0" indent="-228600" algn="ctr">
              <a:lnSpc>
                <a:spcPct val="100000"/>
              </a:lnSpc>
              <a:spcBef>
                <a:spcPts val="1000"/>
              </a:spcBef>
              <a:spcAft>
                <a:spcPts val="0"/>
              </a:spcAft>
              <a:buSzPts val="2500"/>
              <a:buNone/>
              <a:defRPr/>
            </a:lvl1pPr>
            <a:lvl2pPr marL="914400" lvl="1" indent="-228600" algn="l">
              <a:lnSpc>
                <a:spcPct val="100000"/>
              </a:lnSpc>
              <a:spcBef>
                <a:spcPts val="500"/>
              </a:spcBef>
              <a:spcAft>
                <a:spcPts val="0"/>
              </a:spcAft>
              <a:buSzPts val="2250"/>
              <a:buNone/>
              <a:defRPr/>
            </a:lvl2pPr>
            <a:lvl3pPr marL="1371600" lvl="2" indent="-228600" algn="l">
              <a:lnSpc>
                <a:spcPct val="100000"/>
              </a:lnSpc>
              <a:spcBef>
                <a:spcPts val="500"/>
              </a:spcBef>
              <a:spcAft>
                <a:spcPts val="0"/>
              </a:spcAft>
              <a:buSzPts val="1280"/>
              <a:buNone/>
              <a:defRPr/>
            </a:lvl3pPr>
            <a:lvl4pPr marL="1828800" lvl="3" indent="-228600" algn="l">
              <a:lnSpc>
                <a:spcPct val="100000"/>
              </a:lnSpc>
              <a:spcBef>
                <a:spcPts val="500"/>
              </a:spcBef>
              <a:spcAft>
                <a:spcPts val="0"/>
              </a:spcAft>
              <a:buSzPts val="1750"/>
              <a:buNone/>
              <a:defRPr/>
            </a:lvl4pPr>
            <a:lvl5pPr marL="2286000" lvl="4" indent="-228600" algn="l">
              <a:lnSpc>
                <a:spcPct val="100000"/>
              </a:lnSpc>
              <a:spcBef>
                <a:spcPts val="500"/>
              </a:spcBef>
              <a:spcAft>
                <a:spcPts val="0"/>
              </a:spcAft>
              <a:buSzPts val="175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031 Iconic List Items">
  <p:cSld name="1_031 Iconic List Items">
    <p:spTree>
      <p:nvGrpSpPr>
        <p:cNvPr id="1" name="Shape 597"/>
        <p:cNvGrpSpPr/>
        <p:nvPr/>
      </p:nvGrpSpPr>
      <p:grpSpPr>
        <a:xfrm>
          <a:off x="0" y="0"/>
          <a:ext cx="0" cy="0"/>
          <a:chOff x="0" y="0"/>
          <a:chExt cx="0" cy="0"/>
        </a:xfrm>
      </p:grpSpPr>
      <p:sp>
        <p:nvSpPr>
          <p:cNvPr id="598" name="Google Shape;598;p113"/>
          <p:cNvSpPr txBox="1">
            <a:spLocks noGrp="1"/>
          </p:cNvSpPr>
          <p:nvPr>
            <p:ph type="body" idx="1"/>
          </p:nvPr>
        </p:nvSpPr>
        <p:spPr>
          <a:xfrm>
            <a:off x="457200" y="419100"/>
            <a:ext cx="11277602"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9" name="Google Shape;599;p113"/>
          <p:cNvSpPr>
            <a:spLocks noGrp="1"/>
          </p:cNvSpPr>
          <p:nvPr>
            <p:ph type="pic" idx="2"/>
          </p:nvPr>
        </p:nvSpPr>
        <p:spPr>
          <a:xfrm>
            <a:off x="457200" y="1562099"/>
            <a:ext cx="1371600" cy="1371600"/>
          </a:xfrm>
          <a:prstGeom prst="rect">
            <a:avLst/>
          </a:prstGeom>
          <a:noFill/>
          <a:ln>
            <a:noFill/>
          </a:ln>
        </p:spPr>
      </p:sp>
      <p:sp>
        <p:nvSpPr>
          <p:cNvPr id="600" name="Google Shape;600;p113"/>
          <p:cNvSpPr txBox="1">
            <a:spLocks noGrp="1"/>
          </p:cNvSpPr>
          <p:nvPr>
            <p:ph type="body" idx="3"/>
          </p:nvPr>
        </p:nvSpPr>
        <p:spPr>
          <a:xfrm>
            <a:off x="1921267" y="1562100"/>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13"/>
          <p:cNvSpPr>
            <a:spLocks noGrp="1"/>
          </p:cNvSpPr>
          <p:nvPr>
            <p:ph type="pic" idx="4"/>
          </p:nvPr>
        </p:nvSpPr>
        <p:spPr>
          <a:xfrm>
            <a:off x="457200" y="4876800"/>
            <a:ext cx="1371600" cy="1371600"/>
          </a:xfrm>
          <a:prstGeom prst="rect">
            <a:avLst/>
          </a:prstGeom>
          <a:noFill/>
          <a:ln>
            <a:noFill/>
          </a:ln>
        </p:spPr>
      </p:sp>
      <p:sp>
        <p:nvSpPr>
          <p:cNvPr id="602" name="Google Shape;602;p113"/>
          <p:cNvSpPr txBox="1">
            <a:spLocks noGrp="1"/>
          </p:cNvSpPr>
          <p:nvPr>
            <p:ph type="body" idx="5"/>
          </p:nvPr>
        </p:nvSpPr>
        <p:spPr>
          <a:xfrm>
            <a:off x="1921267" y="4876801"/>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3" name="Google Shape;603;p113"/>
          <p:cNvSpPr>
            <a:spLocks noGrp="1"/>
          </p:cNvSpPr>
          <p:nvPr>
            <p:ph type="pic" idx="6"/>
          </p:nvPr>
        </p:nvSpPr>
        <p:spPr>
          <a:xfrm>
            <a:off x="457200" y="3238501"/>
            <a:ext cx="1371600" cy="1371600"/>
          </a:xfrm>
          <a:prstGeom prst="rect">
            <a:avLst/>
          </a:prstGeom>
          <a:noFill/>
          <a:ln>
            <a:noFill/>
          </a:ln>
        </p:spPr>
      </p:sp>
      <p:sp>
        <p:nvSpPr>
          <p:cNvPr id="604" name="Google Shape;604;p113"/>
          <p:cNvSpPr txBox="1">
            <a:spLocks noGrp="1"/>
          </p:cNvSpPr>
          <p:nvPr>
            <p:ph type="body" idx="7"/>
          </p:nvPr>
        </p:nvSpPr>
        <p:spPr>
          <a:xfrm>
            <a:off x="1921267" y="3238502"/>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113"/>
          <p:cNvSpPr>
            <a:spLocks noGrp="1"/>
          </p:cNvSpPr>
          <p:nvPr>
            <p:ph type="pic" idx="8"/>
          </p:nvPr>
        </p:nvSpPr>
        <p:spPr>
          <a:xfrm>
            <a:off x="6304910" y="1562099"/>
            <a:ext cx="1371600" cy="1371600"/>
          </a:xfrm>
          <a:prstGeom prst="rect">
            <a:avLst/>
          </a:prstGeom>
          <a:noFill/>
          <a:ln>
            <a:noFill/>
          </a:ln>
        </p:spPr>
      </p:sp>
      <p:sp>
        <p:nvSpPr>
          <p:cNvPr id="606" name="Google Shape;606;p113"/>
          <p:cNvSpPr txBox="1">
            <a:spLocks noGrp="1"/>
          </p:cNvSpPr>
          <p:nvPr>
            <p:ph type="body" idx="9"/>
          </p:nvPr>
        </p:nvSpPr>
        <p:spPr>
          <a:xfrm>
            <a:off x="7768977" y="1562100"/>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113"/>
          <p:cNvSpPr>
            <a:spLocks noGrp="1"/>
          </p:cNvSpPr>
          <p:nvPr>
            <p:ph type="pic" idx="13"/>
          </p:nvPr>
        </p:nvSpPr>
        <p:spPr>
          <a:xfrm>
            <a:off x="6304910" y="4876800"/>
            <a:ext cx="1371600" cy="1371600"/>
          </a:xfrm>
          <a:prstGeom prst="rect">
            <a:avLst/>
          </a:prstGeom>
          <a:noFill/>
          <a:ln>
            <a:noFill/>
          </a:ln>
        </p:spPr>
      </p:sp>
      <p:sp>
        <p:nvSpPr>
          <p:cNvPr id="608" name="Google Shape;608;p113"/>
          <p:cNvSpPr txBox="1">
            <a:spLocks noGrp="1"/>
          </p:cNvSpPr>
          <p:nvPr>
            <p:ph type="body" idx="14"/>
          </p:nvPr>
        </p:nvSpPr>
        <p:spPr>
          <a:xfrm>
            <a:off x="7768977" y="4876801"/>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113"/>
          <p:cNvSpPr>
            <a:spLocks noGrp="1"/>
          </p:cNvSpPr>
          <p:nvPr>
            <p:ph type="pic" idx="15"/>
          </p:nvPr>
        </p:nvSpPr>
        <p:spPr>
          <a:xfrm>
            <a:off x="6304910" y="3238501"/>
            <a:ext cx="1371600" cy="1371600"/>
          </a:xfrm>
          <a:prstGeom prst="rect">
            <a:avLst/>
          </a:prstGeom>
          <a:noFill/>
          <a:ln>
            <a:noFill/>
          </a:ln>
        </p:spPr>
      </p:sp>
      <p:sp>
        <p:nvSpPr>
          <p:cNvPr id="610" name="Google Shape;610;p113"/>
          <p:cNvSpPr txBox="1">
            <a:spLocks noGrp="1"/>
          </p:cNvSpPr>
          <p:nvPr>
            <p:ph type="body" idx="16"/>
          </p:nvPr>
        </p:nvSpPr>
        <p:spPr>
          <a:xfrm>
            <a:off x="7768977" y="3238502"/>
            <a:ext cx="3965825"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1" name="Google Shape;611;p113"/>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032 Iconic List Items">
  <p:cSld name="1_032 Iconic List Items">
    <p:spTree>
      <p:nvGrpSpPr>
        <p:cNvPr id="1" name="Shape 612"/>
        <p:cNvGrpSpPr/>
        <p:nvPr/>
      </p:nvGrpSpPr>
      <p:grpSpPr>
        <a:xfrm>
          <a:off x="0" y="0"/>
          <a:ext cx="0" cy="0"/>
          <a:chOff x="0" y="0"/>
          <a:chExt cx="0" cy="0"/>
        </a:xfrm>
      </p:grpSpPr>
      <p:sp>
        <p:nvSpPr>
          <p:cNvPr id="613" name="Google Shape;613;p114"/>
          <p:cNvSpPr txBox="1">
            <a:spLocks noGrp="1"/>
          </p:cNvSpPr>
          <p:nvPr>
            <p:ph type="body" idx="1"/>
          </p:nvPr>
        </p:nvSpPr>
        <p:spPr>
          <a:xfrm>
            <a:off x="457200" y="419100"/>
            <a:ext cx="5638800"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4" name="Google Shape;614;p114"/>
          <p:cNvSpPr>
            <a:spLocks noGrp="1"/>
          </p:cNvSpPr>
          <p:nvPr>
            <p:ph type="pic" idx="2"/>
          </p:nvPr>
        </p:nvSpPr>
        <p:spPr>
          <a:xfrm>
            <a:off x="457200" y="1562099"/>
            <a:ext cx="1371600" cy="1371600"/>
          </a:xfrm>
          <a:prstGeom prst="rect">
            <a:avLst/>
          </a:prstGeom>
          <a:noFill/>
          <a:ln>
            <a:noFill/>
          </a:ln>
        </p:spPr>
      </p:sp>
      <p:sp>
        <p:nvSpPr>
          <p:cNvPr id="615" name="Google Shape;615;p114"/>
          <p:cNvSpPr txBox="1">
            <a:spLocks noGrp="1"/>
          </p:cNvSpPr>
          <p:nvPr>
            <p:ph type="body" idx="3"/>
          </p:nvPr>
        </p:nvSpPr>
        <p:spPr>
          <a:xfrm>
            <a:off x="1921267" y="1562100"/>
            <a:ext cx="4174733"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114"/>
          <p:cNvSpPr>
            <a:spLocks noGrp="1"/>
          </p:cNvSpPr>
          <p:nvPr>
            <p:ph type="pic" idx="4"/>
          </p:nvPr>
        </p:nvSpPr>
        <p:spPr>
          <a:xfrm>
            <a:off x="457200" y="4876800"/>
            <a:ext cx="1371600" cy="1371600"/>
          </a:xfrm>
          <a:prstGeom prst="rect">
            <a:avLst/>
          </a:prstGeom>
          <a:noFill/>
          <a:ln>
            <a:noFill/>
          </a:ln>
        </p:spPr>
      </p:sp>
      <p:sp>
        <p:nvSpPr>
          <p:cNvPr id="617" name="Google Shape;617;p114"/>
          <p:cNvSpPr txBox="1">
            <a:spLocks noGrp="1"/>
          </p:cNvSpPr>
          <p:nvPr>
            <p:ph type="body" idx="5"/>
          </p:nvPr>
        </p:nvSpPr>
        <p:spPr>
          <a:xfrm>
            <a:off x="1921267" y="4876801"/>
            <a:ext cx="4174733"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8" name="Google Shape;618;p114"/>
          <p:cNvSpPr>
            <a:spLocks noGrp="1"/>
          </p:cNvSpPr>
          <p:nvPr>
            <p:ph type="pic" idx="6"/>
          </p:nvPr>
        </p:nvSpPr>
        <p:spPr>
          <a:xfrm>
            <a:off x="457200" y="3238501"/>
            <a:ext cx="1371600" cy="1371600"/>
          </a:xfrm>
          <a:prstGeom prst="rect">
            <a:avLst/>
          </a:prstGeom>
          <a:noFill/>
          <a:ln>
            <a:noFill/>
          </a:ln>
        </p:spPr>
      </p:sp>
      <p:sp>
        <p:nvSpPr>
          <p:cNvPr id="619" name="Google Shape;619;p114"/>
          <p:cNvSpPr txBox="1">
            <a:spLocks noGrp="1"/>
          </p:cNvSpPr>
          <p:nvPr>
            <p:ph type="body" idx="7"/>
          </p:nvPr>
        </p:nvSpPr>
        <p:spPr>
          <a:xfrm>
            <a:off x="1921267" y="3238502"/>
            <a:ext cx="4174733" cy="1371599"/>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20" name="Google Shape;620;p114"/>
          <p:cNvCxnSpPr/>
          <p:nvPr/>
        </p:nvCxnSpPr>
        <p:spPr>
          <a:xfrm>
            <a:off x="457200" y="1418368"/>
            <a:ext cx="56388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621" name="Google Shape;621;p114"/>
          <p:cNvSpPr txBox="1">
            <a:spLocks noGrp="1"/>
          </p:cNvSpPr>
          <p:nvPr>
            <p:ph type="body" idx="8"/>
          </p:nvPr>
        </p:nvSpPr>
        <p:spPr>
          <a:xfrm>
            <a:off x="6477000" y="419100"/>
            <a:ext cx="5257800" cy="5835390"/>
          </a:xfrm>
          <a:prstGeom prst="rect">
            <a:avLst/>
          </a:prstGeom>
          <a:noFill/>
          <a:ln>
            <a:noFill/>
          </a:ln>
        </p:spPr>
        <p:txBody>
          <a:bodyPr spcFirstLastPara="1" wrap="square" lIns="0" tIns="0" rIns="0" bIns="1097275" anchor="ctr" anchorCtr="0">
            <a:normAutofit/>
          </a:bodyPr>
          <a:lstStyle>
            <a:lvl1pPr marL="457200" lvl="0" indent="-228600" algn="ctr">
              <a:lnSpc>
                <a:spcPct val="100000"/>
              </a:lnSpc>
              <a:spcBef>
                <a:spcPts val="1000"/>
              </a:spcBef>
              <a:spcAft>
                <a:spcPts val="0"/>
              </a:spcAft>
              <a:buSzPts val="2500"/>
              <a:buNone/>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033 Any Questions">
  <p:cSld name="1_033 Any Questions">
    <p:spTree>
      <p:nvGrpSpPr>
        <p:cNvPr id="1" name="Shape 622"/>
        <p:cNvGrpSpPr/>
        <p:nvPr/>
      </p:nvGrpSpPr>
      <p:grpSpPr>
        <a:xfrm>
          <a:off x="0" y="0"/>
          <a:ext cx="0" cy="0"/>
          <a:chOff x="0" y="0"/>
          <a:chExt cx="0" cy="0"/>
        </a:xfrm>
      </p:grpSpPr>
      <p:sp>
        <p:nvSpPr>
          <p:cNvPr id="623" name="Google Shape;623;p115"/>
          <p:cNvSpPr>
            <a:spLocks noGrp="1"/>
          </p:cNvSpPr>
          <p:nvPr>
            <p:ph type="pic" idx="2"/>
          </p:nvPr>
        </p:nvSpPr>
        <p:spPr>
          <a:xfrm>
            <a:off x="0" y="0"/>
            <a:ext cx="5646656" cy="6857996"/>
          </a:xfrm>
          <a:prstGeom prst="rect">
            <a:avLst/>
          </a:prstGeom>
          <a:noFill/>
          <a:ln>
            <a:noFill/>
          </a:ln>
        </p:spPr>
      </p:sp>
      <p:sp>
        <p:nvSpPr>
          <p:cNvPr id="624" name="Google Shape;624;p115"/>
          <p:cNvSpPr txBox="1">
            <a:spLocks noGrp="1"/>
          </p:cNvSpPr>
          <p:nvPr>
            <p:ph type="title"/>
          </p:nvPr>
        </p:nvSpPr>
        <p:spPr>
          <a:xfrm>
            <a:off x="6095999" y="2007066"/>
            <a:ext cx="5646656" cy="1381906"/>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4500"/>
              <a:buFont typeface="Georgia"/>
              <a:buNone/>
              <a:defRPr sz="4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25" name="Google Shape;625;p115"/>
          <p:cNvCxnSpPr/>
          <p:nvPr/>
        </p:nvCxnSpPr>
        <p:spPr>
          <a:xfrm>
            <a:off x="6095999" y="3419260"/>
            <a:ext cx="563880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1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034 Next Steps">
  <p:cSld name="1_034 Next Steps">
    <p:spTree>
      <p:nvGrpSpPr>
        <p:cNvPr id="1" name="Shape 626"/>
        <p:cNvGrpSpPr/>
        <p:nvPr/>
      </p:nvGrpSpPr>
      <p:grpSpPr>
        <a:xfrm>
          <a:off x="0" y="0"/>
          <a:ext cx="0" cy="0"/>
          <a:chOff x="0" y="0"/>
          <a:chExt cx="0" cy="0"/>
        </a:xfrm>
      </p:grpSpPr>
      <p:sp>
        <p:nvSpPr>
          <p:cNvPr id="627" name="Google Shape;627;p116"/>
          <p:cNvSpPr>
            <a:spLocks noGrp="1"/>
          </p:cNvSpPr>
          <p:nvPr>
            <p:ph type="pic" idx="2"/>
          </p:nvPr>
        </p:nvSpPr>
        <p:spPr>
          <a:xfrm>
            <a:off x="0" y="0"/>
            <a:ext cx="5646656" cy="6857996"/>
          </a:xfrm>
          <a:prstGeom prst="rect">
            <a:avLst/>
          </a:prstGeom>
          <a:noFill/>
          <a:ln>
            <a:noFill/>
          </a:ln>
        </p:spPr>
      </p:sp>
      <p:sp>
        <p:nvSpPr>
          <p:cNvPr id="628" name="Google Shape;628;p116"/>
          <p:cNvSpPr txBox="1">
            <a:spLocks noGrp="1"/>
          </p:cNvSpPr>
          <p:nvPr>
            <p:ph type="body" idx="1"/>
          </p:nvPr>
        </p:nvSpPr>
        <p:spPr>
          <a:xfrm>
            <a:off x="6096000" y="419100"/>
            <a:ext cx="5646738" cy="952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4000"/>
              <a:buNone/>
              <a:defRPr sz="3200">
                <a:solidFill>
                  <a:schemeClr val="dk2"/>
                </a:solidFill>
                <a:latin typeface="Georgia"/>
                <a:ea typeface="Georgia"/>
                <a:cs typeface="Georgia"/>
                <a:sym typeface="Georgia"/>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29" name="Google Shape;629;p116"/>
          <p:cNvCxnSpPr/>
          <p:nvPr/>
        </p:nvCxnSpPr>
        <p:spPr>
          <a:xfrm>
            <a:off x="6096000" y="1418368"/>
            <a:ext cx="56388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630" name="Google Shape;630;p116"/>
          <p:cNvSpPr txBox="1">
            <a:spLocks noGrp="1"/>
          </p:cNvSpPr>
          <p:nvPr>
            <p:ph type="body" idx="3"/>
          </p:nvPr>
        </p:nvSpPr>
        <p:spPr>
          <a:xfrm>
            <a:off x="6096000" y="1562100"/>
            <a:ext cx="5646738" cy="4686300"/>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035 Contacts Slide with Images">
  <p:cSld name="1_035 Contacts Slide with Images">
    <p:spTree>
      <p:nvGrpSpPr>
        <p:cNvPr id="1" name="Shape 631"/>
        <p:cNvGrpSpPr/>
        <p:nvPr/>
      </p:nvGrpSpPr>
      <p:grpSpPr>
        <a:xfrm>
          <a:off x="0" y="0"/>
          <a:ext cx="0" cy="0"/>
          <a:chOff x="0" y="0"/>
          <a:chExt cx="0" cy="0"/>
        </a:xfrm>
      </p:grpSpPr>
      <p:sp>
        <p:nvSpPr>
          <p:cNvPr id="632" name="Google Shape;632;p117"/>
          <p:cNvSpPr txBox="1">
            <a:spLocks noGrp="1"/>
          </p:cNvSpPr>
          <p:nvPr>
            <p:ph type="title"/>
          </p:nvPr>
        </p:nvSpPr>
        <p:spPr>
          <a:xfrm>
            <a:off x="457200" y="419100"/>
            <a:ext cx="11277600" cy="9524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3" name="Google Shape;633;p117"/>
          <p:cNvSpPr>
            <a:spLocks noGrp="1"/>
          </p:cNvSpPr>
          <p:nvPr>
            <p:ph type="pic" idx="2"/>
          </p:nvPr>
        </p:nvSpPr>
        <p:spPr>
          <a:xfrm>
            <a:off x="457198" y="3163430"/>
            <a:ext cx="1396635" cy="1396634"/>
          </a:xfrm>
          <a:prstGeom prst="rect">
            <a:avLst/>
          </a:prstGeom>
          <a:noFill/>
          <a:ln>
            <a:noFill/>
          </a:ln>
        </p:spPr>
      </p:sp>
      <p:sp>
        <p:nvSpPr>
          <p:cNvPr id="634" name="Google Shape;634;p117"/>
          <p:cNvSpPr>
            <a:spLocks noGrp="1"/>
          </p:cNvSpPr>
          <p:nvPr>
            <p:ph type="pic" idx="3"/>
          </p:nvPr>
        </p:nvSpPr>
        <p:spPr>
          <a:xfrm>
            <a:off x="6497548" y="3163430"/>
            <a:ext cx="1396635" cy="1396634"/>
          </a:xfrm>
          <a:prstGeom prst="rect">
            <a:avLst/>
          </a:prstGeom>
          <a:noFill/>
          <a:ln>
            <a:noFill/>
          </a:ln>
        </p:spPr>
      </p:sp>
      <p:sp>
        <p:nvSpPr>
          <p:cNvPr id="635" name="Google Shape;635;p117"/>
          <p:cNvSpPr>
            <a:spLocks noGrp="1"/>
          </p:cNvSpPr>
          <p:nvPr>
            <p:ph type="pic" idx="4"/>
          </p:nvPr>
        </p:nvSpPr>
        <p:spPr>
          <a:xfrm>
            <a:off x="457198" y="4826299"/>
            <a:ext cx="1396635" cy="1396634"/>
          </a:xfrm>
          <a:prstGeom prst="rect">
            <a:avLst/>
          </a:prstGeom>
          <a:noFill/>
          <a:ln>
            <a:noFill/>
          </a:ln>
        </p:spPr>
      </p:sp>
      <p:sp>
        <p:nvSpPr>
          <p:cNvPr id="636" name="Google Shape;636;p117"/>
          <p:cNvSpPr>
            <a:spLocks noGrp="1"/>
          </p:cNvSpPr>
          <p:nvPr>
            <p:ph type="pic" idx="5"/>
          </p:nvPr>
        </p:nvSpPr>
        <p:spPr>
          <a:xfrm>
            <a:off x="6497548" y="4826299"/>
            <a:ext cx="1396635" cy="1396634"/>
          </a:xfrm>
          <a:prstGeom prst="rect">
            <a:avLst/>
          </a:prstGeom>
          <a:noFill/>
          <a:ln>
            <a:noFill/>
          </a:ln>
        </p:spPr>
      </p:sp>
      <p:cxnSp>
        <p:nvCxnSpPr>
          <p:cNvPr id="637" name="Google Shape;637;p117"/>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638" name="Google Shape;638;p117"/>
          <p:cNvSpPr txBox="1">
            <a:spLocks noGrp="1"/>
          </p:cNvSpPr>
          <p:nvPr>
            <p:ph type="body" idx="1"/>
          </p:nvPr>
        </p:nvSpPr>
        <p:spPr>
          <a:xfrm>
            <a:off x="457200" y="1562100"/>
            <a:ext cx="11277600" cy="1304925"/>
          </a:xfrm>
          <a:prstGeom prst="rect">
            <a:avLst/>
          </a:prstGeom>
          <a:noFill/>
          <a:ln>
            <a:noFill/>
          </a:ln>
        </p:spPr>
        <p:txBody>
          <a:bodyPr spcFirstLastPara="1" wrap="square" lIns="0" tIns="0" rIns="0" bIns="0" anchor="t" anchorCtr="0">
            <a:normAutofit/>
          </a:bodyPr>
          <a:lstStyle>
            <a:lvl1pPr marL="457200" lvl="0" indent="-371475" algn="l">
              <a:lnSpc>
                <a:spcPct val="100000"/>
              </a:lnSpc>
              <a:spcBef>
                <a:spcPts val="1000"/>
              </a:spcBef>
              <a:spcAft>
                <a:spcPts val="0"/>
              </a:spcAft>
              <a:buSzPts val="2250"/>
              <a:buChar char="•"/>
              <a:defRPr/>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22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036 Contacts Slide with Images">
  <p:cSld name="1_036 Contacts Slide with Images">
    <p:spTree>
      <p:nvGrpSpPr>
        <p:cNvPr id="1" name="Shape 639"/>
        <p:cNvGrpSpPr/>
        <p:nvPr/>
      </p:nvGrpSpPr>
      <p:grpSpPr>
        <a:xfrm>
          <a:off x="0" y="0"/>
          <a:ext cx="0" cy="0"/>
          <a:chOff x="0" y="0"/>
          <a:chExt cx="0" cy="0"/>
        </a:xfrm>
      </p:grpSpPr>
      <p:sp>
        <p:nvSpPr>
          <p:cNvPr id="640" name="Google Shape;640;p118"/>
          <p:cNvSpPr txBox="1">
            <a:spLocks noGrp="1"/>
          </p:cNvSpPr>
          <p:nvPr>
            <p:ph type="title"/>
          </p:nvPr>
        </p:nvSpPr>
        <p:spPr>
          <a:xfrm>
            <a:off x="457200" y="419100"/>
            <a:ext cx="11277600" cy="9524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200"/>
              <a:buFont typeface="Georgia"/>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1" name="Google Shape;641;p118"/>
          <p:cNvSpPr>
            <a:spLocks noGrp="1"/>
          </p:cNvSpPr>
          <p:nvPr>
            <p:ph type="pic" idx="2"/>
          </p:nvPr>
        </p:nvSpPr>
        <p:spPr>
          <a:xfrm>
            <a:off x="457198" y="3197749"/>
            <a:ext cx="1396635" cy="1396634"/>
          </a:xfrm>
          <a:prstGeom prst="rect">
            <a:avLst/>
          </a:prstGeom>
          <a:noFill/>
          <a:ln>
            <a:noFill/>
          </a:ln>
        </p:spPr>
      </p:sp>
      <p:sp>
        <p:nvSpPr>
          <p:cNvPr id="642" name="Google Shape;642;p118"/>
          <p:cNvSpPr>
            <a:spLocks noGrp="1"/>
          </p:cNvSpPr>
          <p:nvPr>
            <p:ph type="pic" idx="3"/>
          </p:nvPr>
        </p:nvSpPr>
        <p:spPr>
          <a:xfrm>
            <a:off x="6497548" y="3197749"/>
            <a:ext cx="1396635" cy="1396634"/>
          </a:xfrm>
          <a:prstGeom prst="rect">
            <a:avLst/>
          </a:prstGeom>
          <a:noFill/>
          <a:ln>
            <a:noFill/>
          </a:ln>
        </p:spPr>
      </p:sp>
      <p:sp>
        <p:nvSpPr>
          <p:cNvPr id="643" name="Google Shape;643;p118"/>
          <p:cNvSpPr>
            <a:spLocks noGrp="1"/>
          </p:cNvSpPr>
          <p:nvPr>
            <p:ph type="pic" idx="4"/>
          </p:nvPr>
        </p:nvSpPr>
        <p:spPr>
          <a:xfrm>
            <a:off x="457198" y="4826299"/>
            <a:ext cx="1396635" cy="1396634"/>
          </a:xfrm>
          <a:prstGeom prst="rect">
            <a:avLst/>
          </a:prstGeom>
          <a:noFill/>
          <a:ln>
            <a:noFill/>
          </a:ln>
        </p:spPr>
      </p:sp>
      <p:sp>
        <p:nvSpPr>
          <p:cNvPr id="644" name="Google Shape;644;p118"/>
          <p:cNvSpPr>
            <a:spLocks noGrp="1"/>
          </p:cNvSpPr>
          <p:nvPr>
            <p:ph type="pic" idx="5"/>
          </p:nvPr>
        </p:nvSpPr>
        <p:spPr>
          <a:xfrm>
            <a:off x="6497548" y="4826299"/>
            <a:ext cx="1396635" cy="1396634"/>
          </a:xfrm>
          <a:prstGeom prst="rect">
            <a:avLst/>
          </a:prstGeom>
          <a:noFill/>
          <a:ln>
            <a:noFill/>
          </a:ln>
        </p:spPr>
      </p:sp>
      <p:cxnSp>
        <p:nvCxnSpPr>
          <p:cNvPr id="645" name="Google Shape;645;p118"/>
          <p:cNvCxnSpPr/>
          <p:nvPr/>
        </p:nvCxnSpPr>
        <p:spPr>
          <a:xfrm>
            <a:off x="457200" y="1418368"/>
            <a:ext cx="11277600"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
        <p:nvSpPr>
          <p:cNvPr id="646" name="Google Shape;646;p118"/>
          <p:cNvSpPr>
            <a:spLocks noGrp="1"/>
          </p:cNvSpPr>
          <p:nvPr>
            <p:ph type="pic" idx="6"/>
          </p:nvPr>
        </p:nvSpPr>
        <p:spPr>
          <a:xfrm>
            <a:off x="457198" y="1569198"/>
            <a:ext cx="1396635" cy="1396634"/>
          </a:xfrm>
          <a:prstGeom prst="rect">
            <a:avLst/>
          </a:prstGeom>
          <a:noFill/>
          <a:ln>
            <a:noFill/>
          </a:ln>
        </p:spPr>
      </p:sp>
      <p:sp>
        <p:nvSpPr>
          <p:cNvPr id="647" name="Google Shape;647;p118"/>
          <p:cNvSpPr>
            <a:spLocks noGrp="1"/>
          </p:cNvSpPr>
          <p:nvPr>
            <p:ph type="pic" idx="7"/>
          </p:nvPr>
        </p:nvSpPr>
        <p:spPr>
          <a:xfrm>
            <a:off x="6497548" y="1569198"/>
            <a:ext cx="1396635" cy="1396634"/>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039 Dividerslide Grey">
  <p:cSld name="1_039 Dividerslide Grey">
    <p:bg>
      <p:bgPr>
        <a:solidFill>
          <a:schemeClr val="lt2"/>
        </a:solidFill>
        <a:effectLst/>
      </p:bgPr>
    </p:bg>
    <p:spTree>
      <p:nvGrpSpPr>
        <p:cNvPr id="1" name="Shape 648"/>
        <p:cNvGrpSpPr/>
        <p:nvPr/>
      </p:nvGrpSpPr>
      <p:grpSpPr>
        <a:xfrm>
          <a:off x="0" y="0"/>
          <a:ext cx="0" cy="0"/>
          <a:chOff x="0" y="0"/>
          <a:chExt cx="0" cy="0"/>
        </a:xfrm>
      </p:grpSpPr>
      <p:sp>
        <p:nvSpPr>
          <p:cNvPr id="649" name="Google Shape;649;p119"/>
          <p:cNvSpPr/>
          <p:nvPr/>
        </p:nvSpPr>
        <p:spPr>
          <a:xfrm>
            <a:off x="0" y="1308847"/>
            <a:ext cx="6096000" cy="3612776"/>
          </a:xfrm>
          <a:prstGeom prst="rect">
            <a:avLst/>
          </a:prstGeom>
          <a:solidFill>
            <a:schemeClr val="lt1"/>
          </a:solidFill>
          <a:ln>
            <a:noFill/>
          </a:ln>
          <a:effectLst>
            <a:outerShdw blurRad="127000" dist="127000" dir="2700000" algn="c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119"/>
          <p:cNvSpPr txBox="1">
            <a:spLocks noGrp="1"/>
          </p:cNvSpPr>
          <p:nvPr>
            <p:ph type="body" idx="1"/>
          </p:nvPr>
        </p:nvSpPr>
        <p:spPr>
          <a:xfrm>
            <a:off x="447675" y="1730188"/>
            <a:ext cx="5173196" cy="1698811"/>
          </a:xfrm>
          <a:prstGeom prst="rect">
            <a:avLst/>
          </a:prstGeom>
          <a:noFill/>
          <a:ln>
            <a:noFill/>
          </a:ln>
        </p:spPr>
        <p:txBody>
          <a:bodyPr spcFirstLastPara="1" wrap="square" lIns="0" tIns="0" rIns="0" bIns="0" anchor="b" anchorCtr="0">
            <a:noAutofit/>
          </a:bodyPr>
          <a:lstStyle>
            <a:lvl1pPr marL="457200" marR="0" lvl="0" indent="-228600" algn="l">
              <a:lnSpc>
                <a:spcPct val="100000"/>
              </a:lnSpc>
              <a:spcBef>
                <a:spcPts val="1000"/>
              </a:spcBef>
              <a:spcAft>
                <a:spcPts val="0"/>
              </a:spcAft>
              <a:buClr>
                <a:schemeClr val="accent2"/>
              </a:buClr>
              <a:buSzPts val="4500"/>
              <a:buFont typeface="Arial"/>
              <a:buNone/>
              <a:defRPr sz="3600">
                <a:solidFill>
                  <a:schemeClr val="dk2"/>
                </a:solidFill>
                <a:latin typeface="Georgia"/>
                <a:ea typeface="Georgia"/>
                <a:cs typeface="Georgia"/>
                <a:sym typeface="Georgia"/>
              </a:defRPr>
            </a:lvl1pPr>
            <a:lvl2pPr marL="914400" lvl="1" indent="-228600" algn="l">
              <a:lnSpc>
                <a:spcPct val="100000"/>
              </a:lnSpc>
              <a:spcBef>
                <a:spcPts val="500"/>
              </a:spcBef>
              <a:spcAft>
                <a:spcPts val="0"/>
              </a:spcAft>
              <a:buSzPts val="3000"/>
              <a:buNone/>
              <a:defRPr sz="2400">
                <a:solidFill>
                  <a:schemeClr val="dk2"/>
                </a:solidFill>
                <a:latin typeface="Georgia"/>
                <a:ea typeface="Georgia"/>
                <a:cs typeface="Georgia"/>
                <a:sym typeface="Georgia"/>
              </a:defRPr>
            </a:lvl2pPr>
            <a:lvl3pPr marL="1371600" lvl="2" indent="-228600" algn="l">
              <a:lnSpc>
                <a:spcPct val="100000"/>
              </a:lnSpc>
              <a:spcBef>
                <a:spcPts val="500"/>
              </a:spcBef>
              <a:spcAft>
                <a:spcPts val="0"/>
              </a:spcAft>
              <a:buSzPts val="1600"/>
              <a:buNone/>
              <a:defRPr sz="2000">
                <a:solidFill>
                  <a:schemeClr val="dk2"/>
                </a:solidFill>
                <a:latin typeface="Georgia"/>
                <a:ea typeface="Georgia"/>
                <a:cs typeface="Georgia"/>
                <a:sym typeface="Georgia"/>
              </a:defRPr>
            </a:lvl3pPr>
            <a:lvl4pPr marL="1828800" lvl="3" indent="-228600" algn="l">
              <a:lnSpc>
                <a:spcPct val="100000"/>
              </a:lnSpc>
              <a:spcBef>
                <a:spcPts val="500"/>
              </a:spcBef>
              <a:spcAft>
                <a:spcPts val="0"/>
              </a:spcAft>
              <a:buSzPts val="2250"/>
              <a:buNone/>
              <a:defRPr sz="1800">
                <a:solidFill>
                  <a:schemeClr val="dk2"/>
                </a:solidFill>
                <a:latin typeface="Georgia"/>
                <a:ea typeface="Georgia"/>
                <a:cs typeface="Georgia"/>
                <a:sym typeface="Georgia"/>
              </a:defRPr>
            </a:lvl4pPr>
            <a:lvl5pPr marL="2286000" lvl="4" indent="-228600" algn="l">
              <a:lnSpc>
                <a:spcPct val="100000"/>
              </a:lnSpc>
              <a:spcBef>
                <a:spcPts val="500"/>
              </a:spcBef>
              <a:spcAft>
                <a:spcPts val="0"/>
              </a:spcAft>
              <a:buSzPts val="2250"/>
              <a:buFont typeface="Arial"/>
              <a:buNone/>
              <a:defRPr sz="1800">
                <a:solidFill>
                  <a:schemeClr val="dk2"/>
                </a:solidFill>
                <a:latin typeface="Georgia"/>
                <a:ea typeface="Georgia"/>
                <a:cs typeface="Georgia"/>
                <a:sym typeface="Georgi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1" name="Google Shape;651;p119"/>
          <p:cNvSpPr txBox="1">
            <a:spLocks noGrp="1"/>
          </p:cNvSpPr>
          <p:nvPr>
            <p:ph type="body" idx="2"/>
          </p:nvPr>
        </p:nvSpPr>
        <p:spPr>
          <a:xfrm>
            <a:off x="447675" y="3541713"/>
            <a:ext cx="5173663" cy="9588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SzPts val="2500"/>
              <a:buNone/>
              <a:defRPr sz="2000"/>
            </a:lvl1pPr>
            <a:lvl2pPr marL="914400" lvl="1" indent="-228600" algn="l">
              <a:lnSpc>
                <a:spcPct val="100000"/>
              </a:lnSpc>
              <a:spcBef>
                <a:spcPts val="500"/>
              </a:spcBef>
              <a:spcAft>
                <a:spcPts val="0"/>
              </a:spcAft>
              <a:buSzPts val="2500"/>
              <a:buNone/>
              <a:defRPr sz="2000"/>
            </a:lvl2pPr>
            <a:lvl3pPr marL="1371600" lvl="2" indent="-228600" algn="l">
              <a:lnSpc>
                <a:spcPct val="100000"/>
              </a:lnSpc>
              <a:spcBef>
                <a:spcPts val="500"/>
              </a:spcBef>
              <a:spcAft>
                <a:spcPts val="0"/>
              </a:spcAft>
              <a:buSzPts val="1600"/>
              <a:buNone/>
              <a:defRPr sz="2000"/>
            </a:lvl3pPr>
            <a:lvl4pPr marL="1828800" lvl="3" indent="-228600" algn="l">
              <a:lnSpc>
                <a:spcPct val="100000"/>
              </a:lnSpc>
              <a:spcBef>
                <a:spcPts val="500"/>
              </a:spcBef>
              <a:spcAft>
                <a:spcPts val="0"/>
              </a:spcAft>
              <a:buSzPts val="2500"/>
              <a:buNone/>
              <a:defRPr sz="2000"/>
            </a:lvl4pPr>
            <a:lvl5pPr marL="2286000" lvl="4" indent="-228600" algn="l">
              <a:lnSpc>
                <a:spcPct val="100000"/>
              </a:lnSpc>
              <a:spcBef>
                <a:spcPts val="500"/>
              </a:spcBef>
              <a:spcAft>
                <a:spcPts val="0"/>
              </a:spcAft>
              <a:buSzPts val="25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52" name="Google Shape;652;p119"/>
          <p:cNvCxnSpPr/>
          <p:nvPr/>
        </p:nvCxnSpPr>
        <p:spPr>
          <a:xfrm>
            <a:off x="457200" y="3475767"/>
            <a:ext cx="5163671" cy="0"/>
          </a:xfrm>
          <a:prstGeom prst="straightConnector1">
            <a:avLst/>
          </a:prstGeom>
          <a:solidFill>
            <a:schemeClr val="accent2"/>
          </a:solidFill>
          <a:ln w="19050"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043 Columbus Extro">
  <p:cSld name="1_043 Columbus Extro">
    <p:spTree>
      <p:nvGrpSpPr>
        <p:cNvPr id="1" name="Shape 653"/>
        <p:cNvGrpSpPr/>
        <p:nvPr/>
      </p:nvGrpSpPr>
      <p:grpSpPr>
        <a:xfrm>
          <a:off x="0" y="0"/>
          <a:ext cx="0" cy="0"/>
          <a:chOff x="0" y="0"/>
          <a:chExt cx="0" cy="0"/>
        </a:xfrm>
      </p:grpSpPr>
      <p:pic>
        <p:nvPicPr>
          <p:cNvPr id="654" name="Google Shape;654;p1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63" y="3154777"/>
            <a:ext cx="3014874" cy="548446"/>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044  Boilerplate">
  <p:cSld name="1_044  Boilerplate">
    <p:spTree>
      <p:nvGrpSpPr>
        <p:cNvPr id="1" name="Shape 655"/>
        <p:cNvGrpSpPr/>
        <p:nvPr/>
      </p:nvGrpSpPr>
      <p:grpSpPr>
        <a:xfrm>
          <a:off x="0" y="0"/>
          <a:ext cx="0" cy="0"/>
          <a:chOff x="0" y="0"/>
          <a:chExt cx="0" cy="0"/>
        </a:xfrm>
      </p:grpSpPr>
      <p:pic>
        <p:nvPicPr>
          <p:cNvPr id="656" name="Google Shape;656;p1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22562" y="3724468"/>
            <a:ext cx="3014874" cy="548446"/>
          </a:xfrm>
          <a:prstGeom prst="rect">
            <a:avLst/>
          </a:prstGeom>
          <a:noFill/>
          <a:ln>
            <a:noFill/>
          </a:ln>
        </p:spPr>
      </p:pic>
      <p:sp>
        <p:nvSpPr>
          <p:cNvPr id="657" name="Google Shape;657;p121"/>
          <p:cNvSpPr txBox="1">
            <a:spLocks noGrp="1"/>
          </p:cNvSpPr>
          <p:nvPr>
            <p:ph type="body" idx="1"/>
          </p:nvPr>
        </p:nvSpPr>
        <p:spPr>
          <a:xfrm>
            <a:off x="422275" y="4587240"/>
            <a:ext cx="8623300" cy="16230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2000"/>
              <a:buNone/>
              <a:defRPr sz="1600"/>
            </a:lvl1pPr>
            <a:lvl2pPr marL="914400" lvl="1" indent="-371475" algn="l">
              <a:lnSpc>
                <a:spcPct val="100000"/>
              </a:lnSpc>
              <a:spcBef>
                <a:spcPts val="500"/>
              </a:spcBef>
              <a:spcAft>
                <a:spcPts val="0"/>
              </a:spcAft>
              <a:buSzPts val="2250"/>
              <a:buChar char="‐"/>
              <a:defRPr/>
            </a:lvl2pPr>
            <a:lvl3pPr marL="1371600" lvl="2" indent="-320039" algn="l">
              <a:lnSpc>
                <a:spcPct val="100000"/>
              </a:lnSpc>
              <a:spcBef>
                <a:spcPts val="500"/>
              </a:spcBef>
              <a:spcAft>
                <a:spcPts val="0"/>
              </a:spcAft>
              <a:buSzPts val="1440"/>
              <a:buChar char="o"/>
              <a:defRPr/>
            </a:lvl3pPr>
            <a:lvl4pPr marL="1828800" lvl="3" indent="-371475" algn="l">
              <a:lnSpc>
                <a:spcPct val="100000"/>
              </a:lnSpc>
              <a:spcBef>
                <a:spcPts val="500"/>
              </a:spcBef>
              <a:spcAft>
                <a:spcPts val="0"/>
              </a:spcAft>
              <a:buSzPts val="2250"/>
              <a:buChar char="‐"/>
              <a:defRPr/>
            </a:lvl4pPr>
            <a:lvl5pPr marL="2286000" lvl="4" indent="-228600" algn="l">
              <a:lnSpc>
                <a:spcPct val="100000"/>
              </a:lnSpc>
              <a:spcBef>
                <a:spcPts val="500"/>
              </a:spcBef>
              <a:spcAft>
                <a:spcPts val="0"/>
              </a:spcAft>
              <a:buSzPts val="175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Click to edit Master title style</a:t>
            </a:r>
            <a:endParaRPr/>
          </a:p>
        </p:txBody>
      </p:sp>
      <p:sp>
        <p:nvSpPr>
          <p:cNvPr id="67" name="Google Shape;67;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pPr lvl="0"/>
            <a:r>
              <a:rPr lang="en-GB"/>
              <a:t>Click to edit Master text styles</a:t>
            </a:r>
          </a:p>
        </p:txBody>
      </p:sp>
      <p:sp>
        <p:nvSpPr>
          <p:cNvPr id="68" name="Google Shape;68;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pPr lvl="0"/>
            <a:r>
              <a:rPr lang="en-GB"/>
              <a:t>Click to edit Master text styles</a:t>
            </a: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63" Type="http://schemas.openxmlformats.org/officeDocument/2006/relationships/slideLayout" Target="../slideLayouts/slideLayout8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image" Target="../media/image9.png"/><Relationship Id="rId5" Type="http://schemas.openxmlformats.org/officeDocument/2006/relationships/slideLayout" Target="../slideLayouts/slideLayout27.xml"/><Relationship Id="rId61" Type="http://schemas.openxmlformats.org/officeDocument/2006/relationships/slideLayout" Target="../slideLayouts/slideLayout8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a:off x="457200" y="419100"/>
            <a:ext cx="11261106" cy="96460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3600"/>
              <a:buFont typeface="Georgia"/>
              <a:buNone/>
              <a:defRPr sz="3600" b="0" i="0" u="none" strike="noStrike" cap="none">
                <a:solidFill>
                  <a:schemeClr val="dk2"/>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51"/>
          <p:cNvSpPr txBox="1">
            <a:spLocks noGrp="1"/>
          </p:cNvSpPr>
          <p:nvPr>
            <p:ph type="body" idx="1"/>
          </p:nvPr>
        </p:nvSpPr>
        <p:spPr>
          <a:xfrm>
            <a:off x="457200" y="1558810"/>
            <a:ext cx="11289319" cy="4695686"/>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00000"/>
              </a:lnSpc>
              <a:spcBef>
                <a:spcPts val="1000"/>
              </a:spcBef>
              <a:spcAft>
                <a:spcPts val="0"/>
              </a:spcAft>
              <a:buClr>
                <a:schemeClr val="accent2"/>
              </a:buClr>
              <a:buSzPts val="3000"/>
              <a:buFont typeface="Arial"/>
              <a:buChar char="•"/>
              <a:defRPr sz="2400" b="0" i="0" u="none" strike="noStrike" cap="none">
                <a:solidFill>
                  <a:srgbClr val="0C0C0C"/>
                </a:solidFill>
                <a:latin typeface="Calibri"/>
                <a:ea typeface="Calibri"/>
                <a:cs typeface="Calibri"/>
                <a:sym typeface="Calibri"/>
              </a:defRPr>
            </a:lvl1pPr>
            <a:lvl2pPr marL="914400" marR="0" lvl="1" indent="-403225" algn="l" rtl="0">
              <a:lnSpc>
                <a:spcPct val="100000"/>
              </a:lnSpc>
              <a:spcBef>
                <a:spcPts val="500"/>
              </a:spcBef>
              <a:spcAft>
                <a:spcPts val="0"/>
              </a:spcAft>
              <a:buClr>
                <a:schemeClr val="accent2"/>
              </a:buClr>
              <a:buSzPts val="2750"/>
              <a:buFont typeface="Calibri"/>
              <a:buChar char="‐"/>
              <a:defRPr sz="2200" b="0" i="0" u="none" strike="noStrike" cap="none">
                <a:solidFill>
                  <a:srgbClr val="0C0C0C"/>
                </a:solidFill>
                <a:latin typeface="Calibri"/>
                <a:ea typeface="Calibri"/>
                <a:cs typeface="Calibri"/>
                <a:sym typeface="Calibri"/>
              </a:defRPr>
            </a:lvl2pPr>
            <a:lvl3pPr marL="1371600" marR="0" lvl="2" indent="-330200" algn="l" rtl="0">
              <a:lnSpc>
                <a:spcPct val="100000"/>
              </a:lnSpc>
              <a:spcBef>
                <a:spcPts val="500"/>
              </a:spcBef>
              <a:spcAft>
                <a:spcPts val="0"/>
              </a:spcAft>
              <a:buClr>
                <a:schemeClr val="accent2"/>
              </a:buClr>
              <a:buSzPts val="1600"/>
              <a:buFont typeface="Courier New"/>
              <a:buChar char="o"/>
              <a:defRPr sz="2000" b="0" i="0" u="none" strike="noStrike" cap="none">
                <a:solidFill>
                  <a:srgbClr val="0C0C0C"/>
                </a:solidFill>
                <a:latin typeface="Calibri"/>
                <a:ea typeface="Calibri"/>
                <a:cs typeface="Calibri"/>
                <a:sym typeface="Calibri"/>
              </a:defRPr>
            </a:lvl3pPr>
            <a:lvl4pPr marL="1828800" marR="0" lvl="3" indent="-371475" algn="l" rtl="0">
              <a:lnSpc>
                <a:spcPct val="100000"/>
              </a:lnSpc>
              <a:spcBef>
                <a:spcPts val="500"/>
              </a:spcBef>
              <a:spcAft>
                <a:spcPts val="0"/>
              </a:spcAft>
              <a:buClr>
                <a:schemeClr val="accent2"/>
              </a:buClr>
              <a:buSzPts val="2250"/>
              <a:buFont typeface="Calibri"/>
              <a:buChar char="‐"/>
              <a:defRPr sz="1800" b="0" i="0" u="none" strike="noStrike" cap="none">
                <a:solidFill>
                  <a:srgbClr val="0C0C0C"/>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accent2"/>
              </a:buClr>
              <a:buSzPts val="2250"/>
              <a:buFont typeface="Arial"/>
              <a:buNone/>
              <a:defRPr sz="1800" b="0" i="0" u="none" strike="noStrike" cap="none">
                <a:solidFill>
                  <a:srgbClr val="0C0C0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0" name="Google Shape;140;p5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57200" y="6464164"/>
            <a:ext cx="850779" cy="215443"/>
          </a:xfrm>
          <a:prstGeom prst="rect">
            <a:avLst/>
          </a:prstGeom>
          <a:noFill/>
          <a:ln>
            <a:noFill/>
          </a:ln>
        </p:spPr>
      </p:pic>
      <p:cxnSp>
        <p:nvCxnSpPr>
          <p:cNvPr id="141" name="Google Shape;141;p51"/>
          <p:cNvCxnSpPr/>
          <p:nvPr/>
        </p:nvCxnSpPr>
        <p:spPr>
          <a:xfrm>
            <a:off x="11730086" y="6470606"/>
            <a:ext cx="0" cy="259056"/>
          </a:xfrm>
          <a:prstGeom prst="straightConnector1">
            <a:avLst/>
          </a:prstGeom>
          <a:noFill/>
          <a:ln w="19050" cap="flat" cmpd="sng">
            <a:solidFill>
              <a:schemeClr val="lt1"/>
            </a:solidFill>
            <a:prstDash val="solid"/>
            <a:miter lim="800000"/>
            <a:headEnd type="none" w="sm" len="sm"/>
            <a:tailEnd type="none" w="sm" len="sm"/>
          </a:ln>
        </p:spPr>
      </p:cxnSp>
      <p:sp>
        <p:nvSpPr>
          <p:cNvPr id="142" name="Google Shape;142;p51"/>
          <p:cNvSpPr txBox="1"/>
          <p:nvPr/>
        </p:nvSpPr>
        <p:spPr>
          <a:xfrm>
            <a:off x="11335710" y="6492412"/>
            <a:ext cx="309700"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sv-SE" sz="800" b="0">
                <a:solidFill>
                  <a:srgbClr val="F2F2F2"/>
                </a:solidFill>
                <a:latin typeface="Calibri"/>
                <a:ea typeface="Calibri"/>
                <a:cs typeface="Calibri"/>
                <a:sym typeface="Calibri"/>
              </a:rPr>
              <a:t>‹#›</a:t>
            </a:fld>
            <a:endParaRPr sz="800" b="0">
              <a:solidFill>
                <a:srgbClr val="F2F2F2"/>
              </a:solidFill>
              <a:latin typeface="Calibri"/>
              <a:ea typeface="Calibri"/>
              <a:cs typeface="Calibri"/>
              <a:sym typeface="Calibri"/>
            </a:endParaRPr>
          </a:p>
        </p:txBody>
      </p:sp>
      <p:grpSp>
        <p:nvGrpSpPr>
          <p:cNvPr id="143" name="Google Shape;143;p51"/>
          <p:cNvGrpSpPr/>
          <p:nvPr/>
        </p:nvGrpSpPr>
        <p:grpSpPr>
          <a:xfrm>
            <a:off x="-1500" y="6898856"/>
            <a:ext cx="895192" cy="171559"/>
            <a:chOff x="-2178619" y="5430176"/>
            <a:chExt cx="1227844" cy="235310"/>
          </a:xfrm>
        </p:grpSpPr>
        <p:sp>
          <p:nvSpPr>
            <p:cNvPr id="144" name="Google Shape;144;p51"/>
            <p:cNvSpPr/>
            <p:nvPr/>
          </p:nvSpPr>
          <p:spPr>
            <a:xfrm>
              <a:off x="-1834200" y="5430176"/>
              <a:ext cx="227108" cy="2353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1"/>
            <p:cNvSpPr/>
            <p:nvPr/>
          </p:nvSpPr>
          <p:spPr>
            <a:xfrm>
              <a:off x="-1491791" y="5430176"/>
              <a:ext cx="228347" cy="23531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51"/>
            <p:cNvSpPr/>
            <p:nvPr/>
          </p:nvSpPr>
          <p:spPr>
            <a:xfrm>
              <a:off x="-1179123" y="5430176"/>
              <a:ext cx="228348" cy="235310"/>
            </a:xfrm>
            <a:prstGeom prst="rect">
              <a:avLst/>
            </a:prstGeom>
            <a:solidFill>
              <a:srgbClr val="7277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1"/>
            <p:cNvSpPr/>
            <p:nvPr/>
          </p:nvSpPr>
          <p:spPr>
            <a:xfrm>
              <a:off x="-2178619" y="5430176"/>
              <a:ext cx="230363" cy="2353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57"/>
          <p:cNvSpPr txBox="1">
            <a:spLocks noGrp="1"/>
          </p:cNvSpPr>
          <p:nvPr>
            <p:ph type="title"/>
          </p:nvPr>
        </p:nvSpPr>
        <p:spPr>
          <a:xfrm>
            <a:off x="457200" y="421703"/>
            <a:ext cx="11274552" cy="94032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57"/>
          <p:cNvSpPr txBox="1">
            <a:spLocks noGrp="1"/>
          </p:cNvSpPr>
          <p:nvPr>
            <p:ph type="body" idx="1"/>
          </p:nvPr>
        </p:nvSpPr>
        <p:spPr>
          <a:xfrm>
            <a:off x="468980" y="1562099"/>
            <a:ext cx="11265759" cy="4686301"/>
          </a:xfrm>
          <a:prstGeom prst="rect">
            <a:avLst/>
          </a:prstGeom>
          <a:noFill/>
          <a:ln>
            <a:noFill/>
          </a:ln>
        </p:spPr>
        <p:txBody>
          <a:bodyPr spcFirstLastPara="1" wrap="square" lIns="0" tIns="0" rIns="0" bIns="0" anchor="t" anchorCtr="0">
            <a:normAutofit/>
          </a:bodyPr>
          <a:lstStyle>
            <a:lvl1pPr marL="457200" marR="0" lvl="0" indent="-387350" algn="l" rtl="0">
              <a:lnSpc>
                <a:spcPct val="100000"/>
              </a:lnSpc>
              <a:spcBef>
                <a:spcPts val="1000"/>
              </a:spcBef>
              <a:spcAft>
                <a:spcPts val="0"/>
              </a:spcAft>
              <a:buClr>
                <a:schemeClr val="accent2"/>
              </a:buClr>
              <a:buSzPts val="2500"/>
              <a:buFont typeface="Arial"/>
              <a:buChar char="•"/>
              <a:defRPr sz="2000" b="0" i="0" u="none" strike="noStrike" cap="none">
                <a:solidFill>
                  <a:srgbClr val="0C0C0C"/>
                </a:solidFill>
                <a:latin typeface="Calibri"/>
                <a:ea typeface="Calibri"/>
                <a:cs typeface="Calibri"/>
                <a:sym typeface="Calibri"/>
              </a:defRPr>
            </a:lvl1pPr>
            <a:lvl2pPr marL="914400" marR="0" lvl="1" indent="-371475" algn="l" rtl="0">
              <a:lnSpc>
                <a:spcPct val="100000"/>
              </a:lnSpc>
              <a:spcBef>
                <a:spcPts val="500"/>
              </a:spcBef>
              <a:spcAft>
                <a:spcPts val="0"/>
              </a:spcAft>
              <a:buClr>
                <a:schemeClr val="accent2"/>
              </a:buClr>
              <a:buSzPts val="2250"/>
              <a:buFont typeface="Calibri"/>
              <a:buChar char="‐"/>
              <a:defRPr sz="1800" b="0" i="0" u="none" strike="noStrike" cap="none">
                <a:solidFill>
                  <a:srgbClr val="0C0C0C"/>
                </a:solidFill>
                <a:latin typeface="Calibri"/>
                <a:ea typeface="Calibri"/>
                <a:cs typeface="Calibri"/>
                <a:sym typeface="Calibri"/>
              </a:defRPr>
            </a:lvl2pPr>
            <a:lvl3pPr marL="1371600" marR="0" lvl="2" indent="-309880" algn="l" rtl="0">
              <a:lnSpc>
                <a:spcPct val="100000"/>
              </a:lnSpc>
              <a:spcBef>
                <a:spcPts val="500"/>
              </a:spcBef>
              <a:spcAft>
                <a:spcPts val="0"/>
              </a:spcAft>
              <a:buClr>
                <a:schemeClr val="accent2"/>
              </a:buClr>
              <a:buSzPts val="1280"/>
              <a:buFont typeface="Courier New"/>
              <a:buChar char="o"/>
              <a:defRPr sz="1600" b="0" i="0" u="none" strike="noStrike" cap="none">
                <a:solidFill>
                  <a:srgbClr val="0C0C0C"/>
                </a:solidFill>
                <a:latin typeface="Calibri"/>
                <a:ea typeface="Calibri"/>
                <a:cs typeface="Calibri"/>
                <a:sym typeface="Calibri"/>
              </a:defRPr>
            </a:lvl3pPr>
            <a:lvl4pPr marL="1828800" marR="0" lvl="3" indent="-339725" algn="l" rtl="0">
              <a:lnSpc>
                <a:spcPct val="100000"/>
              </a:lnSpc>
              <a:spcBef>
                <a:spcPts val="500"/>
              </a:spcBef>
              <a:spcAft>
                <a:spcPts val="0"/>
              </a:spcAft>
              <a:buClr>
                <a:schemeClr val="accent2"/>
              </a:buClr>
              <a:buSzPts val="1750"/>
              <a:buFont typeface="Calibri"/>
              <a:buChar char="‐"/>
              <a:defRPr sz="1400" b="0" i="0" u="none" strike="noStrike" cap="none">
                <a:solidFill>
                  <a:srgbClr val="0C0C0C"/>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accent2"/>
              </a:buClr>
              <a:buSzPts val="1750"/>
              <a:buFont typeface="Arial"/>
              <a:buNone/>
              <a:defRPr sz="1400" b="0" i="0" u="none" strike="noStrike" cap="none">
                <a:solidFill>
                  <a:srgbClr val="0C0C0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5" name="Google Shape;175;p57"/>
          <p:cNvCxnSpPr/>
          <p:nvPr/>
        </p:nvCxnSpPr>
        <p:spPr>
          <a:xfrm>
            <a:off x="11730086" y="6470606"/>
            <a:ext cx="0" cy="259056"/>
          </a:xfrm>
          <a:prstGeom prst="straightConnector1">
            <a:avLst/>
          </a:prstGeom>
          <a:noFill/>
          <a:ln w="19050" cap="flat" cmpd="sng">
            <a:solidFill>
              <a:schemeClr val="accent2"/>
            </a:solidFill>
            <a:prstDash val="solid"/>
            <a:miter lim="800000"/>
            <a:headEnd type="none" w="sm" len="sm"/>
            <a:tailEnd type="none" w="sm" len="sm"/>
          </a:ln>
        </p:spPr>
      </p:cxnSp>
      <p:sp>
        <p:nvSpPr>
          <p:cNvPr id="176" name="Google Shape;176;p57"/>
          <p:cNvSpPr txBox="1"/>
          <p:nvPr/>
        </p:nvSpPr>
        <p:spPr>
          <a:xfrm>
            <a:off x="11335710" y="6492412"/>
            <a:ext cx="309700"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sv-SE" sz="800" b="0">
                <a:solidFill>
                  <a:srgbClr val="7F7F7F"/>
                </a:solidFill>
                <a:latin typeface="Calibri"/>
                <a:ea typeface="Calibri"/>
                <a:cs typeface="Calibri"/>
                <a:sym typeface="Calibri"/>
              </a:rPr>
              <a:t>‹#›</a:t>
            </a:fld>
            <a:endParaRPr sz="800" b="0">
              <a:solidFill>
                <a:srgbClr val="7F7F7F"/>
              </a:solidFill>
              <a:latin typeface="Calibri"/>
              <a:ea typeface="Calibri"/>
              <a:cs typeface="Calibri"/>
              <a:sym typeface="Calibri"/>
            </a:endParaRPr>
          </a:p>
        </p:txBody>
      </p:sp>
      <p:pic>
        <p:nvPicPr>
          <p:cNvPr id="177" name="Google Shape;177;p57"/>
          <p:cNvPicPr preferRelativeResize="0"/>
          <p:nvPr/>
        </p:nvPicPr>
        <p:blipFill rotWithShape="1">
          <a:blip r:embed="rId66" cstate="screen">
            <a:alphaModFix/>
            <a:extLst>
              <a:ext uri="{28A0092B-C50C-407E-A947-70E740481C1C}">
                <a14:useLocalDpi xmlns:a14="http://schemas.microsoft.com/office/drawing/2010/main"/>
              </a:ext>
            </a:extLst>
          </a:blip>
          <a:srcRect/>
          <a:stretch/>
        </p:blipFill>
        <p:spPr>
          <a:xfrm>
            <a:off x="457200" y="6464164"/>
            <a:ext cx="850779" cy="215443"/>
          </a:xfrm>
          <a:prstGeom prst="rect">
            <a:avLst/>
          </a:prstGeom>
          <a:noFill/>
          <a:ln>
            <a:noFill/>
          </a:ln>
        </p:spPr>
      </p:pic>
      <p:grpSp>
        <p:nvGrpSpPr>
          <p:cNvPr id="178" name="Google Shape;178;p57"/>
          <p:cNvGrpSpPr/>
          <p:nvPr/>
        </p:nvGrpSpPr>
        <p:grpSpPr>
          <a:xfrm>
            <a:off x="-1500" y="6898856"/>
            <a:ext cx="895192" cy="171559"/>
            <a:chOff x="-2178619" y="5430176"/>
            <a:chExt cx="1227844" cy="235310"/>
          </a:xfrm>
        </p:grpSpPr>
        <p:sp>
          <p:nvSpPr>
            <p:cNvPr id="179" name="Google Shape;179;p57"/>
            <p:cNvSpPr/>
            <p:nvPr/>
          </p:nvSpPr>
          <p:spPr>
            <a:xfrm>
              <a:off x="-1834200" y="5430176"/>
              <a:ext cx="227108" cy="2353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57"/>
            <p:cNvSpPr/>
            <p:nvPr/>
          </p:nvSpPr>
          <p:spPr>
            <a:xfrm>
              <a:off x="-1491791" y="5430176"/>
              <a:ext cx="228347" cy="23531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57"/>
            <p:cNvSpPr/>
            <p:nvPr/>
          </p:nvSpPr>
          <p:spPr>
            <a:xfrm>
              <a:off x="-1179123" y="5430176"/>
              <a:ext cx="228348" cy="235310"/>
            </a:xfrm>
            <a:prstGeom prst="rect">
              <a:avLst/>
            </a:prstGeom>
            <a:solidFill>
              <a:srgbClr val="7277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57"/>
            <p:cNvSpPr/>
            <p:nvPr/>
          </p:nvSpPr>
          <p:spPr>
            <a:xfrm>
              <a:off x="-2178619" y="5430176"/>
              <a:ext cx="230363" cy="2353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83" name="Google Shape;183;p57"/>
          <p:cNvCxnSpPr/>
          <p:nvPr/>
        </p:nvCxnSpPr>
        <p:spPr>
          <a:xfrm>
            <a:off x="11730086" y="6470606"/>
            <a:ext cx="0" cy="259056"/>
          </a:xfrm>
          <a:prstGeom prst="straightConnector1">
            <a:avLst/>
          </a:prstGeom>
          <a:noFill/>
          <a:ln w="19050" cap="flat" cmpd="sng">
            <a:solidFill>
              <a:schemeClr val="accent2"/>
            </a:solidFill>
            <a:prstDash val="solid"/>
            <a:miter lim="800000"/>
            <a:headEnd type="none" w="sm" len="sm"/>
            <a:tailEnd type="none" w="sm" len="sm"/>
          </a:ln>
        </p:spPr>
      </p:cxnSp>
      <p:sp>
        <p:nvSpPr>
          <p:cNvPr id="184" name="Google Shape;184;p57"/>
          <p:cNvSpPr txBox="1"/>
          <p:nvPr/>
        </p:nvSpPr>
        <p:spPr>
          <a:xfrm>
            <a:off x="11335710" y="6492412"/>
            <a:ext cx="309700"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sv-SE" sz="800" b="0">
                <a:solidFill>
                  <a:srgbClr val="7F7F7F"/>
                </a:solidFill>
                <a:latin typeface="Calibri"/>
                <a:ea typeface="Calibri"/>
                <a:cs typeface="Calibri"/>
                <a:sym typeface="Calibri"/>
              </a:rPr>
              <a:t>‹#›</a:t>
            </a:fld>
            <a:endParaRPr sz="800" b="0">
              <a:solidFill>
                <a:srgbClr val="7F7F7F"/>
              </a:solidFill>
              <a:latin typeface="Calibri"/>
              <a:ea typeface="Calibri"/>
              <a:cs typeface="Calibri"/>
              <a:sym typeface="Calibri"/>
            </a:endParaRPr>
          </a:p>
        </p:txBody>
      </p:sp>
      <p:pic>
        <p:nvPicPr>
          <p:cNvPr id="185" name="Google Shape;185;p57"/>
          <p:cNvPicPr preferRelativeResize="0"/>
          <p:nvPr/>
        </p:nvPicPr>
        <p:blipFill rotWithShape="1">
          <a:blip r:embed="rId66" cstate="screen">
            <a:alphaModFix/>
            <a:extLst>
              <a:ext uri="{28A0092B-C50C-407E-A947-70E740481C1C}">
                <a14:useLocalDpi xmlns:a14="http://schemas.microsoft.com/office/drawing/2010/main"/>
              </a:ext>
            </a:extLst>
          </a:blip>
          <a:srcRect/>
          <a:stretch/>
        </p:blipFill>
        <p:spPr>
          <a:xfrm>
            <a:off x="457200" y="6464164"/>
            <a:ext cx="850779" cy="215443"/>
          </a:xfrm>
          <a:prstGeom prst="rect">
            <a:avLst/>
          </a:prstGeom>
          <a:noFill/>
          <a:ln>
            <a:noFill/>
          </a:ln>
        </p:spPr>
      </p:pic>
      <p:grpSp>
        <p:nvGrpSpPr>
          <p:cNvPr id="186" name="Google Shape;186;p57"/>
          <p:cNvGrpSpPr/>
          <p:nvPr/>
        </p:nvGrpSpPr>
        <p:grpSpPr>
          <a:xfrm>
            <a:off x="-1500" y="6898856"/>
            <a:ext cx="895192" cy="171559"/>
            <a:chOff x="-2178619" y="5430176"/>
            <a:chExt cx="1227844" cy="235310"/>
          </a:xfrm>
        </p:grpSpPr>
        <p:sp>
          <p:nvSpPr>
            <p:cNvPr id="187" name="Google Shape;187;p57"/>
            <p:cNvSpPr/>
            <p:nvPr/>
          </p:nvSpPr>
          <p:spPr>
            <a:xfrm>
              <a:off x="-1834200" y="5430176"/>
              <a:ext cx="227108" cy="2353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57"/>
            <p:cNvSpPr/>
            <p:nvPr/>
          </p:nvSpPr>
          <p:spPr>
            <a:xfrm>
              <a:off x="-1491791" y="5430176"/>
              <a:ext cx="228347" cy="23531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57"/>
            <p:cNvSpPr/>
            <p:nvPr/>
          </p:nvSpPr>
          <p:spPr>
            <a:xfrm>
              <a:off x="-1179123" y="5430176"/>
              <a:ext cx="228348" cy="235310"/>
            </a:xfrm>
            <a:prstGeom prst="rect">
              <a:avLst/>
            </a:prstGeom>
            <a:solidFill>
              <a:srgbClr val="7277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57"/>
            <p:cNvSpPr/>
            <p:nvPr/>
          </p:nvSpPr>
          <p:spPr>
            <a:xfrm>
              <a:off x="-2178619" y="5430176"/>
              <a:ext cx="230363" cy="2353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64">
          <p15:clr>
            <a:srgbClr val="F26B43"/>
          </p15:clr>
        </p15:guide>
        <p15:guide id="6" orient="horz" pos="3936">
          <p15:clr>
            <a:srgbClr val="F26B43"/>
          </p15:clr>
        </p15:guide>
        <p15:guide id="7" orient="horz" pos="864">
          <p15:clr>
            <a:srgbClr val="F26B43"/>
          </p15:clr>
        </p15:guide>
        <p15:guide id="8" orient="horz" pos="984">
          <p15:clr>
            <a:srgbClr val="F26B43"/>
          </p15:clr>
        </p15:guide>
        <p15:guide id="9" pos="3576">
          <p15:clr>
            <a:srgbClr val="F26B43"/>
          </p15:clr>
        </p15:guide>
        <p15:guide id="10" pos="4080">
          <p15:clr>
            <a:srgbClr val="F26B43"/>
          </p15:clr>
        </p15:guide>
        <p15:guide id="11" pos="5616">
          <p15:clr>
            <a:srgbClr val="F26B43"/>
          </p15:clr>
        </p15:guide>
        <p15:guide id="12" pos="2064">
          <p15:clr>
            <a:srgbClr val="F26B43"/>
          </p15:clr>
        </p15:guide>
        <p15:guide id="13" orient="horz" pos="888">
          <p15:clr>
            <a:srgbClr val="F26B43"/>
          </p15:clr>
        </p15:guide>
        <p15:guide id="14" pos="2328">
          <p15:clr>
            <a:srgbClr val="F26B43"/>
          </p15:clr>
        </p15:guide>
        <p15:guide id="15" pos="5352">
          <p15:clr>
            <a:srgbClr val="F26B43"/>
          </p15:clr>
        </p15:guide>
        <p15:guide id="16" pos="2592">
          <p15:clr>
            <a:srgbClr val="F26B43"/>
          </p15:clr>
        </p15:guide>
        <p15:guide id="17" pos="5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rs-teamsales.com/collections/fanna-b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klubbrabatten.se/WebShop/Index/Details?bookletId=cf5db6b4-8c8d-4869-bffb-bd40e8e6ad46"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EnpU6Iy08io?feature=oembed"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pickpik.com/goal-football-football-pitch-ball-grass-adidas-14247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C1C"/>
        </a:solidFill>
        <a:effectLst/>
      </p:bgPr>
    </p:bg>
    <p:spTree>
      <p:nvGrpSpPr>
        <p:cNvPr id="1" name="Shape 661"/>
        <p:cNvGrpSpPr/>
        <p:nvPr/>
      </p:nvGrpSpPr>
      <p:grpSpPr>
        <a:xfrm>
          <a:off x="0" y="0"/>
          <a:ext cx="0" cy="0"/>
          <a:chOff x="0" y="0"/>
          <a:chExt cx="0" cy="0"/>
        </a:xfrm>
      </p:grpSpPr>
      <p:pic>
        <p:nvPicPr>
          <p:cNvPr id="662" name="Google Shape;662;p1" descr="En bild som visar text, clipart&#10;&#10;Automatiskt genererad beskrivning"/>
          <p:cNvPicPr preferRelativeResize="0"/>
          <p:nvPr/>
        </p:nvPicPr>
        <p:blipFill rotWithShape="1">
          <a:blip r:embed="rId3">
            <a:alphaModFix/>
          </a:blip>
          <a:srcRect/>
          <a:stretch/>
        </p:blipFill>
        <p:spPr>
          <a:xfrm>
            <a:off x="4107052" y="1404630"/>
            <a:ext cx="3977891" cy="2237564"/>
          </a:xfrm>
          <a:prstGeom prst="rect">
            <a:avLst/>
          </a:prstGeom>
          <a:noFill/>
          <a:ln>
            <a:noFill/>
          </a:ln>
        </p:spPr>
      </p:pic>
      <p:sp>
        <p:nvSpPr>
          <p:cNvPr id="663" name="Google Shape;663;p1"/>
          <p:cNvSpPr/>
          <p:nvPr/>
        </p:nvSpPr>
        <p:spPr>
          <a:xfrm>
            <a:off x="-1" y="4892040"/>
            <a:ext cx="12191999" cy="1965960"/>
          </a:xfrm>
          <a:prstGeom prst="rect">
            <a:avLst/>
          </a:prstGeom>
          <a:solidFill>
            <a:schemeClr val="dk1">
              <a:alpha val="7215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4" name="Google Shape;664;p1"/>
          <p:cNvSpPr txBox="1">
            <a:spLocks noGrp="1"/>
          </p:cNvSpPr>
          <p:nvPr>
            <p:ph type="ctrTitle"/>
          </p:nvPr>
        </p:nvSpPr>
        <p:spPr>
          <a:xfrm>
            <a:off x="969264" y="5154168"/>
            <a:ext cx="6973204" cy="12618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800"/>
              <a:buFont typeface="Calibri"/>
              <a:buNone/>
            </a:pPr>
            <a:r>
              <a:rPr lang="sv-SE" sz="4800" dirty="0">
                <a:solidFill>
                  <a:srgbClr val="FEFEFE"/>
                </a:solidFill>
              </a:rPr>
              <a:t>Föräldramöte [lagnamn]</a:t>
            </a:r>
            <a:endParaRPr dirty="0"/>
          </a:p>
        </p:txBody>
      </p:sp>
      <p:sp>
        <p:nvSpPr>
          <p:cNvPr id="665" name="Google Shape;665;p1"/>
          <p:cNvSpPr txBox="1">
            <a:spLocks noGrp="1"/>
          </p:cNvSpPr>
          <p:nvPr>
            <p:ph type="subTitle" idx="1"/>
          </p:nvPr>
        </p:nvSpPr>
        <p:spPr>
          <a:xfrm>
            <a:off x="8458200" y="5154168"/>
            <a:ext cx="2892986" cy="12618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2000"/>
              <a:buNone/>
            </a:pPr>
            <a:r>
              <a:rPr lang="sv-SE" sz="2000" dirty="0">
                <a:solidFill>
                  <a:schemeClr val="lt2"/>
                </a:solidFill>
              </a:rPr>
              <a:t>[Datum]</a:t>
            </a:r>
            <a:endParaRPr dirty="0"/>
          </a:p>
        </p:txBody>
      </p:sp>
      <p:cxnSp>
        <p:nvCxnSpPr>
          <p:cNvPr id="666" name="Google Shape;666;p1"/>
          <p:cNvCxnSpPr/>
          <p:nvPr/>
        </p:nvCxnSpPr>
        <p:spPr>
          <a:xfrm rot="10800000">
            <a:off x="8138160" y="5325066"/>
            <a:ext cx="0" cy="914400"/>
          </a:xfrm>
          <a:prstGeom prst="straightConnector1">
            <a:avLst/>
          </a:prstGeom>
          <a:noFill/>
          <a:ln w="19050" cap="flat" cmpd="sng">
            <a:solidFill>
              <a:srgbClr val="FEFEFE"/>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665">
                                            <p:txEl>
                                              <p:pRg st="0" end="0"/>
                                            </p:txEl>
                                          </p:spTgt>
                                        </p:tgtEl>
                                        <p:attrNameLst>
                                          <p:attrName>style.visibility</p:attrName>
                                        </p:attrNameLst>
                                      </p:cBhvr>
                                      <p:to>
                                        <p:strVal val="visible"/>
                                      </p:to>
                                    </p:set>
                                    <p:animEffect transition="in" filter="fade">
                                      <p:cBhvr>
                                        <p:cTn id="7" dur="400"/>
                                        <p:tgtEl>
                                          <p:spTgt spid="665">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664"/>
                                        </p:tgtEl>
                                        <p:attrNameLst>
                                          <p:attrName>style.visibility</p:attrName>
                                        </p:attrNameLst>
                                      </p:cBhvr>
                                      <p:to>
                                        <p:strVal val="visible"/>
                                      </p:to>
                                    </p:set>
                                    <p:animEffect transition="in" filter="fade">
                                      <p:cBhvr>
                                        <p:cTn id="10" dur="4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9"/>
        <p:cNvGrpSpPr/>
        <p:nvPr/>
      </p:nvGrpSpPr>
      <p:grpSpPr>
        <a:xfrm>
          <a:off x="0" y="0"/>
          <a:ext cx="0" cy="0"/>
          <a:chOff x="0" y="0"/>
          <a:chExt cx="0" cy="0"/>
        </a:xfrm>
      </p:grpSpPr>
      <p:sp>
        <p:nvSpPr>
          <p:cNvPr id="750" name="Google Shape;750;p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51" name="Google Shape;751;p9" descr="Children playing football"/>
          <p:cNvPicPr preferRelativeResize="0"/>
          <p:nvPr/>
        </p:nvPicPr>
        <p:blipFill>
          <a:blip r:embed="rId3" cstate="screen">
            <a:alphaModFix amt="34000"/>
            <a:extLst>
              <a:ext uri="{28A0092B-C50C-407E-A947-70E740481C1C}">
                <a14:useLocalDpi xmlns:a14="http://schemas.microsoft.com/office/drawing/2010/main"/>
              </a:ext>
            </a:extLst>
          </a:blip>
          <a:srcRect/>
          <a:stretch>
            <a:fillRect/>
          </a:stretch>
        </p:blipFill>
        <p:spPr>
          <a:xfrm>
            <a:off x="0" y="1"/>
            <a:ext cx="12192000" cy="6858000"/>
          </a:xfrm>
          <a:prstGeom prst="rect">
            <a:avLst/>
          </a:prstGeom>
          <a:noFill/>
          <a:ln>
            <a:noFill/>
          </a:ln>
        </p:spPr>
      </p:pic>
      <p:sp>
        <p:nvSpPr>
          <p:cNvPr id="752" name="Google Shape;752;p9"/>
          <p:cNvSpPr txBox="1">
            <a:spLocks noGrp="1"/>
          </p:cNvSpPr>
          <p:nvPr>
            <p:ph type="title"/>
          </p:nvPr>
        </p:nvSpPr>
        <p:spPr>
          <a:xfrm>
            <a:off x="2210936" y="844486"/>
            <a:ext cx="9484225" cy="1461778"/>
          </a:xfrm>
          <a:prstGeom prst="rect">
            <a:avLst/>
          </a:prstGeom>
          <a:noFill/>
          <a:ln>
            <a:noFill/>
          </a:ln>
        </p:spPr>
        <p:txBody>
          <a:bodyPr spcFirstLastPara="1" wrap="square" lIns="91425" tIns="45700" rIns="91425" bIns="45700" anchor="ctr" anchorCtr="0">
            <a:normAutofit/>
          </a:bodyPr>
          <a:lstStyle/>
          <a:p>
            <a:pPr marL="57150" lvl="0" indent="0" algn="l" rtl="0">
              <a:lnSpc>
                <a:spcPct val="90000"/>
              </a:lnSpc>
              <a:spcBef>
                <a:spcPts val="0"/>
              </a:spcBef>
              <a:spcAft>
                <a:spcPts val="0"/>
              </a:spcAft>
              <a:buClr>
                <a:schemeClr val="lt1"/>
              </a:buClr>
              <a:buSzPts val="4000"/>
              <a:buFont typeface="Calibri"/>
              <a:buNone/>
            </a:pPr>
            <a:r>
              <a:rPr lang="sv-SE" sz="4000" dirty="0"/>
              <a:t>Seriespel</a:t>
            </a:r>
            <a:endParaRPr dirty="0"/>
          </a:p>
        </p:txBody>
      </p:sp>
      <p:grpSp>
        <p:nvGrpSpPr>
          <p:cNvPr id="753" name="Google Shape;753;p9"/>
          <p:cNvGrpSpPr/>
          <p:nvPr/>
        </p:nvGrpSpPr>
        <p:grpSpPr>
          <a:xfrm rot="10800000" flipH="1">
            <a:off x="327777" y="343106"/>
            <a:ext cx="1692092" cy="1852591"/>
            <a:chOff x="790870" y="911082"/>
            <a:chExt cx="2191635" cy="2442764"/>
          </a:xfrm>
        </p:grpSpPr>
        <p:sp>
          <p:nvSpPr>
            <p:cNvPr id="754" name="Google Shape;754;p9"/>
            <p:cNvSpPr/>
            <p:nvPr/>
          </p:nvSpPr>
          <p:spPr>
            <a:xfrm>
              <a:off x="790870" y="2245586"/>
              <a:ext cx="1262906" cy="1108260"/>
            </a:xfrm>
            <a:custGeom>
              <a:avLst/>
              <a:gdLst/>
              <a:ahLst/>
              <a:cxnLst/>
              <a:rect l="l" t="t" r="r" b="b"/>
              <a:pathLst>
                <a:path w="1099" h="968" extrusionOk="0">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lt1">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9"/>
            <p:cNvSpPr/>
            <p:nvPr/>
          </p:nvSpPr>
          <p:spPr>
            <a:xfrm>
              <a:off x="933975" y="911082"/>
              <a:ext cx="2048530" cy="1797684"/>
            </a:xfrm>
            <a:custGeom>
              <a:avLst/>
              <a:gdLst/>
              <a:ahLst/>
              <a:cxnLst/>
              <a:rect l="l" t="t" r="r" b="b"/>
              <a:pathLst>
                <a:path w="1099" h="968" extrusionOk="0">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cmpd="sng">
              <a:solidFill>
                <a:schemeClr val="lt1">
                  <a:alpha val="6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56" name="Google Shape;756;p9"/>
            <p:cNvSpPr/>
            <p:nvPr/>
          </p:nvSpPr>
          <p:spPr>
            <a:xfrm>
              <a:off x="1362936" y="1825453"/>
              <a:ext cx="799094" cy="701243"/>
            </a:xfrm>
            <a:custGeom>
              <a:avLst/>
              <a:gdLst/>
              <a:ahLst/>
              <a:cxnLst/>
              <a:rect l="l" t="t" r="r" b="b"/>
              <a:pathLst>
                <a:path w="1099" h="968" extrusionOk="0">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lt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757" name="Google Shape;757;p9"/>
          <p:cNvSpPr txBox="1">
            <a:spLocks noGrp="1"/>
          </p:cNvSpPr>
          <p:nvPr>
            <p:ph type="body" idx="1"/>
          </p:nvPr>
        </p:nvSpPr>
        <p:spPr>
          <a:xfrm>
            <a:off x="2210936" y="2470248"/>
            <a:ext cx="9484235" cy="305272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lt1"/>
              </a:buClr>
              <a:buSzPts val="1200"/>
              <a:buFont typeface="REM"/>
              <a:buChar char="⚽️"/>
            </a:pPr>
            <a:r>
              <a:rPr lang="sv-SE" sz="2400" dirty="0"/>
              <a:t>Ett anmält lag till medel serie</a:t>
            </a:r>
          </a:p>
          <a:p>
            <a:pPr marL="228600" lvl="0" indent="-228600" algn="l" rtl="0">
              <a:lnSpc>
                <a:spcPct val="150000"/>
              </a:lnSpc>
              <a:spcBef>
                <a:spcPts val="0"/>
              </a:spcBef>
              <a:spcAft>
                <a:spcPts val="0"/>
              </a:spcAft>
              <a:buClr>
                <a:schemeClr val="lt1"/>
              </a:buClr>
              <a:buSzPts val="1200"/>
              <a:buFont typeface="REM"/>
              <a:buChar char="⚽️"/>
            </a:pPr>
            <a:r>
              <a:rPr lang="sv-SE" sz="2600" dirty="0"/>
              <a:t>Totalt 18 matcher</a:t>
            </a:r>
          </a:p>
          <a:p>
            <a:pPr marL="228600" lvl="0" indent="-228600" algn="l" rtl="0">
              <a:lnSpc>
                <a:spcPct val="150000"/>
              </a:lnSpc>
              <a:spcBef>
                <a:spcPts val="0"/>
              </a:spcBef>
              <a:spcAft>
                <a:spcPts val="0"/>
              </a:spcAft>
              <a:buClr>
                <a:schemeClr val="lt1"/>
              </a:buClr>
              <a:buSzPts val="1200"/>
              <a:buFont typeface="REM"/>
              <a:buChar char="⚽️"/>
            </a:pPr>
            <a:r>
              <a:rPr lang="sv-SE" sz="2400" dirty="0"/>
              <a:t>13 spelare till varje match</a:t>
            </a:r>
            <a:endParaRPr lang="sv-SE" dirty="0"/>
          </a:p>
          <a:p>
            <a:pPr marL="228600" lvl="0" indent="-228600" algn="l" rtl="0">
              <a:lnSpc>
                <a:spcPct val="150000"/>
              </a:lnSpc>
              <a:spcBef>
                <a:spcPts val="0"/>
              </a:spcBef>
              <a:spcAft>
                <a:spcPts val="0"/>
              </a:spcAft>
              <a:buClr>
                <a:schemeClr val="lt1"/>
              </a:buClr>
              <a:buSzPts val="1200"/>
              <a:buFont typeface="REM"/>
              <a:buChar char="⚽️"/>
            </a:pPr>
            <a:r>
              <a:rPr lang="sv-SE" sz="2400" dirty="0"/>
              <a:t>Kallelse sker ca 10 dagar innan</a:t>
            </a:r>
            <a:endParaRPr lang="sv-SE" dirty="0"/>
          </a:p>
          <a:p>
            <a:pPr marL="228600" lvl="0" indent="-228600" algn="l" rtl="0">
              <a:lnSpc>
                <a:spcPct val="150000"/>
              </a:lnSpc>
              <a:spcBef>
                <a:spcPts val="0"/>
              </a:spcBef>
              <a:spcAft>
                <a:spcPts val="0"/>
              </a:spcAft>
              <a:buClr>
                <a:schemeClr val="lt1"/>
              </a:buClr>
              <a:buSzPts val="1200"/>
              <a:buFont typeface="REM"/>
              <a:buChar char="⚽️"/>
            </a:pPr>
            <a:r>
              <a:rPr lang="sv-SE" sz="2400" dirty="0"/>
              <a:t>Gemensam obligatorisk samling på Fanna IP för taktiksnack och laguppställning innan avfärd till bortamatch</a:t>
            </a:r>
            <a:endParaRPr lang="sv-SE" dirty="0"/>
          </a:p>
          <a:p>
            <a:pPr marL="228600" lvl="0" indent="-228600" algn="l" rtl="0">
              <a:lnSpc>
                <a:spcPct val="150000"/>
              </a:lnSpc>
              <a:spcBef>
                <a:spcPts val="0"/>
              </a:spcBef>
              <a:spcAft>
                <a:spcPts val="0"/>
              </a:spcAft>
              <a:buClr>
                <a:schemeClr val="lt1"/>
              </a:buClr>
              <a:buSzPts val="1200"/>
              <a:buFont typeface="REM"/>
              <a:buChar char="⚽️"/>
            </a:pPr>
            <a:r>
              <a:rPr lang="sv-SE" sz="2400"/>
              <a:t>Obligatorisk </a:t>
            </a:r>
            <a:r>
              <a:rPr lang="sv-SE" sz="2400" dirty="0"/>
              <a:t>eftersnack efter match</a:t>
            </a:r>
            <a:endParaRPr sz="2400" dirty="0"/>
          </a:p>
          <a:p>
            <a:pPr marL="228600" lvl="0" indent="-152400" algn="l" rtl="0">
              <a:lnSpc>
                <a:spcPct val="90000"/>
              </a:lnSpc>
              <a:spcBef>
                <a:spcPts val="1000"/>
              </a:spcBef>
              <a:spcAft>
                <a:spcPts val="0"/>
              </a:spcAft>
              <a:buClr>
                <a:schemeClr val="lt1"/>
              </a:buClr>
              <a:buSzPts val="1200"/>
              <a:buFont typeface="REM"/>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anim calcmode="lin" valueType="num">
                                      <p:cBhvr additive="base">
                                        <p:cTn id="7" dur="500"/>
                                        <p:tgtEl>
                                          <p:spTgt spid="75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57">
                                            <p:txEl>
                                              <p:pRg st="1" end="1"/>
                                            </p:txEl>
                                          </p:spTgt>
                                        </p:tgtEl>
                                        <p:attrNameLst>
                                          <p:attrName>style.visibility</p:attrName>
                                        </p:attrNameLst>
                                      </p:cBhvr>
                                      <p:to>
                                        <p:strVal val="visible"/>
                                      </p:to>
                                    </p:set>
                                    <p:anim calcmode="lin" valueType="num">
                                      <p:cBhvr additive="base">
                                        <p:cTn id="12" dur="500"/>
                                        <p:tgtEl>
                                          <p:spTgt spid="75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57">
                                            <p:txEl>
                                              <p:pRg st="2" end="2"/>
                                            </p:txEl>
                                          </p:spTgt>
                                        </p:tgtEl>
                                        <p:attrNameLst>
                                          <p:attrName>style.visibility</p:attrName>
                                        </p:attrNameLst>
                                      </p:cBhvr>
                                      <p:to>
                                        <p:strVal val="visible"/>
                                      </p:to>
                                    </p:set>
                                    <p:anim calcmode="lin" valueType="num">
                                      <p:cBhvr additive="base">
                                        <p:cTn id="17" dur="500"/>
                                        <p:tgtEl>
                                          <p:spTgt spid="75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57">
                                            <p:txEl>
                                              <p:pRg st="3" end="3"/>
                                            </p:txEl>
                                          </p:spTgt>
                                        </p:tgtEl>
                                        <p:attrNameLst>
                                          <p:attrName>style.visibility</p:attrName>
                                        </p:attrNameLst>
                                      </p:cBhvr>
                                      <p:to>
                                        <p:strVal val="visible"/>
                                      </p:to>
                                    </p:set>
                                    <p:anim calcmode="lin" valueType="num">
                                      <p:cBhvr additive="base">
                                        <p:cTn id="22" dur="500"/>
                                        <p:tgtEl>
                                          <p:spTgt spid="75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57">
                                            <p:txEl>
                                              <p:pRg st="4" end="4"/>
                                            </p:txEl>
                                          </p:spTgt>
                                        </p:tgtEl>
                                        <p:attrNameLst>
                                          <p:attrName>style.visibility</p:attrName>
                                        </p:attrNameLst>
                                      </p:cBhvr>
                                      <p:to>
                                        <p:strVal val="visible"/>
                                      </p:to>
                                    </p:set>
                                    <p:anim calcmode="lin" valueType="num">
                                      <p:cBhvr additive="base">
                                        <p:cTn id="27" dur="500"/>
                                        <p:tgtEl>
                                          <p:spTgt spid="75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57">
                                            <p:txEl>
                                              <p:pRg st="5" end="5"/>
                                            </p:txEl>
                                          </p:spTgt>
                                        </p:tgtEl>
                                        <p:attrNameLst>
                                          <p:attrName>style.visibility</p:attrName>
                                        </p:attrNameLst>
                                      </p:cBhvr>
                                      <p:to>
                                        <p:strVal val="visible"/>
                                      </p:to>
                                    </p:set>
                                    <p:anim calcmode="lin" valueType="num">
                                      <p:cBhvr additive="base">
                                        <p:cTn id="32" dur="500"/>
                                        <p:tgtEl>
                                          <p:spTgt spid="75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69CC9-9234-FC1E-7F98-D84C94D9A0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9800" y="2410326"/>
            <a:ext cx="7772400" cy="2037347"/>
          </a:xfrm>
          <a:prstGeom prst="rect">
            <a:avLst/>
          </a:prstGeom>
        </p:spPr>
      </p:pic>
    </p:spTree>
    <p:extLst>
      <p:ext uri="{BB962C8B-B14F-4D97-AF65-F5344CB8AC3E}">
        <p14:creationId xmlns:p14="http://schemas.microsoft.com/office/powerpoint/2010/main" val="108633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7075B0-964A-B78F-F77D-1CC32C0797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9066" y="68263"/>
            <a:ext cx="9113867" cy="6721475"/>
          </a:xfrm>
          <a:prstGeom prst="rect">
            <a:avLst/>
          </a:prstGeom>
          <a:noFill/>
          <a:ln>
            <a:noFill/>
          </a:ln>
        </p:spPr>
      </p:pic>
    </p:spTree>
    <p:extLst>
      <p:ext uri="{BB962C8B-B14F-4D97-AF65-F5344CB8AC3E}">
        <p14:creationId xmlns:p14="http://schemas.microsoft.com/office/powerpoint/2010/main" val="316915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9BB78-72F2-0F09-66BE-B0642819B0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9800" y="1781763"/>
            <a:ext cx="7772400" cy="3294473"/>
          </a:xfrm>
          <a:prstGeom prst="rect">
            <a:avLst/>
          </a:prstGeom>
        </p:spPr>
      </p:pic>
    </p:spTree>
    <p:extLst>
      <p:ext uri="{BB962C8B-B14F-4D97-AF65-F5344CB8AC3E}">
        <p14:creationId xmlns:p14="http://schemas.microsoft.com/office/powerpoint/2010/main" val="332353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73"/>
        <p:cNvGrpSpPr/>
        <p:nvPr/>
      </p:nvGrpSpPr>
      <p:grpSpPr>
        <a:xfrm>
          <a:off x="0" y="0"/>
          <a:ext cx="0" cy="0"/>
          <a:chOff x="0" y="0"/>
          <a:chExt cx="0" cy="0"/>
        </a:xfrm>
      </p:grpSpPr>
      <p:sp>
        <p:nvSpPr>
          <p:cNvPr id="774" name="Google Shape;774;p11"/>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5" name="Google Shape;77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57150" lvl="0" indent="0" algn="l" rtl="0">
              <a:lnSpc>
                <a:spcPct val="90000"/>
              </a:lnSpc>
              <a:spcBef>
                <a:spcPts val="0"/>
              </a:spcBef>
              <a:spcAft>
                <a:spcPts val="0"/>
              </a:spcAft>
              <a:buClr>
                <a:schemeClr val="lt1"/>
              </a:buClr>
              <a:buSzPts val="4400"/>
              <a:buFont typeface="Calibri"/>
              <a:buNone/>
            </a:pPr>
            <a:r>
              <a:rPr lang="sv-SE"/>
              <a:t>Matchvärdar – Innan matchen</a:t>
            </a:r>
            <a:endParaRPr/>
          </a:p>
        </p:txBody>
      </p:sp>
      <p:sp>
        <p:nvSpPr>
          <p:cNvPr id="776" name="Google Shape;776;p11"/>
          <p:cNvSpPr txBox="1">
            <a:spLocks noGrp="1"/>
          </p:cNvSpPr>
          <p:nvPr>
            <p:ph type="body" idx="1"/>
          </p:nvPr>
        </p:nvSpPr>
        <p:spPr>
          <a:xfrm>
            <a:off x="838201" y="2013625"/>
            <a:ext cx="4614759" cy="41633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1000"/>
              <a:buChar char="•"/>
            </a:pPr>
            <a:r>
              <a:rPr lang="sv-SE" sz="2000" dirty="0"/>
              <a:t>Var på plats en timme innan utsatt matchtid</a:t>
            </a:r>
            <a:endParaRPr dirty="0"/>
          </a:p>
          <a:p>
            <a:pPr marL="228600" lvl="0" indent="-228600" algn="l" rtl="0">
              <a:lnSpc>
                <a:spcPct val="90000"/>
              </a:lnSpc>
              <a:spcBef>
                <a:spcPts val="1000"/>
              </a:spcBef>
              <a:spcAft>
                <a:spcPts val="0"/>
              </a:spcAft>
              <a:buClr>
                <a:schemeClr val="lt1"/>
              </a:buClr>
              <a:buSzPts val="1000"/>
              <a:buChar char="•"/>
            </a:pPr>
            <a:r>
              <a:rPr lang="sv-SE" sz="2000" dirty="0"/>
              <a:t>Hälsa domare och lag välkomna</a:t>
            </a:r>
            <a:endParaRPr dirty="0"/>
          </a:p>
          <a:p>
            <a:pPr marL="228600" lvl="0" indent="-228600" algn="l" rtl="0">
              <a:lnSpc>
                <a:spcPct val="90000"/>
              </a:lnSpc>
              <a:spcBef>
                <a:spcPts val="1000"/>
              </a:spcBef>
              <a:spcAft>
                <a:spcPts val="0"/>
              </a:spcAft>
              <a:buClr>
                <a:schemeClr val="lt1"/>
              </a:buClr>
              <a:buSzPts val="1000"/>
              <a:buChar char="•"/>
            </a:pPr>
            <a:r>
              <a:rPr lang="sv-SE" sz="2000" dirty="0"/>
              <a:t>Se till att alla hittar till sina omklädningsrum</a:t>
            </a:r>
          </a:p>
          <a:p>
            <a:pPr marL="228600" lvl="0" indent="-228600" algn="l" rtl="0">
              <a:lnSpc>
                <a:spcPct val="90000"/>
              </a:lnSpc>
              <a:spcBef>
                <a:spcPts val="1000"/>
              </a:spcBef>
              <a:spcAft>
                <a:spcPts val="0"/>
              </a:spcAft>
              <a:buClr>
                <a:schemeClr val="lt1"/>
              </a:buClr>
              <a:buSzPts val="1000"/>
              <a:buChar char="•"/>
            </a:pPr>
            <a:r>
              <a:rPr lang="sv-SE" sz="2000" dirty="0"/>
              <a:t>Hämta fjärrkontrollen till matchtavlan</a:t>
            </a:r>
          </a:p>
          <a:p>
            <a:pPr marL="228600" lvl="0" indent="-228600" algn="l" rtl="0">
              <a:lnSpc>
                <a:spcPct val="90000"/>
              </a:lnSpc>
              <a:spcBef>
                <a:spcPts val="1000"/>
              </a:spcBef>
              <a:spcAft>
                <a:spcPts val="0"/>
              </a:spcAft>
              <a:buClr>
                <a:schemeClr val="lt1"/>
              </a:buClr>
              <a:buSzPts val="1000"/>
              <a:buChar char="•"/>
            </a:pPr>
            <a:r>
              <a:rPr lang="sv-SE" sz="2000" dirty="0"/>
              <a:t>Ställ fram rätt mål och kontrollera maskorna</a:t>
            </a:r>
            <a:endParaRPr dirty="0"/>
          </a:p>
        </p:txBody>
      </p:sp>
      <p:pic>
        <p:nvPicPr>
          <p:cNvPr id="777" name="Google Shape;777;p11"/>
          <p:cNvPicPr preferRelativeResize="0"/>
          <p:nvPr/>
        </p:nvPicPr>
        <p:blipFill rotWithShape="1">
          <a:blip r:embed="rId3">
            <a:alphaModFix/>
          </a:blip>
          <a:srcRect/>
          <a:stretch/>
        </p:blipFill>
        <p:spPr>
          <a:xfrm>
            <a:off x="6101338" y="2015168"/>
            <a:ext cx="5283866" cy="4210442"/>
          </a:xfrm>
          <a:custGeom>
            <a:avLst/>
            <a:gdLst/>
            <a:ahLst/>
            <a:cxnLst/>
            <a:rect l="l" t="t" r="r" b="b"/>
            <a:pathLst>
              <a:path w="5283866" h="4210442" extrusionOk="0">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76">
                                            <p:txEl>
                                              <p:pRg st="0" end="0"/>
                                            </p:txEl>
                                          </p:spTgt>
                                        </p:tgtEl>
                                        <p:attrNameLst>
                                          <p:attrName>style.visibility</p:attrName>
                                        </p:attrNameLst>
                                      </p:cBhvr>
                                      <p:to>
                                        <p:strVal val="visible"/>
                                      </p:to>
                                    </p:set>
                                    <p:anim calcmode="lin" valueType="num">
                                      <p:cBhvr additive="base">
                                        <p:cTn id="7" dur="500"/>
                                        <p:tgtEl>
                                          <p:spTgt spid="77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776">
                                            <p:txEl>
                                              <p:pRg st="1" end="1"/>
                                            </p:txEl>
                                          </p:spTgt>
                                        </p:tgtEl>
                                        <p:attrNameLst>
                                          <p:attrName>style.visibility</p:attrName>
                                        </p:attrNameLst>
                                      </p:cBhvr>
                                      <p:to>
                                        <p:strVal val="visible"/>
                                      </p:to>
                                    </p:set>
                                    <p:anim calcmode="lin" valueType="num">
                                      <p:cBhvr additive="base">
                                        <p:cTn id="10" dur="500"/>
                                        <p:tgtEl>
                                          <p:spTgt spid="77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776">
                                            <p:txEl>
                                              <p:pRg st="2" end="2"/>
                                            </p:txEl>
                                          </p:spTgt>
                                        </p:tgtEl>
                                        <p:attrNameLst>
                                          <p:attrName>style.visibility</p:attrName>
                                        </p:attrNameLst>
                                      </p:cBhvr>
                                      <p:to>
                                        <p:strVal val="visible"/>
                                      </p:to>
                                    </p:set>
                                    <p:anim calcmode="lin" valueType="num">
                                      <p:cBhvr additive="base">
                                        <p:cTn id="13" dur="500"/>
                                        <p:tgtEl>
                                          <p:spTgt spid="776">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776">
                                            <p:txEl>
                                              <p:pRg st="3" end="3"/>
                                            </p:txEl>
                                          </p:spTgt>
                                        </p:tgtEl>
                                        <p:attrNameLst>
                                          <p:attrName>style.visibility</p:attrName>
                                        </p:attrNameLst>
                                      </p:cBhvr>
                                      <p:to>
                                        <p:strVal val="visible"/>
                                      </p:to>
                                    </p:set>
                                    <p:anim calcmode="lin" valueType="num">
                                      <p:cBhvr additive="base">
                                        <p:cTn id="16" dur="500"/>
                                        <p:tgtEl>
                                          <p:spTgt spid="776">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776">
                                            <p:txEl>
                                              <p:pRg st="4" end="4"/>
                                            </p:txEl>
                                          </p:spTgt>
                                        </p:tgtEl>
                                        <p:attrNameLst>
                                          <p:attrName>style.visibility</p:attrName>
                                        </p:attrNameLst>
                                      </p:cBhvr>
                                      <p:to>
                                        <p:strVal val="visible"/>
                                      </p:to>
                                    </p:set>
                                    <p:anim calcmode="lin" valueType="num">
                                      <p:cBhvr additive="base">
                                        <p:cTn id="19" dur="500"/>
                                        <p:tgtEl>
                                          <p:spTgt spid="776">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1"/>
        <p:cNvGrpSpPr/>
        <p:nvPr/>
      </p:nvGrpSpPr>
      <p:grpSpPr>
        <a:xfrm>
          <a:off x="0" y="0"/>
          <a:ext cx="0" cy="0"/>
          <a:chOff x="0" y="0"/>
          <a:chExt cx="0" cy="0"/>
        </a:xfrm>
      </p:grpSpPr>
      <p:sp>
        <p:nvSpPr>
          <p:cNvPr id="782" name="Google Shape;782;p12"/>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3" name="Google Shape;7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57150" lvl="0" indent="0" algn="l" rtl="0">
              <a:lnSpc>
                <a:spcPct val="90000"/>
              </a:lnSpc>
              <a:spcBef>
                <a:spcPts val="0"/>
              </a:spcBef>
              <a:spcAft>
                <a:spcPts val="0"/>
              </a:spcAft>
              <a:buClr>
                <a:schemeClr val="lt1"/>
              </a:buClr>
              <a:buSzPts val="4400"/>
              <a:buFont typeface="Calibri"/>
              <a:buNone/>
            </a:pPr>
            <a:r>
              <a:rPr lang="sv-SE"/>
              <a:t>Matchvärdar – Innan avspark</a:t>
            </a:r>
            <a:endParaRPr/>
          </a:p>
        </p:txBody>
      </p:sp>
      <p:sp>
        <p:nvSpPr>
          <p:cNvPr id="784" name="Google Shape;784;p12"/>
          <p:cNvSpPr txBox="1">
            <a:spLocks noGrp="1"/>
          </p:cNvSpPr>
          <p:nvPr>
            <p:ph type="body" idx="1"/>
          </p:nvPr>
        </p:nvSpPr>
        <p:spPr>
          <a:xfrm>
            <a:off x="838201" y="2013625"/>
            <a:ext cx="5269301" cy="4163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000"/>
              <a:buChar char="•"/>
            </a:pPr>
            <a:r>
              <a:rPr lang="sv-SE" sz="2000" dirty="0"/>
              <a:t>Säkerställ att publik sitter på avsedda läktare. Inga personer får finnas på avbytarsidan eller bakom och runt mål.</a:t>
            </a:r>
            <a:endParaRPr dirty="0"/>
          </a:p>
          <a:p>
            <a:pPr marL="228600" lvl="0" indent="-228600" algn="l" rtl="0">
              <a:lnSpc>
                <a:spcPct val="90000"/>
              </a:lnSpc>
              <a:spcBef>
                <a:spcPts val="1000"/>
              </a:spcBef>
              <a:spcAft>
                <a:spcPts val="0"/>
              </a:spcAft>
              <a:buClr>
                <a:schemeClr val="lt1"/>
              </a:buClr>
              <a:buSzPts val="1000"/>
              <a:buChar char="•"/>
            </a:pPr>
            <a:r>
              <a:rPr lang="sv-SE" sz="2000" dirty="0"/>
              <a:t>Se till att samtliga ledare och spelare genomför Fair Play-hälsningen. (Samma hälsning som efter matchen. Alla spelare och ledare ställer upp på rad mitt emot varandra sedan skakar man hand eller "</a:t>
            </a:r>
            <a:r>
              <a:rPr lang="sv-SE" sz="2000" dirty="0" err="1"/>
              <a:t>fist-bumpar</a:t>
            </a:r>
            <a:r>
              <a:rPr lang="sv-SE" sz="2000" dirty="0"/>
              <a:t>" motståndarna)</a:t>
            </a:r>
            <a:endParaRPr dirty="0"/>
          </a:p>
          <a:p>
            <a:pPr marL="228600" lvl="0" indent="-228600" algn="l" rtl="0">
              <a:lnSpc>
                <a:spcPct val="90000"/>
              </a:lnSpc>
              <a:spcBef>
                <a:spcPts val="1000"/>
              </a:spcBef>
              <a:spcAft>
                <a:spcPts val="0"/>
              </a:spcAft>
              <a:buClr>
                <a:schemeClr val="lt1"/>
              </a:buClr>
              <a:buSzPts val="1000"/>
              <a:buChar char="•"/>
            </a:pPr>
            <a:r>
              <a:rPr lang="sv-SE" sz="2000" dirty="0"/>
              <a:t>Säkerställ att inga cyklar, skräp eller annat finns på planen</a:t>
            </a:r>
            <a:endParaRPr sz="2000" dirty="0"/>
          </a:p>
        </p:txBody>
      </p:sp>
      <p:pic>
        <p:nvPicPr>
          <p:cNvPr id="785" name="Google Shape;785;p12"/>
          <p:cNvPicPr preferRelativeResize="0"/>
          <p:nvPr/>
        </p:nvPicPr>
        <p:blipFill rotWithShape="1">
          <a:blip r:embed="rId3">
            <a:alphaModFix/>
          </a:blip>
          <a:srcRect/>
          <a:stretch/>
        </p:blipFill>
        <p:spPr>
          <a:xfrm>
            <a:off x="6573962" y="2013626"/>
            <a:ext cx="4488714" cy="3576825"/>
          </a:xfrm>
          <a:custGeom>
            <a:avLst/>
            <a:gdLst/>
            <a:ahLst/>
            <a:cxnLst/>
            <a:rect l="l" t="t" r="r" b="b"/>
            <a:pathLst>
              <a:path w="4488714" h="3576825" extrusionOk="0">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4">
                                            <p:txEl>
                                              <p:pRg st="0" end="0"/>
                                            </p:txEl>
                                          </p:spTgt>
                                        </p:tgtEl>
                                        <p:attrNameLst>
                                          <p:attrName>style.visibility</p:attrName>
                                        </p:attrNameLst>
                                      </p:cBhvr>
                                      <p:to>
                                        <p:strVal val="visible"/>
                                      </p:to>
                                    </p:set>
                                    <p:anim calcmode="lin" valueType="num">
                                      <p:cBhvr additive="base">
                                        <p:cTn id="7" dur="500"/>
                                        <p:tgtEl>
                                          <p:spTgt spid="78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784">
                                            <p:txEl>
                                              <p:pRg st="1" end="1"/>
                                            </p:txEl>
                                          </p:spTgt>
                                        </p:tgtEl>
                                        <p:attrNameLst>
                                          <p:attrName>style.visibility</p:attrName>
                                        </p:attrNameLst>
                                      </p:cBhvr>
                                      <p:to>
                                        <p:strVal val="visible"/>
                                      </p:to>
                                    </p:set>
                                    <p:anim calcmode="lin" valueType="num">
                                      <p:cBhvr additive="base">
                                        <p:cTn id="10" dur="500"/>
                                        <p:tgtEl>
                                          <p:spTgt spid="78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784">
                                            <p:txEl>
                                              <p:pRg st="2" end="2"/>
                                            </p:txEl>
                                          </p:spTgt>
                                        </p:tgtEl>
                                        <p:attrNameLst>
                                          <p:attrName>style.visibility</p:attrName>
                                        </p:attrNameLst>
                                      </p:cBhvr>
                                      <p:to>
                                        <p:strVal val="visible"/>
                                      </p:to>
                                    </p:set>
                                    <p:anim calcmode="lin" valueType="num">
                                      <p:cBhvr additive="base">
                                        <p:cTn id="13" dur="500"/>
                                        <p:tgtEl>
                                          <p:spTgt spid="78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9"/>
        <p:cNvGrpSpPr/>
        <p:nvPr/>
      </p:nvGrpSpPr>
      <p:grpSpPr>
        <a:xfrm>
          <a:off x="0" y="0"/>
          <a:ext cx="0" cy="0"/>
          <a:chOff x="0" y="0"/>
          <a:chExt cx="0" cy="0"/>
        </a:xfrm>
      </p:grpSpPr>
      <p:sp>
        <p:nvSpPr>
          <p:cNvPr id="790" name="Google Shape;790;p13"/>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Google Shape;79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57150" lvl="0" indent="0" algn="l" rtl="0">
              <a:lnSpc>
                <a:spcPct val="90000"/>
              </a:lnSpc>
              <a:spcBef>
                <a:spcPts val="0"/>
              </a:spcBef>
              <a:spcAft>
                <a:spcPts val="0"/>
              </a:spcAft>
              <a:buClr>
                <a:schemeClr val="lt1"/>
              </a:buClr>
              <a:buSzPts val="4400"/>
              <a:buFont typeface="Calibri"/>
              <a:buNone/>
            </a:pPr>
            <a:r>
              <a:rPr lang="sv-SE"/>
              <a:t>Matchvärdar – Under match</a:t>
            </a:r>
            <a:endParaRPr/>
          </a:p>
        </p:txBody>
      </p:sp>
      <p:sp>
        <p:nvSpPr>
          <p:cNvPr id="792" name="Google Shape;792;p13"/>
          <p:cNvSpPr txBox="1">
            <a:spLocks noGrp="1"/>
          </p:cNvSpPr>
          <p:nvPr>
            <p:ph type="body" idx="1"/>
          </p:nvPr>
        </p:nvSpPr>
        <p:spPr>
          <a:xfrm>
            <a:off x="838201" y="2013625"/>
            <a:ext cx="5269301" cy="4163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000"/>
              <a:buChar char="•"/>
            </a:pPr>
            <a:r>
              <a:rPr lang="sv-SE" sz="2000" dirty="0"/>
              <a:t>Stötta domaren under matchens gång vid t ex tuffa beslut som avvisning av ledare och föräldrar</a:t>
            </a:r>
            <a:endParaRPr dirty="0"/>
          </a:p>
          <a:p>
            <a:pPr marL="228600" lvl="0" indent="-228600" algn="l" rtl="0">
              <a:lnSpc>
                <a:spcPct val="90000"/>
              </a:lnSpc>
              <a:spcBef>
                <a:spcPts val="1000"/>
              </a:spcBef>
              <a:spcAft>
                <a:spcPts val="0"/>
              </a:spcAft>
              <a:buClr>
                <a:schemeClr val="lt1"/>
              </a:buClr>
              <a:buSzPts val="1000"/>
              <a:buChar char="•"/>
            </a:pPr>
            <a:r>
              <a:rPr lang="sv-SE" sz="2000" dirty="0"/>
              <a:t>Om publik behöver sägas till så har du befogenheter att göra det. Alla ska följa Nolltolerans Uppland</a:t>
            </a:r>
            <a:endParaRPr dirty="0"/>
          </a:p>
          <a:p>
            <a:pPr marL="228600" lvl="0" indent="-228600" algn="l" rtl="0">
              <a:lnSpc>
                <a:spcPct val="90000"/>
              </a:lnSpc>
              <a:spcBef>
                <a:spcPts val="1000"/>
              </a:spcBef>
              <a:spcAft>
                <a:spcPts val="0"/>
              </a:spcAft>
              <a:buClr>
                <a:schemeClr val="lt1"/>
              </a:buClr>
              <a:buSzPts val="1000"/>
              <a:buChar char="•"/>
            </a:pPr>
            <a:r>
              <a:rPr lang="sv-SE" sz="2000" dirty="0"/>
              <a:t>Var tillgänglig för domare i pausen</a:t>
            </a:r>
          </a:p>
          <a:p>
            <a:pPr marL="228600" lvl="0" indent="-228600" algn="l" rtl="0">
              <a:lnSpc>
                <a:spcPct val="90000"/>
              </a:lnSpc>
              <a:spcBef>
                <a:spcPts val="1000"/>
              </a:spcBef>
              <a:spcAft>
                <a:spcPts val="0"/>
              </a:spcAft>
              <a:buClr>
                <a:schemeClr val="lt1"/>
              </a:buClr>
              <a:buSzPts val="1000"/>
              <a:buChar char="•"/>
            </a:pPr>
            <a:r>
              <a:rPr lang="sv-SE" sz="2000" dirty="0"/>
              <a:t>Hantera matchtavlan med hjälp av fjärrkontrollen</a:t>
            </a:r>
          </a:p>
          <a:p>
            <a:pPr marL="228600" lvl="0" indent="-228600" algn="l" rtl="0">
              <a:lnSpc>
                <a:spcPct val="90000"/>
              </a:lnSpc>
              <a:spcBef>
                <a:spcPts val="1000"/>
              </a:spcBef>
              <a:spcAft>
                <a:spcPts val="0"/>
              </a:spcAft>
              <a:buClr>
                <a:schemeClr val="lt1"/>
              </a:buClr>
              <a:buSzPts val="1000"/>
              <a:buChar char="•"/>
            </a:pPr>
            <a:r>
              <a:rPr lang="sv-SE" sz="2000" dirty="0"/>
              <a:t>Hämta bollar </a:t>
            </a:r>
            <a:endParaRPr dirty="0"/>
          </a:p>
        </p:txBody>
      </p:sp>
      <p:pic>
        <p:nvPicPr>
          <p:cNvPr id="793" name="Google Shape;793;p13"/>
          <p:cNvPicPr preferRelativeResize="0"/>
          <p:nvPr/>
        </p:nvPicPr>
        <p:blipFill rotWithShape="1">
          <a:blip r:embed="rId3">
            <a:alphaModFix/>
          </a:blip>
          <a:srcRect/>
          <a:stretch/>
        </p:blipFill>
        <p:spPr>
          <a:xfrm>
            <a:off x="6573962" y="2013626"/>
            <a:ext cx="4488714" cy="3576825"/>
          </a:xfrm>
          <a:custGeom>
            <a:avLst/>
            <a:gdLst/>
            <a:ahLst/>
            <a:cxnLst/>
            <a:rect l="l" t="t" r="r" b="b"/>
            <a:pathLst>
              <a:path w="4488714" h="3576825" extrusionOk="0">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92">
                                            <p:txEl>
                                              <p:pRg st="0" end="0"/>
                                            </p:txEl>
                                          </p:spTgt>
                                        </p:tgtEl>
                                        <p:attrNameLst>
                                          <p:attrName>style.visibility</p:attrName>
                                        </p:attrNameLst>
                                      </p:cBhvr>
                                      <p:to>
                                        <p:strVal val="visible"/>
                                      </p:to>
                                    </p:set>
                                    <p:anim calcmode="lin" valueType="num">
                                      <p:cBhvr additive="base">
                                        <p:cTn id="7" dur="500"/>
                                        <p:tgtEl>
                                          <p:spTgt spid="79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792">
                                            <p:txEl>
                                              <p:pRg st="1" end="1"/>
                                            </p:txEl>
                                          </p:spTgt>
                                        </p:tgtEl>
                                        <p:attrNameLst>
                                          <p:attrName>style.visibility</p:attrName>
                                        </p:attrNameLst>
                                      </p:cBhvr>
                                      <p:to>
                                        <p:strVal val="visible"/>
                                      </p:to>
                                    </p:set>
                                    <p:anim calcmode="lin" valueType="num">
                                      <p:cBhvr additive="base">
                                        <p:cTn id="10" dur="500"/>
                                        <p:tgtEl>
                                          <p:spTgt spid="79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792">
                                            <p:txEl>
                                              <p:pRg st="2" end="2"/>
                                            </p:txEl>
                                          </p:spTgt>
                                        </p:tgtEl>
                                        <p:attrNameLst>
                                          <p:attrName>style.visibility</p:attrName>
                                        </p:attrNameLst>
                                      </p:cBhvr>
                                      <p:to>
                                        <p:strVal val="visible"/>
                                      </p:to>
                                    </p:set>
                                    <p:anim calcmode="lin" valueType="num">
                                      <p:cBhvr additive="base">
                                        <p:cTn id="13" dur="500"/>
                                        <p:tgtEl>
                                          <p:spTgt spid="79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792">
                                            <p:txEl>
                                              <p:pRg st="3" end="3"/>
                                            </p:txEl>
                                          </p:spTgt>
                                        </p:tgtEl>
                                        <p:attrNameLst>
                                          <p:attrName>style.visibility</p:attrName>
                                        </p:attrNameLst>
                                      </p:cBhvr>
                                      <p:to>
                                        <p:strVal val="visible"/>
                                      </p:to>
                                    </p:set>
                                    <p:anim calcmode="lin" valueType="num">
                                      <p:cBhvr additive="base">
                                        <p:cTn id="16" dur="500"/>
                                        <p:tgtEl>
                                          <p:spTgt spid="792">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792">
                                            <p:txEl>
                                              <p:pRg st="4" end="4"/>
                                            </p:txEl>
                                          </p:spTgt>
                                        </p:tgtEl>
                                        <p:attrNameLst>
                                          <p:attrName>style.visibility</p:attrName>
                                        </p:attrNameLst>
                                      </p:cBhvr>
                                      <p:to>
                                        <p:strVal val="visible"/>
                                      </p:to>
                                    </p:set>
                                    <p:anim calcmode="lin" valueType="num">
                                      <p:cBhvr additive="base">
                                        <p:cTn id="19" dur="500"/>
                                        <p:tgtEl>
                                          <p:spTgt spid="79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7"/>
        <p:cNvGrpSpPr/>
        <p:nvPr/>
      </p:nvGrpSpPr>
      <p:grpSpPr>
        <a:xfrm>
          <a:off x="0" y="0"/>
          <a:ext cx="0" cy="0"/>
          <a:chOff x="0" y="0"/>
          <a:chExt cx="0" cy="0"/>
        </a:xfrm>
      </p:grpSpPr>
      <p:sp>
        <p:nvSpPr>
          <p:cNvPr id="798" name="Google Shape;798;p14"/>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9" name="Google Shape;7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57150" lvl="0" indent="0" algn="l" rtl="0">
              <a:lnSpc>
                <a:spcPct val="90000"/>
              </a:lnSpc>
              <a:spcBef>
                <a:spcPts val="0"/>
              </a:spcBef>
              <a:spcAft>
                <a:spcPts val="0"/>
              </a:spcAft>
              <a:buClr>
                <a:schemeClr val="lt1"/>
              </a:buClr>
              <a:buSzPts val="4400"/>
              <a:buFont typeface="Calibri"/>
              <a:buNone/>
            </a:pPr>
            <a:r>
              <a:rPr lang="sv-SE"/>
              <a:t>Matchvärdar – Efter matchen</a:t>
            </a:r>
            <a:endParaRPr/>
          </a:p>
        </p:txBody>
      </p:sp>
      <p:sp>
        <p:nvSpPr>
          <p:cNvPr id="800" name="Google Shape;800;p14"/>
          <p:cNvSpPr txBox="1">
            <a:spLocks noGrp="1"/>
          </p:cNvSpPr>
          <p:nvPr>
            <p:ph type="body" idx="1"/>
          </p:nvPr>
        </p:nvSpPr>
        <p:spPr>
          <a:xfrm>
            <a:off x="838201" y="2013625"/>
            <a:ext cx="5269301" cy="4163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000"/>
              <a:buChar char="•"/>
            </a:pPr>
            <a:r>
              <a:rPr lang="sv-SE" sz="2000" dirty="0"/>
              <a:t>Se till att alla spelare, ledare och domare tackar varandra</a:t>
            </a:r>
            <a:endParaRPr dirty="0"/>
          </a:p>
          <a:p>
            <a:pPr marL="228600" lvl="0" indent="-228600" algn="l" rtl="0">
              <a:lnSpc>
                <a:spcPct val="90000"/>
              </a:lnSpc>
              <a:spcBef>
                <a:spcPts val="1000"/>
              </a:spcBef>
              <a:spcAft>
                <a:spcPts val="0"/>
              </a:spcAft>
              <a:buClr>
                <a:schemeClr val="lt1"/>
              </a:buClr>
              <a:buSzPts val="1000"/>
              <a:buChar char="•"/>
            </a:pPr>
            <a:r>
              <a:rPr lang="sv-SE" sz="2000" dirty="0"/>
              <a:t>Stäm av läget med domaren och ledarna</a:t>
            </a:r>
            <a:endParaRPr dirty="0"/>
          </a:p>
          <a:p>
            <a:pPr marL="228600" lvl="0" indent="-228600" algn="l" rtl="0">
              <a:lnSpc>
                <a:spcPct val="90000"/>
              </a:lnSpc>
              <a:spcBef>
                <a:spcPts val="1000"/>
              </a:spcBef>
              <a:spcAft>
                <a:spcPts val="0"/>
              </a:spcAft>
              <a:buClr>
                <a:schemeClr val="lt1"/>
              </a:buClr>
              <a:buSzPts val="1000"/>
              <a:buChar char="•"/>
            </a:pPr>
            <a:r>
              <a:rPr lang="sv-SE" sz="2000" dirty="0"/>
              <a:t>Hjälp till att skapa en positiv känsla av matchen för alla inblandade</a:t>
            </a:r>
            <a:endParaRPr dirty="0"/>
          </a:p>
          <a:p>
            <a:pPr marL="228600" lvl="0" indent="-228600" algn="l" rtl="0">
              <a:lnSpc>
                <a:spcPct val="90000"/>
              </a:lnSpc>
              <a:spcBef>
                <a:spcPts val="1000"/>
              </a:spcBef>
              <a:spcAft>
                <a:spcPts val="0"/>
              </a:spcAft>
              <a:buClr>
                <a:schemeClr val="lt1"/>
              </a:buClr>
              <a:buSzPts val="1000"/>
              <a:buChar char="•"/>
            </a:pPr>
            <a:r>
              <a:rPr lang="sv-SE" sz="2000" dirty="0"/>
              <a:t>Återkoppla till din förening om något har inträffat runt matchen eller arrangemanget som vi bör ha reda på</a:t>
            </a:r>
            <a:endParaRPr dirty="0"/>
          </a:p>
          <a:p>
            <a:pPr marL="228600" lvl="0" indent="-228600" algn="l" rtl="0">
              <a:lnSpc>
                <a:spcPct val="90000"/>
              </a:lnSpc>
              <a:spcBef>
                <a:spcPts val="1000"/>
              </a:spcBef>
              <a:spcAft>
                <a:spcPts val="0"/>
              </a:spcAft>
              <a:buClr>
                <a:schemeClr val="lt1"/>
              </a:buClr>
              <a:buSzPts val="1000"/>
              <a:buChar char="•"/>
            </a:pPr>
            <a:r>
              <a:rPr lang="sv-SE" sz="2000" dirty="0"/>
              <a:t>Återlämna fjärrkontrollen till lagledare</a:t>
            </a:r>
            <a:endParaRPr sz="2000" dirty="0"/>
          </a:p>
        </p:txBody>
      </p:sp>
      <p:pic>
        <p:nvPicPr>
          <p:cNvPr id="801" name="Google Shape;801;p14"/>
          <p:cNvPicPr preferRelativeResize="0"/>
          <p:nvPr/>
        </p:nvPicPr>
        <p:blipFill rotWithShape="1">
          <a:blip r:embed="rId3">
            <a:alphaModFix/>
          </a:blip>
          <a:srcRect/>
          <a:stretch/>
        </p:blipFill>
        <p:spPr>
          <a:xfrm>
            <a:off x="6573962" y="2013626"/>
            <a:ext cx="4488714" cy="3576825"/>
          </a:xfrm>
          <a:custGeom>
            <a:avLst/>
            <a:gdLst/>
            <a:ahLst/>
            <a:cxnLst/>
            <a:rect l="l" t="t" r="r" b="b"/>
            <a:pathLst>
              <a:path w="4488714" h="3576825" extrusionOk="0">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00">
                                            <p:txEl>
                                              <p:pRg st="0" end="0"/>
                                            </p:txEl>
                                          </p:spTgt>
                                        </p:tgtEl>
                                        <p:attrNameLst>
                                          <p:attrName>style.visibility</p:attrName>
                                        </p:attrNameLst>
                                      </p:cBhvr>
                                      <p:to>
                                        <p:strVal val="visible"/>
                                      </p:to>
                                    </p:set>
                                    <p:anim calcmode="lin" valueType="num">
                                      <p:cBhvr additive="base">
                                        <p:cTn id="7" dur="500"/>
                                        <p:tgtEl>
                                          <p:spTgt spid="80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00">
                                            <p:txEl>
                                              <p:pRg st="1" end="1"/>
                                            </p:txEl>
                                          </p:spTgt>
                                        </p:tgtEl>
                                        <p:attrNameLst>
                                          <p:attrName>style.visibility</p:attrName>
                                        </p:attrNameLst>
                                      </p:cBhvr>
                                      <p:to>
                                        <p:strVal val="visible"/>
                                      </p:to>
                                    </p:set>
                                    <p:anim calcmode="lin" valueType="num">
                                      <p:cBhvr additive="base">
                                        <p:cTn id="10" dur="500"/>
                                        <p:tgtEl>
                                          <p:spTgt spid="80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00">
                                            <p:txEl>
                                              <p:pRg st="2" end="2"/>
                                            </p:txEl>
                                          </p:spTgt>
                                        </p:tgtEl>
                                        <p:attrNameLst>
                                          <p:attrName>style.visibility</p:attrName>
                                        </p:attrNameLst>
                                      </p:cBhvr>
                                      <p:to>
                                        <p:strVal val="visible"/>
                                      </p:to>
                                    </p:set>
                                    <p:anim calcmode="lin" valueType="num">
                                      <p:cBhvr additive="base">
                                        <p:cTn id="13" dur="500"/>
                                        <p:tgtEl>
                                          <p:spTgt spid="80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00">
                                            <p:txEl>
                                              <p:pRg st="3" end="3"/>
                                            </p:txEl>
                                          </p:spTgt>
                                        </p:tgtEl>
                                        <p:attrNameLst>
                                          <p:attrName>style.visibility</p:attrName>
                                        </p:attrNameLst>
                                      </p:cBhvr>
                                      <p:to>
                                        <p:strVal val="visible"/>
                                      </p:to>
                                    </p:set>
                                    <p:anim calcmode="lin" valueType="num">
                                      <p:cBhvr additive="base">
                                        <p:cTn id="16" dur="500"/>
                                        <p:tgtEl>
                                          <p:spTgt spid="80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800">
                                            <p:txEl>
                                              <p:pRg st="4" end="4"/>
                                            </p:txEl>
                                          </p:spTgt>
                                        </p:tgtEl>
                                        <p:attrNameLst>
                                          <p:attrName>style.visibility</p:attrName>
                                        </p:attrNameLst>
                                      </p:cBhvr>
                                      <p:to>
                                        <p:strVal val="visible"/>
                                      </p:to>
                                    </p:set>
                                    <p:anim calcmode="lin" valueType="num">
                                      <p:cBhvr additive="base">
                                        <p:cTn id="19" dur="500"/>
                                        <p:tgtEl>
                                          <p:spTgt spid="800">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5"/>
        <p:cNvGrpSpPr/>
        <p:nvPr/>
      </p:nvGrpSpPr>
      <p:grpSpPr>
        <a:xfrm>
          <a:off x="0" y="0"/>
          <a:ext cx="0" cy="0"/>
          <a:chOff x="0" y="0"/>
          <a:chExt cx="0" cy="0"/>
        </a:xfrm>
      </p:grpSpPr>
      <p:sp>
        <p:nvSpPr>
          <p:cNvPr id="806" name="Google Shape;806;p15"/>
          <p:cNvSpPr txBox="1">
            <a:spLocks noGrp="1"/>
          </p:cNvSpPr>
          <p:nvPr>
            <p:ph type="title"/>
          </p:nvPr>
        </p:nvSpPr>
        <p:spPr>
          <a:xfrm>
            <a:off x="5868557" y="1138036"/>
            <a:ext cx="5444382" cy="1402470"/>
          </a:xfrm>
          <a:prstGeom prst="rect">
            <a:avLst/>
          </a:prstGeom>
          <a:noFill/>
          <a:ln>
            <a:noFill/>
          </a:ln>
        </p:spPr>
        <p:txBody>
          <a:bodyPr spcFirstLastPara="1" wrap="square" lIns="91425" tIns="45700" rIns="91425" bIns="45700" anchor="t" anchorCtr="0">
            <a:normAutofit/>
          </a:bodyPr>
          <a:lstStyle/>
          <a:p>
            <a:pPr marL="57150" lvl="0" indent="0" algn="l" rtl="0">
              <a:lnSpc>
                <a:spcPct val="90000"/>
              </a:lnSpc>
              <a:spcBef>
                <a:spcPts val="0"/>
              </a:spcBef>
              <a:spcAft>
                <a:spcPts val="0"/>
              </a:spcAft>
              <a:buClr>
                <a:schemeClr val="lt1"/>
              </a:buClr>
              <a:buSzPts val="3200"/>
              <a:buFont typeface="Calibri"/>
              <a:buNone/>
            </a:pPr>
            <a:r>
              <a:rPr lang="sv-SE" sz="3200"/>
              <a:t>Säsongs-kickoff</a:t>
            </a:r>
            <a:endParaRPr/>
          </a:p>
        </p:txBody>
      </p:sp>
      <p:pic>
        <p:nvPicPr>
          <p:cNvPr id="807" name="Google Shape;807;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0"/>
            <a:ext cx="5151179" cy="6857990"/>
          </a:xfrm>
          <a:prstGeom prst="rect">
            <a:avLst/>
          </a:prstGeom>
          <a:noFill/>
          <a:ln>
            <a:noFill/>
          </a:ln>
        </p:spPr>
      </p:pic>
      <p:cxnSp>
        <p:nvCxnSpPr>
          <p:cNvPr id="808" name="Google Shape;808;p15"/>
          <p:cNvCxnSpPr/>
          <p:nvPr/>
        </p:nvCxnSpPr>
        <p:spPr>
          <a:xfrm>
            <a:off x="5971697" y="871146"/>
            <a:ext cx="736939" cy="0"/>
          </a:xfrm>
          <a:prstGeom prst="straightConnector1">
            <a:avLst/>
          </a:prstGeom>
          <a:noFill/>
          <a:ln w="57150" cap="flat" cmpd="sng">
            <a:solidFill>
              <a:srgbClr val="E30514"/>
            </a:solidFill>
            <a:prstDash val="solid"/>
            <a:miter lim="800000"/>
            <a:headEnd type="none" w="sm" len="sm"/>
            <a:tailEnd type="none" w="sm" len="sm"/>
          </a:ln>
        </p:spPr>
      </p:cxnSp>
      <p:sp>
        <p:nvSpPr>
          <p:cNvPr id="809" name="Google Shape;809;p15"/>
          <p:cNvSpPr txBox="1">
            <a:spLocks noGrp="1"/>
          </p:cNvSpPr>
          <p:nvPr>
            <p:ph type="body" idx="1"/>
          </p:nvPr>
        </p:nvSpPr>
        <p:spPr>
          <a:xfrm>
            <a:off x="5868557" y="2551176"/>
            <a:ext cx="5444382" cy="359120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000"/>
              <a:buNone/>
            </a:pPr>
            <a:r>
              <a:rPr lang="sv-SE" sz="2000" b="1" dirty="0"/>
              <a:t>Lördagen den 2 maj kl. 14.50-18.00</a:t>
            </a:r>
            <a:endParaRPr dirty="0"/>
          </a:p>
          <a:p>
            <a:pPr marL="0" lvl="0" indent="0" algn="l" rtl="0">
              <a:lnSpc>
                <a:spcPct val="90000"/>
              </a:lnSpc>
              <a:spcBef>
                <a:spcPts val="1000"/>
              </a:spcBef>
              <a:spcAft>
                <a:spcPts val="0"/>
              </a:spcAft>
              <a:buClr>
                <a:schemeClr val="lt1"/>
              </a:buClr>
              <a:buSzPts val="1000"/>
              <a:buNone/>
            </a:pPr>
            <a:r>
              <a:rPr lang="sv-SE" sz="2000" dirty="0"/>
              <a:t>15.00 – Genomgång av säsongen</a:t>
            </a:r>
            <a:endParaRPr dirty="0"/>
          </a:p>
          <a:p>
            <a:pPr marL="0" lvl="0" indent="0" algn="l" rtl="0">
              <a:lnSpc>
                <a:spcPct val="90000"/>
              </a:lnSpc>
              <a:spcBef>
                <a:spcPts val="1000"/>
              </a:spcBef>
              <a:spcAft>
                <a:spcPts val="0"/>
              </a:spcAft>
              <a:buClr>
                <a:schemeClr val="lt1"/>
              </a:buClr>
              <a:buSzPts val="1000"/>
              <a:buNone/>
            </a:pPr>
            <a:r>
              <a:rPr lang="sv-SE" sz="2000" dirty="0"/>
              <a:t>16.00 – Bowling</a:t>
            </a:r>
          </a:p>
          <a:p>
            <a:pPr marL="0" lvl="0" indent="0" algn="l" rtl="0">
              <a:lnSpc>
                <a:spcPct val="90000"/>
              </a:lnSpc>
              <a:spcBef>
                <a:spcPts val="1000"/>
              </a:spcBef>
              <a:spcAft>
                <a:spcPts val="0"/>
              </a:spcAft>
              <a:buClr>
                <a:schemeClr val="lt1"/>
              </a:buClr>
              <a:buSzPts val="1000"/>
              <a:buNone/>
            </a:pPr>
            <a:r>
              <a:rPr lang="sv-SE" sz="2000" dirty="0"/>
              <a:t>17.00 – </a:t>
            </a:r>
            <a:r>
              <a:rPr lang="sv-SE" sz="2000" dirty="0" err="1"/>
              <a:t>Tacosbuffé</a:t>
            </a:r>
            <a:endParaRPr lang="sv-SE" sz="2000" dirty="0"/>
          </a:p>
          <a:p>
            <a:pPr marL="0" lvl="0" indent="0" algn="l" rtl="0">
              <a:lnSpc>
                <a:spcPct val="90000"/>
              </a:lnSpc>
              <a:spcBef>
                <a:spcPts val="1000"/>
              </a:spcBef>
              <a:spcAft>
                <a:spcPts val="0"/>
              </a:spcAft>
              <a:buClr>
                <a:schemeClr val="lt1"/>
              </a:buClr>
              <a:buSzPts val="1000"/>
              <a:buNone/>
            </a:pPr>
            <a:r>
              <a:rPr lang="sv-SE" sz="2000" dirty="0"/>
              <a:t>18.00 - Slut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09">
                                            <p:txEl>
                                              <p:pRg st="0" end="0"/>
                                            </p:txEl>
                                          </p:spTgt>
                                        </p:tgtEl>
                                        <p:attrNameLst>
                                          <p:attrName>style.visibility</p:attrName>
                                        </p:attrNameLst>
                                      </p:cBhvr>
                                      <p:to>
                                        <p:strVal val="visible"/>
                                      </p:to>
                                    </p:set>
                                    <p:anim calcmode="lin" valueType="num">
                                      <p:cBhvr additive="base">
                                        <p:cTn id="7" dur="500"/>
                                        <p:tgtEl>
                                          <p:spTgt spid="80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09">
                                            <p:txEl>
                                              <p:pRg st="1" end="1"/>
                                            </p:txEl>
                                          </p:spTgt>
                                        </p:tgtEl>
                                        <p:attrNameLst>
                                          <p:attrName>style.visibility</p:attrName>
                                        </p:attrNameLst>
                                      </p:cBhvr>
                                      <p:to>
                                        <p:strVal val="visible"/>
                                      </p:to>
                                    </p:set>
                                    <p:anim calcmode="lin" valueType="num">
                                      <p:cBhvr additive="base">
                                        <p:cTn id="10" dur="500"/>
                                        <p:tgtEl>
                                          <p:spTgt spid="80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09">
                                            <p:txEl>
                                              <p:pRg st="2" end="2"/>
                                            </p:txEl>
                                          </p:spTgt>
                                        </p:tgtEl>
                                        <p:attrNameLst>
                                          <p:attrName>style.visibility</p:attrName>
                                        </p:attrNameLst>
                                      </p:cBhvr>
                                      <p:to>
                                        <p:strVal val="visible"/>
                                      </p:to>
                                    </p:set>
                                    <p:anim calcmode="lin" valueType="num">
                                      <p:cBhvr additive="base">
                                        <p:cTn id="13" dur="500"/>
                                        <p:tgtEl>
                                          <p:spTgt spid="80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09">
                                            <p:txEl>
                                              <p:pRg st="3" end="3"/>
                                            </p:txEl>
                                          </p:spTgt>
                                        </p:tgtEl>
                                        <p:attrNameLst>
                                          <p:attrName>style.visibility</p:attrName>
                                        </p:attrNameLst>
                                      </p:cBhvr>
                                      <p:to>
                                        <p:strVal val="visible"/>
                                      </p:to>
                                    </p:set>
                                    <p:anim calcmode="lin" valueType="num">
                                      <p:cBhvr additive="base">
                                        <p:cTn id="16" dur="500"/>
                                        <p:tgtEl>
                                          <p:spTgt spid="80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809">
                                            <p:txEl>
                                              <p:pRg st="4" end="4"/>
                                            </p:txEl>
                                          </p:spTgt>
                                        </p:tgtEl>
                                        <p:attrNameLst>
                                          <p:attrName>style.visibility</p:attrName>
                                        </p:attrNameLst>
                                      </p:cBhvr>
                                      <p:to>
                                        <p:strVal val="visible"/>
                                      </p:to>
                                    </p:set>
                                    <p:anim calcmode="lin" valueType="num">
                                      <p:cBhvr additive="base">
                                        <p:cTn id="19" dur="500"/>
                                        <p:tgtEl>
                                          <p:spTgt spid="80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1"/>
        <p:cNvGrpSpPr/>
        <p:nvPr/>
      </p:nvGrpSpPr>
      <p:grpSpPr>
        <a:xfrm>
          <a:off x="0" y="0"/>
          <a:ext cx="0" cy="0"/>
          <a:chOff x="0" y="0"/>
          <a:chExt cx="0" cy="0"/>
        </a:xfrm>
      </p:grpSpPr>
      <p:sp>
        <p:nvSpPr>
          <p:cNvPr id="822" name="Google Shape;822;p17"/>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17"/>
          <p:cNvSpPr txBox="1">
            <a:spLocks noGrp="1"/>
          </p:cNvSpPr>
          <p:nvPr>
            <p:ph type="title"/>
          </p:nvPr>
        </p:nvSpPr>
        <p:spPr>
          <a:xfrm>
            <a:off x="630935" y="639520"/>
            <a:ext cx="4572435" cy="1719072"/>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1"/>
              </a:buClr>
              <a:buSzPts val="5000"/>
              <a:buFont typeface="Calibri"/>
              <a:buNone/>
            </a:pPr>
            <a:r>
              <a:rPr lang="sv-SE" sz="5000" dirty="0"/>
              <a:t>Skara sommarland cup </a:t>
            </a:r>
            <a:endParaRPr dirty="0"/>
          </a:p>
        </p:txBody>
      </p:sp>
      <p:sp>
        <p:nvSpPr>
          <p:cNvPr id="824" name="Google Shape;824;p17"/>
          <p:cNvSpPr/>
          <p:nvPr/>
        </p:nvSpPr>
        <p:spPr>
          <a:xfrm flipV="1">
            <a:off x="643278" y="2528037"/>
            <a:ext cx="4429465" cy="45719"/>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17"/>
          <p:cNvSpPr txBox="1">
            <a:spLocks noGrp="1"/>
          </p:cNvSpPr>
          <p:nvPr>
            <p:ph type="body" id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100"/>
              <a:buFont typeface="REM"/>
              <a:buChar char="⚽️"/>
            </a:pPr>
            <a:r>
              <a:rPr lang="sv-SE" sz="2200" b="1" dirty="0"/>
              <a:t>31 juli - 2 augusti</a:t>
            </a:r>
            <a:endParaRPr sz="2200" b="1" dirty="0"/>
          </a:p>
          <a:p>
            <a:pPr marL="228600" lvl="0" indent="-228600" algn="l" rtl="0">
              <a:lnSpc>
                <a:spcPct val="90000"/>
              </a:lnSpc>
              <a:spcBef>
                <a:spcPts val="1000"/>
              </a:spcBef>
              <a:spcAft>
                <a:spcPts val="0"/>
              </a:spcAft>
              <a:buClr>
                <a:schemeClr val="lt1"/>
              </a:buClr>
              <a:buSzPts val="1100"/>
              <a:buFont typeface="REM"/>
              <a:buChar char="⚽️"/>
            </a:pPr>
            <a:r>
              <a:rPr lang="sv-SE" sz="2200" dirty="0"/>
              <a:t>Ett lag anmält</a:t>
            </a:r>
            <a:endParaRPr dirty="0"/>
          </a:p>
          <a:p>
            <a:pPr marL="228600" lvl="0" indent="-228600">
              <a:buSzPts val="1100"/>
              <a:buFont typeface="REM"/>
              <a:buChar char="⚽️"/>
            </a:pPr>
            <a:r>
              <a:rPr lang="sv-SE" sz="2200" dirty="0"/>
              <a:t>Två heldagar med fotboll</a:t>
            </a:r>
          </a:p>
          <a:p>
            <a:pPr marL="228600" indent="-228600">
              <a:buSzPts val="1100"/>
              <a:buFont typeface="REM"/>
              <a:buChar char="⚽️"/>
            </a:pPr>
            <a:r>
              <a:rPr lang="en-GB" sz="2200" dirty="0"/>
              <a:t>En </a:t>
            </a:r>
            <a:r>
              <a:rPr lang="en-GB" sz="2200" dirty="0" err="1"/>
              <a:t>dag</a:t>
            </a:r>
            <a:r>
              <a:rPr lang="en-GB" sz="2200" dirty="0"/>
              <a:t> </a:t>
            </a:r>
            <a:r>
              <a:rPr lang="en-GB" sz="2200" dirty="0" err="1"/>
              <a:t>i</a:t>
            </a:r>
            <a:r>
              <a:rPr lang="en-GB" sz="2200" dirty="0"/>
              <a:t> </a:t>
            </a:r>
            <a:r>
              <a:rPr lang="en-GB" sz="2200" dirty="0" err="1"/>
              <a:t>nöjesparken</a:t>
            </a:r>
            <a:r>
              <a:rPr lang="en-GB" sz="2200" dirty="0"/>
              <a:t> Skara </a:t>
            </a:r>
            <a:r>
              <a:rPr lang="en-GB" sz="2200" dirty="0" err="1"/>
              <a:t>Sommarland</a:t>
            </a:r>
            <a:r>
              <a:rPr lang="en-GB" sz="2200" dirty="0"/>
              <a:t> </a:t>
            </a:r>
            <a:endParaRPr sz="2200" dirty="0"/>
          </a:p>
          <a:p>
            <a:pPr marL="228600" lvl="0" indent="-228600" algn="l" rtl="0">
              <a:lnSpc>
                <a:spcPct val="90000"/>
              </a:lnSpc>
              <a:spcBef>
                <a:spcPts val="1000"/>
              </a:spcBef>
              <a:spcAft>
                <a:spcPts val="0"/>
              </a:spcAft>
              <a:buClr>
                <a:schemeClr val="lt1"/>
              </a:buClr>
              <a:buSzPts val="1100"/>
              <a:buFont typeface="REM"/>
              <a:buChar char="⚽️"/>
            </a:pPr>
            <a:r>
              <a:rPr lang="sv-SE" sz="2200" dirty="0"/>
              <a:t>Avgift 695:-/spelare (lagkassan betalar 1000</a:t>
            </a:r>
            <a:r>
              <a:rPr lang="sv-SE" sz="2200" dirty="0">
                <a:sym typeface="Wingdings" pitchFamily="2" charset="2"/>
              </a:rPr>
              <a:t>:-)</a:t>
            </a:r>
            <a:br>
              <a:rPr lang="sv-SE" sz="2200" dirty="0">
                <a:sym typeface="Wingdings" pitchFamily="2" charset="2"/>
              </a:rPr>
            </a:br>
            <a:r>
              <a:rPr lang="sv-SE" sz="2200" dirty="0" err="1">
                <a:sym typeface="Wingdings" pitchFamily="2" charset="2"/>
              </a:rPr>
              <a:t>Swishas</a:t>
            </a:r>
            <a:r>
              <a:rPr lang="sv-SE" sz="2200" dirty="0">
                <a:sym typeface="Wingdings" pitchFamily="2" charset="2"/>
              </a:rPr>
              <a:t> till lagkassan senast 25 maj</a:t>
            </a:r>
          </a:p>
          <a:p>
            <a:pPr marL="228600" lvl="0" indent="-158750" algn="l" rtl="0">
              <a:lnSpc>
                <a:spcPct val="90000"/>
              </a:lnSpc>
              <a:spcBef>
                <a:spcPts val="1000"/>
              </a:spcBef>
              <a:spcAft>
                <a:spcPts val="0"/>
              </a:spcAft>
              <a:buClr>
                <a:schemeClr val="lt1"/>
              </a:buClr>
              <a:buSzPts val="1100"/>
              <a:buFont typeface="REM"/>
              <a:buNone/>
            </a:pPr>
            <a:endParaRPr sz="2200" dirty="0"/>
          </a:p>
        </p:txBody>
      </p:sp>
      <p:pic>
        <p:nvPicPr>
          <p:cNvPr id="826" name="Google Shape;826;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17235" y="640080"/>
            <a:ext cx="5577840" cy="5577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5">
                                            <p:txEl>
                                              <p:pRg st="0" end="0"/>
                                            </p:txEl>
                                          </p:spTgt>
                                        </p:tgtEl>
                                        <p:attrNameLst>
                                          <p:attrName>style.visibility</p:attrName>
                                        </p:attrNameLst>
                                      </p:cBhvr>
                                      <p:to>
                                        <p:strVal val="visible"/>
                                      </p:to>
                                    </p:set>
                                    <p:anim calcmode="lin" valueType="num">
                                      <p:cBhvr additive="base">
                                        <p:cTn id="7" dur="500"/>
                                        <p:tgtEl>
                                          <p:spTgt spid="82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25">
                                            <p:txEl>
                                              <p:pRg st="1" end="1"/>
                                            </p:txEl>
                                          </p:spTgt>
                                        </p:tgtEl>
                                        <p:attrNameLst>
                                          <p:attrName>style.visibility</p:attrName>
                                        </p:attrNameLst>
                                      </p:cBhvr>
                                      <p:to>
                                        <p:strVal val="visible"/>
                                      </p:to>
                                    </p:set>
                                    <p:anim calcmode="lin" valueType="num">
                                      <p:cBhvr additive="base">
                                        <p:cTn id="12" dur="500"/>
                                        <p:tgtEl>
                                          <p:spTgt spid="82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25">
                                            <p:txEl>
                                              <p:pRg st="2" end="2"/>
                                            </p:txEl>
                                          </p:spTgt>
                                        </p:tgtEl>
                                        <p:attrNameLst>
                                          <p:attrName>style.visibility</p:attrName>
                                        </p:attrNameLst>
                                      </p:cBhvr>
                                      <p:to>
                                        <p:strVal val="visible"/>
                                      </p:to>
                                    </p:set>
                                    <p:anim calcmode="lin" valueType="num">
                                      <p:cBhvr additive="base">
                                        <p:cTn id="17" dur="500"/>
                                        <p:tgtEl>
                                          <p:spTgt spid="82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25">
                                            <p:txEl>
                                              <p:pRg st="3" end="3"/>
                                            </p:txEl>
                                          </p:spTgt>
                                        </p:tgtEl>
                                        <p:attrNameLst>
                                          <p:attrName>style.visibility</p:attrName>
                                        </p:attrNameLst>
                                      </p:cBhvr>
                                      <p:to>
                                        <p:strVal val="visible"/>
                                      </p:to>
                                    </p:set>
                                    <p:anim calcmode="lin" valueType="num">
                                      <p:cBhvr additive="base">
                                        <p:cTn id="22" dur="500"/>
                                        <p:tgtEl>
                                          <p:spTgt spid="82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25">
                                            <p:txEl>
                                              <p:pRg st="4" end="4"/>
                                            </p:txEl>
                                          </p:spTgt>
                                        </p:tgtEl>
                                        <p:attrNameLst>
                                          <p:attrName>style.visibility</p:attrName>
                                        </p:attrNameLst>
                                      </p:cBhvr>
                                      <p:to>
                                        <p:strVal val="visible"/>
                                      </p:to>
                                    </p:set>
                                    <p:anim calcmode="lin" valueType="num">
                                      <p:cBhvr additive="base">
                                        <p:cTn id="27" dur="500"/>
                                        <p:tgtEl>
                                          <p:spTgt spid="82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0"/>
        <p:cNvGrpSpPr/>
        <p:nvPr/>
      </p:nvGrpSpPr>
      <p:grpSpPr>
        <a:xfrm>
          <a:off x="0" y="0"/>
          <a:ext cx="0" cy="0"/>
          <a:chOff x="0" y="0"/>
          <a:chExt cx="0" cy="0"/>
        </a:xfrm>
      </p:grpSpPr>
      <p:sp>
        <p:nvSpPr>
          <p:cNvPr id="671" name="Google Shape;671;p2"/>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2"/>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sv-SE" sz="5400">
                <a:solidFill>
                  <a:schemeClr val="lt1"/>
                </a:solidFill>
                <a:latin typeface="Calibri"/>
                <a:ea typeface="Calibri"/>
                <a:cs typeface="Calibri"/>
                <a:sym typeface="Calibri"/>
              </a:rPr>
              <a:t>Agenda</a:t>
            </a:r>
            <a:endParaRPr/>
          </a:p>
        </p:txBody>
      </p:sp>
      <p:sp>
        <p:nvSpPr>
          <p:cNvPr id="673" name="Google Shape;673;p2"/>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rgbClr val="E30514"/>
          </a:solidFill>
          <a:ln w="41275" cap="rnd" cmpd="sng">
            <a:solidFill>
              <a:srgbClr val="E305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4" name="Google Shape;674;p2"/>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lnSpcReduction="10000"/>
          </a:bodyPr>
          <a:lstStyle/>
          <a:p>
            <a:pPr marL="400050" lvl="0" indent="-228600" algn="l" rtl="0">
              <a:lnSpc>
                <a:spcPct val="90000"/>
              </a:lnSpc>
              <a:spcBef>
                <a:spcPts val="0"/>
              </a:spcBef>
              <a:spcAft>
                <a:spcPts val="0"/>
              </a:spcAft>
              <a:buClr>
                <a:schemeClr val="lt1"/>
              </a:buClr>
              <a:buSzPts val="1100"/>
              <a:buFont typeface="Arial"/>
              <a:buChar char="•"/>
            </a:pPr>
            <a:r>
              <a:rPr lang="sv-SE" sz="2200" dirty="0"/>
              <a:t>Presentation av ledare och föräldrar</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Vi sportföräldrar</a:t>
            </a:r>
          </a:p>
          <a:p>
            <a:pPr marL="400050" lvl="0" indent="-228600" algn="l" rtl="0">
              <a:lnSpc>
                <a:spcPct val="90000"/>
              </a:lnSpc>
              <a:spcBef>
                <a:spcPts val="1000"/>
              </a:spcBef>
              <a:spcAft>
                <a:spcPts val="0"/>
              </a:spcAft>
              <a:buClr>
                <a:schemeClr val="lt1"/>
              </a:buClr>
              <a:buSzPts val="1100"/>
              <a:buFont typeface="Arial"/>
              <a:buChar char="•"/>
            </a:pPr>
            <a:r>
              <a:rPr lang="sv-SE" sz="2200" dirty="0"/>
              <a:t>Mål och fokus med säsongen</a:t>
            </a:r>
          </a:p>
          <a:p>
            <a:pPr marL="400050" lvl="0" indent="-228600" algn="l" rtl="0">
              <a:lnSpc>
                <a:spcPct val="90000"/>
              </a:lnSpc>
              <a:spcBef>
                <a:spcPts val="1000"/>
              </a:spcBef>
              <a:spcAft>
                <a:spcPts val="0"/>
              </a:spcAft>
              <a:buClr>
                <a:schemeClr val="lt1"/>
              </a:buClr>
              <a:buSzPts val="1100"/>
              <a:buFont typeface="Arial"/>
              <a:buChar char="•"/>
            </a:pPr>
            <a:r>
              <a:rPr lang="sv-SE" sz="2200" dirty="0"/>
              <a:t>Laget och spelarenkäten</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Träningar</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Seriespel</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Matchvärdar</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Aktiviteter</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Cuper</a:t>
            </a:r>
            <a:endParaRPr dirty="0"/>
          </a:p>
          <a:p>
            <a:pPr marL="400050" lvl="0" indent="-228600" algn="l" rtl="0">
              <a:lnSpc>
                <a:spcPct val="90000"/>
              </a:lnSpc>
              <a:spcBef>
                <a:spcPts val="1000"/>
              </a:spcBef>
              <a:spcAft>
                <a:spcPts val="0"/>
              </a:spcAft>
              <a:buClr>
                <a:schemeClr val="lt1"/>
              </a:buClr>
              <a:buSzPts val="1100"/>
              <a:buFont typeface="Arial"/>
              <a:buChar char="•"/>
            </a:pPr>
            <a:r>
              <a:rPr lang="sv-SE" sz="2200" dirty="0"/>
              <a:t>Organisationen kring laget</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Material</a:t>
            </a:r>
            <a:endParaRPr dirty="0"/>
          </a:p>
          <a:p>
            <a:pPr marL="400050" lvl="0" indent="-228600" algn="l" rtl="0">
              <a:lnSpc>
                <a:spcPct val="90000"/>
              </a:lnSpc>
              <a:spcBef>
                <a:spcPts val="1000"/>
              </a:spcBef>
              <a:spcAft>
                <a:spcPts val="0"/>
              </a:spcAft>
              <a:buClr>
                <a:schemeClr val="lt1"/>
              </a:buClr>
              <a:buSzPts val="1100"/>
              <a:buFont typeface="Arial"/>
              <a:buChar char="•"/>
            </a:pPr>
            <a:r>
              <a:rPr lang="sv-SE" sz="2200" dirty="0"/>
              <a:t>Aktiviteter i klubben</a:t>
            </a:r>
            <a:endParaRPr sz="2200" dirty="0"/>
          </a:p>
          <a:p>
            <a:pPr marL="400050" lvl="0" indent="-228600" algn="l" rtl="0">
              <a:lnSpc>
                <a:spcPct val="90000"/>
              </a:lnSpc>
              <a:spcBef>
                <a:spcPts val="1000"/>
              </a:spcBef>
              <a:spcAft>
                <a:spcPts val="0"/>
              </a:spcAft>
              <a:buClr>
                <a:schemeClr val="lt1"/>
              </a:buClr>
              <a:buSzPts val="1100"/>
              <a:buFont typeface="Arial"/>
              <a:buChar char="•"/>
            </a:pPr>
            <a:r>
              <a:rPr lang="sv-SE" sz="2200" dirty="0"/>
              <a:t>Övrigt</a:t>
            </a:r>
            <a:endParaRPr sz="2200" dirty="0"/>
          </a:p>
          <a:p>
            <a:pPr marL="400050" lvl="0" indent="-158750" algn="l" rtl="0">
              <a:lnSpc>
                <a:spcPct val="90000"/>
              </a:lnSpc>
              <a:spcBef>
                <a:spcPts val="1000"/>
              </a:spcBef>
              <a:spcAft>
                <a:spcPts val="0"/>
              </a:spcAft>
              <a:buClr>
                <a:schemeClr val="lt1"/>
              </a:buClr>
              <a:buSzPts val="1100"/>
              <a:buFont typeface="Arial"/>
              <a:buNone/>
            </a:pP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30"/>
        <p:cNvGrpSpPr/>
        <p:nvPr/>
      </p:nvGrpSpPr>
      <p:grpSpPr>
        <a:xfrm>
          <a:off x="0" y="0"/>
          <a:ext cx="0" cy="0"/>
          <a:chOff x="0" y="0"/>
          <a:chExt cx="0" cy="0"/>
        </a:xfrm>
      </p:grpSpPr>
      <p:sp>
        <p:nvSpPr>
          <p:cNvPr id="831" name="Google Shape;831;p18"/>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2" name="Google Shape;832;p18"/>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1"/>
              </a:buClr>
              <a:buSzPts val="5400"/>
              <a:buFont typeface="Calibri"/>
              <a:buNone/>
            </a:pPr>
            <a:r>
              <a:rPr lang="sv-SE" sz="5400" dirty="0"/>
              <a:t>Sparbanks-cupen</a:t>
            </a:r>
            <a:endParaRPr dirty="0"/>
          </a:p>
        </p:txBody>
      </p:sp>
      <p:sp>
        <p:nvSpPr>
          <p:cNvPr id="833" name="Google Shape;833;p1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18"/>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100"/>
              <a:buFont typeface="REM"/>
              <a:buChar char="⚽️"/>
            </a:pPr>
            <a:r>
              <a:rPr lang="sv-SE" sz="2200" dirty="0"/>
              <a:t>8-9:e augusti</a:t>
            </a:r>
            <a:endParaRPr dirty="0"/>
          </a:p>
          <a:p>
            <a:pPr marL="228600" lvl="0" indent="-228600" algn="l" rtl="0">
              <a:lnSpc>
                <a:spcPct val="90000"/>
              </a:lnSpc>
              <a:spcBef>
                <a:spcPts val="1000"/>
              </a:spcBef>
              <a:spcAft>
                <a:spcPts val="0"/>
              </a:spcAft>
              <a:buClr>
                <a:schemeClr val="lt1"/>
              </a:buClr>
              <a:buSzPts val="1100"/>
              <a:buFont typeface="REM"/>
              <a:buChar char="⚽️"/>
            </a:pPr>
            <a:r>
              <a:rPr lang="sv-SE" sz="2200" dirty="0"/>
              <a:t>Spelplats: ej bestämt än</a:t>
            </a:r>
            <a:endParaRPr dirty="0"/>
          </a:p>
          <a:p>
            <a:pPr marL="228600" lvl="0" indent="-228600" algn="l" rtl="0">
              <a:lnSpc>
                <a:spcPct val="90000"/>
              </a:lnSpc>
              <a:spcBef>
                <a:spcPts val="1000"/>
              </a:spcBef>
              <a:spcAft>
                <a:spcPts val="0"/>
              </a:spcAft>
              <a:buClr>
                <a:schemeClr val="lt1"/>
              </a:buClr>
              <a:buSzPts val="1100"/>
              <a:buFont typeface="REM"/>
              <a:buChar char="⚽️"/>
            </a:pPr>
            <a:r>
              <a:rPr lang="sv-SE" sz="2200" dirty="0"/>
              <a:t>Vi ställer upp med ett lag</a:t>
            </a:r>
            <a:endParaRPr dirty="0"/>
          </a:p>
          <a:p>
            <a:pPr marL="228600" lvl="0" indent="-158750" algn="l" rtl="0">
              <a:lnSpc>
                <a:spcPct val="90000"/>
              </a:lnSpc>
              <a:spcBef>
                <a:spcPts val="1000"/>
              </a:spcBef>
              <a:spcAft>
                <a:spcPts val="0"/>
              </a:spcAft>
              <a:buClr>
                <a:schemeClr val="lt1"/>
              </a:buClr>
              <a:buSzPts val="1100"/>
              <a:buFont typeface="REM"/>
              <a:buNone/>
            </a:pPr>
            <a:endParaRPr sz="2200" dirty="0"/>
          </a:p>
        </p:txBody>
      </p:sp>
      <p:pic>
        <p:nvPicPr>
          <p:cNvPr id="835" name="Google Shape;835;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4">
                                            <p:txEl>
                                              <p:pRg st="0" end="0"/>
                                            </p:txEl>
                                          </p:spTgt>
                                        </p:tgtEl>
                                        <p:attrNameLst>
                                          <p:attrName>style.visibility</p:attrName>
                                        </p:attrNameLst>
                                      </p:cBhvr>
                                      <p:to>
                                        <p:strVal val="visible"/>
                                      </p:to>
                                    </p:set>
                                    <p:anim calcmode="lin" valueType="num">
                                      <p:cBhvr additive="base">
                                        <p:cTn id="7" dur="500"/>
                                        <p:tgtEl>
                                          <p:spTgt spid="83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34">
                                            <p:txEl>
                                              <p:pRg st="1" end="1"/>
                                            </p:txEl>
                                          </p:spTgt>
                                        </p:tgtEl>
                                        <p:attrNameLst>
                                          <p:attrName>style.visibility</p:attrName>
                                        </p:attrNameLst>
                                      </p:cBhvr>
                                      <p:to>
                                        <p:strVal val="visible"/>
                                      </p:to>
                                    </p:set>
                                    <p:anim calcmode="lin" valueType="num">
                                      <p:cBhvr additive="base">
                                        <p:cTn id="12" dur="500"/>
                                        <p:tgtEl>
                                          <p:spTgt spid="83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34">
                                            <p:txEl>
                                              <p:pRg st="2" end="2"/>
                                            </p:txEl>
                                          </p:spTgt>
                                        </p:tgtEl>
                                        <p:attrNameLst>
                                          <p:attrName>style.visibility</p:attrName>
                                        </p:attrNameLst>
                                      </p:cBhvr>
                                      <p:to>
                                        <p:strVal val="visible"/>
                                      </p:to>
                                    </p:set>
                                    <p:anim calcmode="lin" valueType="num">
                                      <p:cBhvr additive="base">
                                        <p:cTn id="17" dur="500"/>
                                        <p:tgtEl>
                                          <p:spTgt spid="83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9"/>
        <p:cNvGrpSpPr/>
        <p:nvPr/>
      </p:nvGrpSpPr>
      <p:grpSpPr>
        <a:xfrm>
          <a:off x="0" y="0"/>
          <a:ext cx="0" cy="0"/>
          <a:chOff x="0" y="0"/>
          <a:chExt cx="0" cy="0"/>
        </a:xfrm>
      </p:grpSpPr>
      <p:pic>
        <p:nvPicPr>
          <p:cNvPr id="850" name="Google Shape;850;p20" descr="Better Together | Harvard Medical School"/>
          <p:cNvPicPr preferRelativeResize="0">
            <a:picLocks noGrp="1"/>
          </p:cNvPicPr>
          <p:nvPr>
            <p:ph type="body" idx="1"/>
          </p:nvPr>
        </p:nvPicPr>
        <p:blipFill rotWithShape="1">
          <a:blip r:embed="rId3">
            <a:alphaModFix/>
          </a:blip>
          <a:srcRect/>
          <a:stretch/>
        </p:blipFill>
        <p:spPr>
          <a:xfrm>
            <a:off x="20" y="10"/>
            <a:ext cx="12191980" cy="6857990"/>
          </a:xfrm>
          <a:prstGeom prst="rect">
            <a:avLst/>
          </a:prstGeom>
          <a:noFill/>
          <a:ln>
            <a:noFill/>
          </a:ln>
        </p:spPr>
      </p:pic>
      <p:sp>
        <p:nvSpPr>
          <p:cNvPr id="851" name="Google Shape;851;p20"/>
          <p:cNvSpPr/>
          <p:nvPr/>
        </p:nvSpPr>
        <p:spPr>
          <a:xfrm>
            <a:off x="0" y="5320142"/>
            <a:ext cx="12192000" cy="736551"/>
          </a:xfrm>
          <a:prstGeom prst="rect">
            <a:avLst/>
          </a:prstGeom>
          <a:solidFill>
            <a:schemeClr val="dk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2" name="Google Shape;852;p20"/>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57150" lvl="0" indent="0" algn="ctr" rtl="0">
              <a:lnSpc>
                <a:spcPct val="90000"/>
              </a:lnSpc>
              <a:spcBef>
                <a:spcPts val="0"/>
              </a:spcBef>
              <a:spcAft>
                <a:spcPts val="0"/>
              </a:spcAft>
              <a:buClr>
                <a:srgbClr val="FEFEFE"/>
              </a:buClr>
              <a:buSzPts val="3600"/>
              <a:buFont typeface="Calibri"/>
              <a:buNone/>
            </a:pPr>
            <a:r>
              <a:rPr lang="sv-SE" sz="3600">
                <a:solidFill>
                  <a:srgbClr val="FEFEFE"/>
                </a:solidFill>
              </a:rPr>
              <a:t>Tillsammans hjälps vi åt!</a:t>
            </a:r>
            <a:endParaRPr/>
          </a:p>
        </p:txBody>
      </p:sp>
      <p:cxnSp>
        <p:nvCxnSpPr>
          <p:cNvPr id="853" name="Google Shape;853;p20"/>
          <p:cNvCxnSpPr/>
          <p:nvPr/>
        </p:nvCxnSpPr>
        <p:spPr>
          <a:xfrm>
            <a:off x="0" y="5241983"/>
            <a:ext cx="12192000" cy="0"/>
          </a:xfrm>
          <a:prstGeom prst="straightConnector1">
            <a:avLst/>
          </a:prstGeom>
          <a:noFill/>
          <a:ln w="41275" cap="flat" cmpd="sng">
            <a:solidFill>
              <a:schemeClr val="dk1">
                <a:alpha val="90196"/>
              </a:schemeClr>
            </a:solidFill>
            <a:prstDash val="solid"/>
            <a:miter lim="800000"/>
            <a:headEnd type="none" w="sm" len="sm"/>
            <a:tailEnd type="none" w="sm" len="sm"/>
          </a:ln>
        </p:spPr>
      </p:cxnSp>
      <p:cxnSp>
        <p:nvCxnSpPr>
          <p:cNvPr id="854" name="Google Shape;854;p20"/>
          <p:cNvCxnSpPr/>
          <p:nvPr/>
        </p:nvCxnSpPr>
        <p:spPr>
          <a:xfrm>
            <a:off x="0" y="6134852"/>
            <a:ext cx="12192000" cy="0"/>
          </a:xfrm>
          <a:prstGeom prst="straightConnector1">
            <a:avLst/>
          </a:prstGeom>
          <a:noFill/>
          <a:ln w="41275" cap="flat" cmpd="sng">
            <a:solidFill>
              <a:schemeClr val="dk1">
                <a:alpha val="90196"/>
              </a:schemeClr>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8"/>
        <p:cNvGrpSpPr/>
        <p:nvPr/>
      </p:nvGrpSpPr>
      <p:grpSpPr>
        <a:xfrm>
          <a:off x="0" y="0"/>
          <a:ext cx="0" cy="0"/>
          <a:chOff x="0" y="0"/>
          <a:chExt cx="0" cy="0"/>
        </a:xfrm>
      </p:grpSpPr>
      <p:sp>
        <p:nvSpPr>
          <p:cNvPr id="859" name="Google Shape;859;p2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0" name="Google Shape;860;p21"/>
          <p:cNvSpPr txBox="1">
            <a:spLocks noGrp="1"/>
          </p:cNvSpPr>
          <p:nvPr>
            <p:ph type="title"/>
          </p:nvPr>
        </p:nvSpPr>
        <p:spPr>
          <a:xfrm>
            <a:off x="630936" y="640080"/>
            <a:ext cx="5007864" cy="1481328"/>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1"/>
              </a:buClr>
              <a:buSzPts val="5000"/>
              <a:buFont typeface="Calibri"/>
              <a:buNone/>
            </a:pPr>
            <a:r>
              <a:rPr lang="sv-SE" sz="5000" dirty="0"/>
              <a:t>Aktivitetsansvarig sökes…</a:t>
            </a:r>
            <a:endParaRPr dirty="0"/>
          </a:p>
        </p:txBody>
      </p:sp>
      <p:sp>
        <p:nvSpPr>
          <p:cNvPr id="861" name="Google Shape;861;p21"/>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2" name="Google Shape;862;p21"/>
          <p:cNvSpPr txBox="1">
            <a:spLocks noGrp="1"/>
          </p:cNvSpPr>
          <p:nvPr>
            <p:ph type="body" idx="1"/>
          </p:nvPr>
        </p:nvSpPr>
        <p:spPr>
          <a:xfrm>
            <a:off x="630936" y="2660904"/>
            <a:ext cx="4818888" cy="354787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1000"/>
              </a:spcBef>
              <a:spcAft>
                <a:spcPts val="0"/>
              </a:spcAft>
              <a:buClr>
                <a:schemeClr val="lt1"/>
              </a:buClr>
              <a:buSzPct val="100000"/>
              <a:buChar char="•"/>
            </a:pPr>
            <a:r>
              <a:rPr lang="sv-SE" sz="2200" dirty="0"/>
              <a:t>Koordinera försäljningsaktiviteter som klubben arrangerar</a:t>
            </a:r>
            <a:endParaRPr lang="sv-SE" dirty="0"/>
          </a:p>
          <a:p>
            <a:pPr marL="228600" indent="-228600">
              <a:buSzPct val="100000"/>
            </a:pPr>
            <a:r>
              <a:rPr lang="sv-SE" sz="2200" dirty="0"/>
              <a:t>Koordinera försäljningsaktiviteter som laget arrangerar</a:t>
            </a:r>
          </a:p>
          <a:p>
            <a:pPr marL="228600" indent="-228600">
              <a:buSzPct val="100000"/>
            </a:pPr>
            <a:r>
              <a:rPr lang="sv-SE" sz="2200" dirty="0"/>
              <a:t>Koordinera aktiviteter så som kioskpass m.m. som klubben arrangerar</a:t>
            </a:r>
          </a:p>
          <a:p>
            <a:pPr marL="228600" indent="-228600">
              <a:buSzPct val="100000"/>
            </a:pPr>
            <a:r>
              <a:rPr lang="sv-SE" sz="2400" dirty="0"/>
              <a:t>Koordinera aktiviteter så som kickoff m.m. som laget arrangerar</a:t>
            </a:r>
          </a:p>
          <a:p>
            <a:pPr marL="228600" lvl="0" indent="-228600" algn="l" rtl="0">
              <a:lnSpc>
                <a:spcPct val="90000"/>
              </a:lnSpc>
              <a:spcBef>
                <a:spcPts val="1000"/>
              </a:spcBef>
              <a:spcAft>
                <a:spcPts val="0"/>
              </a:spcAft>
              <a:buClr>
                <a:schemeClr val="lt1"/>
              </a:buClr>
              <a:buSzPct val="100000"/>
              <a:buChar char="•"/>
            </a:pPr>
            <a:endParaRPr sz="2200" dirty="0"/>
          </a:p>
          <a:p>
            <a:pPr marL="0" lvl="0" indent="0" algn="l" rtl="0">
              <a:lnSpc>
                <a:spcPct val="90000"/>
              </a:lnSpc>
              <a:spcBef>
                <a:spcPts val="1000"/>
              </a:spcBef>
              <a:spcAft>
                <a:spcPts val="0"/>
              </a:spcAft>
              <a:buClr>
                <a:schemeClr val="lt1"/>
              </a:buClr>
              <a:buSzPct val="100000"/>
              <a:buNone/>
            </a:pPr>
            <a:r>
              <a:rPr lang="sv-SE" sz="2200" dirty="0"/>
              <a:t>Tillsammans hjälps vi åt!</a:t>
            </a:r>
            <a:endParaRPr dirty="0"/>
          </a:p>
        </p:txBody>
      </p:sp>
      <p:pic>
        <p:nvPicPr>
          <p:cNvPr id="863" name="Google Shape;863;p21" descr="Create a realistic image of soccer balls in a pile on a soccer grass. The soccer balls should be varied in design and color, with some showing signs of wear and use. The grass should be lush and green, typical of a well-maintained soccer field. Ensure the lighting is natural, as if taken on a sunny day, to highlight the textures of the soccer balls and the grass. The overall mood should be energetic and vibrant, reflecting the excitement and activity of a soccer gam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9048" y="699516"/>
            <a:ext cx="5458968" cy="54589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7"/>
        <p:cNvGrpSpPr/>
        <p:nvPr/>
      </p:nvGrpSpPr>
      <p:grpSpPr>
        <a:xfrm>
          <a:off x="0" y="0"/>
          <a:ext cx="0" cy="0"/>
          <a:chOff x="0" y="0"/>
          <a:chExt cx="0" cy="0"/>
        </a:xfrm>
      </p:grpSpPr>
      <p:sp>
        <p:nvSpPr>
          <p:cNvPr id="868" name="Google Shape;868;p2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9" name="Google Shape;869;p22"/>
          <p:cNvPicPr preferRelativeResize="0"/>
          <p:nvPr/>
        </p:nvPicPr>
        <p:blipFill rotWithShape="1">
          <a:blip r:embed="rId3" cstate="screen">
            <a:alphaModFix/>
            <a:extLst>
              <a:ext uri="{28A0092B-C50C-407E-A947-70E740481C1C}">
                <a14:useLocalDpi xmlns:a14="http://schemas.microsoft.com/office/drawing/2010/main"/>
              </a:ext>
            </a:extLst>
          </a:blip>
          <a:srcRect l="-71863"/>
          <a:stretch>
            <a:fillRect/>
          </a:stretch>
        </p:blipFill>
        <p:spPr>
          <a:xfrm>
            <a:off x="3522468" y="10"/>
            <a:ext cx="8669532" cy="6857990"/>
          </a:xfrm>
          <a:prstGeom prst="rect">
            <a:avLst/>
          </a:prstGeom>
          <a:noFill/>
          <a:ln>
            <a:noFill/>
          </a:ln>
        </p:spPr>
      </p:pic>
      <p:sp>
        <p:nvSpPr>
          <p:cNvPr id="870" name="Google Shape;870;p22"/>
          <p:cNvSpPr/>
          <p:nvPr/>
        </p:nvSpPr>
        <p:spPr>
          <a:xfrm>
            <a:off x="2" y="0"/>
            <a:ext cx="9756601" cy="6858000"/>
          </a:xfrm>
          <a:prstGeom prst="rect">
            <a:avLst/>
          </a:prstGeom>
          <a:gradFill>
            <a:gsLst>
              <a:gs pos="0">
                <a:srgbClr val="000000">
                  <a:alpha val="0"/>
                </a:srgbClr>
              </a:gs>
              <a:gs pos="19000">
                <a:srgbClr val="000000">
                  <a:alpha val="38039"/>
                </a:srgbClr>
              </a:gs>
              <a:gs pos="35000">
                <a:srgbClr val="000000">
                  <a:alpha val="78039"/>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1" name="Google Shape;871;p22"/>
          <p:cNvSpPr txBox="1">
            <a:spLocks noGrp="1"/>
          </p:cNvSpPr>
          <p:nvPr>
            <p:ph type="title"/>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1"/>
              </a:buClr>
              <a:buSzPts val="2800"/>
              <a:buFont typeface="Calibri"/>
              <a:buNone/>
            </a:pPr>
            <a:r>
              <a:rPr lang="sv-SE" sz="2800"/>
              <a:t>Material</a:t>
            </a:r>
            <a:endParaRPr/>
          </a:p>
        </p:txBody>
      </p:sp>
      <p:sp>
        <p:nvSpPr>
          <p:cNvPr id="872" name="Google Shape;872;p22"/>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73" name="Google Shape;873;p22"/>
          <p:cNvSpPr/>
          <p:nvPr/>
        </p:nvSpPr>
        <p:spPr>
          <a:xfrm>
            <a:off x="428244" y="2443480"/>
            <a:ext cx="3300984"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4" name="Google Shape;874;p22"/>
          <p:cNvSpPr txBox="1">
            <a:spLocks noGrp="1"/>
          </p:cNvSpPr>
          <p:nvPr>
            <p:ph type="body" idx="1"/>
          </p:nvPr>
        </p:nvSpPr>
        <p:spPr>
          <a:xfrm>
            <a:off x="371094" y="2718054"/>
            <a:ext cx="5724906" cy="320725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ct val="50000"/>
              <a:buFont typeface="REM"/>
              <a:buChar char="⚽️"/>
            </a:pPr>
            <a:r>
              <a:rPr lang="sv-SE" sz="2400" dirty="0"/>
              <a:t>Sjukvårdsväskan</a:t>
            </a:r>
            <a:endParaRPr dirty="0"/>
          </a:p>
          <a:p>
            <a:pPr marL="685800" lvl="1" indent="-228600" algn="l" rtl="0">
              <a:lnSpc>
                <a:spcPct val="90000"/>
              </a:lnSpc>
              <a:spcBef>
                <a:spcPts val="500"/>
              </a:spcBef>
              <a:spcAft>
                <a:spcPts val="0"/>
              </a:spcAft>
              <a:buClr>
                <a:schemeClr val="lt1"/>
              </a:buClr>
              <a:buSzPct val="50000"/>
              <a:buFont typeface="REM"/>
              <a:buChar char="⚽️"/>
            </a:pPr>
            <a:r>
              <a:rPr lang="sv-SE" sz="2000" dirty="0"/>
              <a:t>Uppdaterad med nya </a:t>
            </a:r>
            <a:r>
              <a:rPr lang="sv-SE" sz="2000" dirty="0" err="1"/>
              <a:t>kylpåsar</a:t>
            </a:r>
            <a:endParaRPr sz="2000" dirty="0"/>
          </a:p>
          <a:p>
            <a:pPr marL="228600" lvl="0" indent="-228600" algn="l" rtl="0">
              <a:lnSpc>
                <a:spcPct val="90000"/>
              </a:lnSpc>
              <a:spcBef>
                <a:spcPts val="1000"/>
              </a:spcBef>
              <a:spcAft>
                <a:spcPts val="0"/>
              </a:spcAft>
              <a:buClr>
                <a:schemeClr val="lt1"/>
              </a:buClr>
              <a:buSzPct val="50000"/>
              <a:buFont typeface="REM"/>
              <a:buChar char="⚽️"/>
            </a:pPr>
            <a:r>
              <a:rPr lang="sv-SE" sz="2400" dirty="0"/>
              <a:t>Ny klädleverantör RS Sports</a:t>
            </a:r>
            <a:endParaRPr dirty="0"/>
          </a:p>
          <a:p>
            <a:pPr marL="685800" lvl="1" indent="-228600" algn="l" rtl="0">
              <a:lnSpc>
                <a:spcPct val="90000"/>
              </a:lnSpc>
              <a:spcBef>
                <a:spcPts val="500"/>
              </a:spcBef>
              <a:spcAft>
                <a:spcPts val="0"/>
              </a:spcAft>
              <a:buClr>
                <a:schemeClr val="lt1"/>
              </a:buClr>
              <a:buSzPct val="50000"/>
              <a:buFont typeface="REM"/>
              <a:buChar char="⚽️"/>
            </a:pPr>
            <a:r>
              <a:rPr lang="sv-SE" sz="1800" dirty="0"/>
              <a:t>Nya matchkläder är på gång</a:t>
            </a:r>
          </a:p>
          <a:p>
            <a:pPr marL="228600" lvl="0" indent="-228600" algn="l" rtl="0">
              <a:lnSpc>
                <a:spcPct val="90000"/>
              </a:lnSpc>
              <a:spcBef>
                <a:spcPts val="1000"/>
              </a:spcBef>
              <a:spcAft>
                <a:spcPts val="0"/>
              </a:spcAft>
              <a:buClr>
                <a:schemeClr val="lt1"/>
              </a:buClr>
              <a:buSzPct val="50000"/>
              <a:buFont typeface="REM"/>
              <a:buChar char="⚽️"/>
            </a:pPr>
            <a:r>
              <a:rPr lang="sv-SE" sz="2200" dirty="0" err="1"/>
              <a:t>Fannakläder</a:t>
            </a:r>
            <a:endParaRPr sz="2200" dirty="0"/>
          </a:p>
          <a:p>
            <a:pPr marL="685800" lvl="1" indent="-228600" algn="l" rtl="0">
              <a:lnSpc>
                <a:spcPct val="90000"/>
              </a:lnSpc>
              <a:spcBef>
                <a:spcPts val="500"/>
              </a:spcBef>
              <a:spcAft>
                <a:spcPts val="0"/>
              </a:spcAft>
              <a:buClr>
                <a:schemeClr val="lt1"/>
              </a:buClr>
              <a:buSzPct val="50000"/>
              <a:buFont typeface="REM"/>
              <a:buChar char="⚽️"/>
            </a:pPr>
            <a:r>
              <a:rPr lang="sv-SE" sz="1800" dirty="0"/>
              <a:t>Kan beställas online via </a:t>
            </a:r>
            <a:r>
              <a:rPr lang="sv-SE" sz="1800" u="sng" dirty="0">
                <a:solidFill>
                  <a:schemeClr val="hlink"/>
                </a:solidFill>
                <a:hlinkClick r:id="rId4"/>
              </a:rPr>
              <a:t>RS Teamsales</a:t>
            </a:r>
            <a:endParaRPr sz="1800" dirty="0"/>
          </a:p>
          <a:p>
            <a:pPr marL="228600" lvl="0" indent="-228600" algn="l" rtl="0">
              <a:lnSpc>
                <a:spcPct val="90000"/>
              </a:lnSpc>
              <a:spcBef>
                <a:spcPts val="1000"/>
              </a:spcBef>
              <a:spcAft>
                <a:spcPts val="0"/>
              </a:spcAft>
              <a:buClr>
                <a:schemeClr val="lt1"/>
              </a:buClr>
              <a:buSzPct val="50000"/>
              <a:buFont typeface="REM"/>
              <a:buChar char="⚽️"/>
            </a:pPr>
            <a:r>
              <a:rPr lang="sv-SE" sz="2200" dirty="0"/>
              <a:t>VEO kamera</a:t>
            </a:r>
            <a:endParaRPr dirty="0"/>
          </a:p>
          <a:p>
            <a:pPr marL="685800" lvl="1" indent="-228600" algn="l" rtl="0">
              <a:lnSpc>
                <a:spcPct val="90000"/>
              </a:lnSpc>
              <a:spcBef>
                <a:spcPts val="500"/>
              </a:spcBef>
              <a:spcAft>
                <a:spcPts val="0"/>
              </a:spcAft>
              <a:buClr>
                <a:schemeClr val="lt1"/>
              </a:buClr>
              <a:buSzPct val="50000"/>
              <a:buFont typeface="REM"/>
              <a:buChar char="⚽️"/>
            </a:pPr>
            <a:r>
              <a:rPr lang="sv-SE" sz="1800" dirty="0"/>
              <a:t>Spelar in matcher och kan live-</a:t>
            </a:r>
            <a:r>
              <a:rPr lang="sv-SE" sz="1800" dirty="0" err="1"/>
              <a:t>streama</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74">
                                            <p:txEl>
                                              <p:pRg st="0" end="0"/>
                                            </p:txEl>
                                          </p:spTgt>
                                        </p:tgtEl>
                                        <p:attrNameLst>
                                          <p:attrName>style.visibility</p:attrName>
                                        </p:attrNameLst>
                                      </p:cBhvr>
                                      <p:to>
                                        <p:strVal val="visible"/>
                                      </p:to>
                                    </p:set>
                                    <p:anim calcmode="lin" valueType="num">
                                      <p:cBhvr additive="base">
                                        <p:cTn id="7" dur="500"/>
                                        <p:tgtEl>
                                          <p:spTgt spid="87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74">
                                            <p:txEl>
                                              <p:pRg st="1" end="1"/>
                                            </p:txEl>
                                          </p:spTgt>
                                        </p:tgtEl>
                                        <p:attrNameLst>
                                          <p:attrName>style.visibility</p:attrName>
                                        </p:attrNameLst>
                                      </p:cBhvr>
                                      <p:to>
                                        <p:strVal val="visible"/>
                                      </p:to>
                                    </p:set>
                                    <p:anim calcmode="lin" valueType="num">
                                      <p:cBhvr additive="base">
                                        <p:cTn id="10" dur="500"/>
                                        <p:tgtEl>
                                          <p:spTgt spid="874">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74">
                                            <p:txEl>
                                              <p:pRg st="2" end="2"/>
                                            </p:txEl>
                                          </p:spTgt>
                                        </p:tgtEl>
                                        <p:attrNameLst>
                                          <p:attrName>style.visibility</p:attrName>
                                        </p:attrNameLst>
                                      </p:cBhvr>
                                      <p:to>
                                        <p:strVal val="visible"/>
                                      </p:to>
                                    </p:set>
                                    <p:anim calcmode="lin" valueType="num">
                                      <p:cBhvr additive="base">
                                        <p:cTn id="13" dur="500"/>
                                        <p:tgtEl>
                                          <p:spTgt spid="874">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74">
                                            <p:txEl>
                                              <p:pRg st="3" end="3"/>
                                            </p:txEl>
                                          </p:spTgt>
                                        </p:tgtEl>
                                        <p:attrNameLst>
                                          <p:attrName>style.visibility</p:attrName>
                                        </p:attrNameLst>
                                      </p:cBhvr>
                                      <p:to>
                                        <p:strVal val="visible"/>
                                      </p:to>
                                    </p:set>
                                    <p:anim calcmode="lin" valueType="num">
                                      <p:cBhvr additive="base">
                                        <p:cTn id="16" dur="500"/>
                                        <p:tgtEl>
                                          <p:spTgt spid="874">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874">
                                            <p:txEl>
                                              <p:pRg st="4" end="4"/>
                                            </p:txEl>
                                          </p:spTgt>
                                        </p:tgtEl>
                                        <p:attrNameLst>
                                          <p:attrName>style.visibility</p:attrName>
                                        </p:attrNameLst>
                                      </p:cBhvr>
                                      <p:to>
                                        <p:strVal val="visible"/>
                                      </p:to>
                                    </p:set>
                                    <p:anim calcmode="lin" valueType="num">
                                      <p:cBhvr additive="base">
                                        <p:cTn id="19" dur="500"/>
                                        <p:tgtEl>
                                          <p:spTgt spid="874">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874">
                                            <p:txEl>
                                              <p:pRg st="5" end="5"/>
                                            </p:txEl>
                                          </p:spTgt>
                                        </p:tgtEl>
                                        <p:attrNameLst>
                                          <p:attrName>style.visibility</p:attrName>
                                        </p:attrNameLst>
                                      </p:cBhvr>
                                      <p:to>
                                        <p:strVal val="visible"/>
                                      </p:to>
                                    </p:set>
                                    <p:anim calcmode="lin" valueType="num">
                                      <p:cBhvr additive="base">
                                        <p:cTn id="22" dur="500"/>
                                        <p:tgtEl>
                                          <p:spTgt spid="874">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874">
                                            <p:txEl>
                                              <p:pRg st="6" end="6"/>
                                            </p:txEl>
                                          </p:spTgt>
                                        </p:tgtEl>
                                        <p:attrNameLst>
                                          <p:attrName>style.visibility</p:attrName>
                                        </p:attrNameLst>
                                      </p:cBhvr>
                                      <p:to>
                                        <p:strVal val="visible"/>
                                      </p:to>
                                    </p:set>
                                    <p:anim calcmode="lin" valueType="num">
                                      <p:cBhvr additive="base">
                                        <p:cTn id="25" dur="500"/>
                                        <p:tgtEl>
                                          <p:spTgt spid="874">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874">
                                            <p:txEl>
                                              <p:pRg st="7" end="7"/>
                                            </p:txEl>
                                          </p:spTgt>
                                        </p:tgtEl>
                                        <p:attrNameLst>
                                          <p:attrName>style.visibility</p:attrName>
                                        </p:attrNameLst>
                                      </p:cBhvr>
                                      <p:to>
                                        <p:strVal val="visible"/>
                                      </p:to>
                                    </p:set>
                                    <p:anim calcmode="lin" valueType="num">
                                      <p:cBhvr additive="base">
                                        <p:cTn id="28" dur="500"/>
                                        <p:tgtEl>
                                          <p:spTgt spid="874">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8"/>
        <p:cNvGrpSpPr/>
        <p:nvPr/>
      </p:nvGrpSpPr>
      <p:grpSpPr>
        <a:xfrm>
          <a:off x="0" y="0"/>
          <a:ext cx="0" cy="0"/>
          <a:chOff x="0" y="0"/>
          <a:chExt cx="0" cy="0"/>
        </a:xfrm>
      </p:grpSpPr>
      <p:sp>
        <p:nvSpPr>
          <p:cNvPr id="879" name="Google Shape;879;p2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0" name="Google Shape;880;p23" descr="Sippans Kiosk – Gabrielles blogg"/>
          <p:cNvPicPr preferRelativeResize="0"/>
          <p:nvPr/>
        </p:nvPicPr>
        <p:blipFill rotWithShape="1">
          <a:blip r:embed="rId3">
            <a:alphaModFix/>
          </a:blip>
          <a:srcRect/>
          <a:stretch/>
        </p:blipFill>
        <p:spPr>
          <a:xfrm>
            <a:off x="3522468" y="10"/>
            <a:ext cx="8669532" cy="6857990"/>
          </a:xfrm>
          <a:prstGeom prst="rect">
            <a:avLst/>
          </a:prstGeom>
          <a:noFill/>
          <a:ln>
            <a:noFill/>
          </a:ln>
        </p:spPr>
      </p:pic>
      <p:sp>
        <p:nvSpPr>
          <p:cNvPr id="881" name="Google Shape;881;p23"/>
          <p:cNvSpPr/>
          <p:nvPr/>
        </p:nvSpPr>
        <p:spPr>
          <a:xfrm>
            <a:off x="2" y="0"/>
            <a:ext cx="9756601" cy="6858000"/>
          </a:xfrm>
          <a:prstGeom prst="rect">
            <a:avLst/>
          </a:prstGeom>
          <a:gradFill>
            <a:gsLst>
              <a:gs pos="0">
                <a:srgbClr val="000000">
                  <a:alpha val="0"/>
                </a:srgbClr>
              </a:gs>
              <a:gs pos="19000">
                <a:srgbClr val="000000">
                  <a:alpha val="38039"/>
                </a:srgbClr>
              </a:gs>
              <a:gs pos="35000">
                <a:srgbClr val="000000">
                  <a:alpha val="78039"/>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2" name="Google Shape;882;p23"/>
          <p:cNvSpPr txBox="1">
            <a:spLocks noGrp="1"/>
          </p:cNvSpPr>
          <p:nvPr>
            <p:ph type="title"/>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1"/>
              </a:buClr>
              <a:buSzPts val="2800"/>
              <a:buFont typeface="Calibri"/>
              <a:buNone/>
            </a:pPr>
            <a:r>
              <a:rPr lang="sv-SE" sz="2800"/>
              <a:t>Kioskpass</a:t>
            </a:r>
            <a:endParaRPr/>
          </a:p>
        </p:txBody>
      </p:sp>
      <p:sp>
        <p:nvSpPr>
          <p:cNvPr id="883" name="Google Shape;883;p23"/>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4" name="Google Shape;884;p23"/>
          <p:cNvSpPr/>
          <p:nvPr/>
        </p:nvSpPr>
        <p:spPr>
          <a:xfrm>
            <a:off x="428244" y="2443480"/>
            <a:ext cx="3300984"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5" name="Google Shape;885;p23"/>
          <p:cNvSpPr txBox="1">
            <a:spLocks noGrp="1"/>
          </p:cNvSpPr>
          <p:nvPr>
            <p:ph type="body" idx="1"/>
          </p:nvPr>
        </p:nvSpPr>
        <p:spPr>
          <a:xfrm>
            <a:off x="371093" y="2718054"/>
            <a:ext cx="4805341" cy="38823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1700"/>
              <a:buNone/>
            </a:pPr>
            <a:r>
              <a:rPr lang="sv-SE" sz="1700" dirty="0"/>
              <a:t>Passen inte kommunicerade än</a:t>
            </a:r>
          </a:p>
          <a:p>
            <a:pPr marL="0" lvl="0" indent="0" algn="l" rtl="0">
              <a:lnSpc>
                <a:spcPct val="90000"/>
              </a:lnSpc>
              <a:spcBef>
                <a:spcPts val="1000"/>
              </a:spcBef>
              <a:spcAft>
                <a:spcPts val="0"/>
              </a:spcAft>
              <a:buClr>
                <a:schemeClr val="lt1"/>
              </a:buClr>
              <a:buSzPts val="1700"/>
              <a:buNone/>
            </a:pPr>
            <a:endParaRPr lang="sv-SE" sz="1700" dirty="0"/>
          </a:p>
          <a:p>
            <a:pPr marL="0" lvl="0" indent="0" algn="l" rtl="0">
              <a:lnSpc>
                <a:spcPct val="90000"/>
              </a:lnSpc>
              <a:spcBef>
                <a:spcPts val="1000"/>
              </a:spcBef>
              <a:spcAft>
                <a:spcPts val="0"/>
              </a:spcAft>
              <a:buClr>
                <a:schemeClr val="lt1"/>
              </a:buClr>
              <a:buSzPts val="1700"/>
              <a:buNone/>
            </a:pPr>
            <a:r>
              <a:rPr lang="sv-SE" sz="1700" dirty="0"/>
              <a:t>Schema kommer senare</a:t>
            </a:r>
            <a:endParaRPr dirty="0"/>
          </a:p>
          <a:p>
            <a:pPr marL="0" lvl="0" indent="0" algn="l" rtl="0">
              <a:lnSpc>
                <a:spcPct val="90000"/>
              </a:lnSpc>
              <a:spcBef>
                <a:spcPts val="1000"/>
              </a:spcBef>
              <a:spcAft>
                <a:spcPts val="0"/>
              </a:spcAft>
              <a:buClr>
                <a:schemeClr val="lt1"/>
              </a:buClr>
              <a:buSzPts val="1700"/>
              <a:buNone/>
            </a:pPr>
            <a:endParaRPr sz="1700" b="1" dirty="0"/>
          </a:p>
          <a:p>
            <a:pPr marL="0" lvl="0" indent="0" algn="l" rtl="0">
              <a:lnSpc>
                <a:spcPct val="90000"/>
              </a:lnSpc>
              <a:spcBef>
                <a:spcPts val="1000"/>
              </a:spcBef>
              <a:spcAft>
                <a:spcPts val="0"/>
              </a:spcAft>
              <a:buClr>
                <a:schemeClr val="lt1"/>
              </a:buClr>
              <a:buSzPts val="1700"/>
              <a:buNone/>
            </a:pPr>
            <a:r>
              <a:rPr lang="sv-SE" sz="1700" b="1" dirty="0"/>
              <a:t>Kan man inte, så ansvarar man själv för att byta!</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8"/>
        <p:cNvGrpSpPr/>
        <p:nvPr/>
      </p:nvGrpSpPr>
      <p:grpSpPr>
        <a:xfrm>
          <a:off x="0" y="0"/>
          <a:ext cx="0" cy="0"/>
          <a:chOff x="0" y="0"/>
          <a:chExt cx="0" cy="0"/>
        </a:xfrm>
      </p:grpSpPr>
      <p:sp>
        <p:nvSpPr>
          <p:cNvPr id="899" name="Google Shape;899;p2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25"/>
          <p:cNvSpPr txBox="1">
            <a:spLocks noGrp="1"/>
          </p:cNvSpPr>
          <p:nvPr>
            <p:ph type="title"/>
          </p:nvPr>
        </p:nvSpPr>
        <p:spPr>
          <a:xfrm>
            <a:off x="6739128" y="638089"/>
            <a:ext cx="4818888" cy="14768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sv-SE" sz="5400"/>
              <a:t>Ekonomi</a:t>
            </a:r>
            <a:endParaRPr/>
          </a:p>
        </p:txBody>
      </p:sp>
      <p:pic>
        <p:nvPicPr>
          <p:cNvPr id="901" name="Google Shape;901;p25" descr="Yuan"/>
          <p:cNvPicPr preferRelativeResize="0"/>
          <p:nvPr/>
        </p:nvPicPr>
        <p:blipFill rotWithShape="1">
          <a:blip r:embed="rId3">
            <a:alphaModFix/>
          </a:blip>
          <a:srcRect/>
          <a:stretch/>
        </p:blipFill>
        <p:spPr>
          <a:xfrm>
            <a:off x="630936" y="699516"/>
            <a:ext cx="5458968" cy="5458968"/>
          </a:xfrm>
          <a:prstGeom prst="rect">
            <a:avLst/>
          </a:prstGeom>
          <a:noFill/>
          <a:ln>
            <a:noFill/>
          </a:ln>
        </p:spPr>
      </p:pic>
      <p:sp>
        <p:nvSpPr>
          <p:cNvPr id="902" name="Google Shape;902;p25"/>
          <p:cNvSpPr/>
          <p:nvPr/>
        </p:nvSpPr>
        <p:spPr>
          <a:xfrm>
            <a:off x="673912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3" name="Google Shape;903;p25"/>
          <p:cNvSpPr txBox="1">
            <a:spLocks noGrp="1"/>
          </p:cNvSpPr>
          <p:nvPr>
            <p:ph type="body" idx="1"/>
          </p:nvPr>
        </p:nvSpPr>
        <p:spPr>
          <a:xfrm>
            <a:off x="6739128" y="2664886"/>
            <a:ext cx="4818888" cy="35507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sv-SE" sz="3600" dirty="0"/>
              <a:t>XXXXX:- </a:t>
            </a:r>
            <a:r>
              <a:rPr lang="sv-SE" sz="2200" dirty="0"/>
              <a:t>i lagkassan i dagsläget</a:t>
            </a:r>
          </a:p>
          <a:p>
            <a:pPr marL="0" lvl="0" indent="0" algn="l" rtl="0">
              <a:lnSpc>
                <a:spcPct val="90000"/>
              </a:lnSpc>
              <a:spcBef>
                <a:spcPts val="0"/>
              </a:spcBef>
              <a:spcAft>
                <a:spcPts val="0"/>
              </a:spcAft>
              <a:buClr>
                <a:schemeClr val="lt1"/>
              </a:buClr>
              <a:buSzPts val="3600"/>
              <a:buNone/>
            </a:pPr>
            <a:endParaRPr lang="sv-SE" sz="2200" dirty="0"/>
          </a:p>
          <a:p>
            <a:pPr marL="0" lvl="0" indent="0" algn="l" rtl="0">
              <a:lnSpc>
                <a:spcPct val="90000"/>
              </a:lnSpc>
              <a:spcBef>
                <a:spcPts val="0"/>
              </a:spcBef>
              <a:spcAft>
                <a:spcPts val="0"/>
              </a:spcAft>
              <a:buClr>
                <a:schemeClr val="lt1"/>
              </a:buClr>
              <a:buSzPts val="3600"/>
              <a:buNone/>
            </a:pPr>
            <a:r>
              <a:rPr lang="sv-SE" sz="2200" b="1" dirty="0"/>
              <a:t>Budget</a:t>
            </a:r>
          </a:p>
          <a:p>
            <a:pPr marL="0" lvl="0" indent="0" algn="l" rtl="0">
              <a:lnSpc>
                <a:spcPct val="90000"/>
              </a:lnSpc>
              <a:spcBef>
                <a:spcPts val="0"/>
              </a:spcBef>
              <a:spcAft>
                <a:spcPts val="0"/>
              </a:spcAft>
              <a:buClr>
                <a:schemeClr val="lt1"/>
              </a:buClr>
              <a:buSzPts val="3600"/>
              <a:buNone/>
            </a:pPr>
            <a:endParaRPr lang="sv-SE" sz="2200" dirty="0"/>
          </a:p>
          <a:p>
            <a:pPr indent="-457200">
              <a:spcBef>
                <a:spcPts val="0"/>
              </a:spcBef>
              <a:buSzPts val="3600"/>
            </a:pPr>
            <a:r>
              <a:rPr lang="sv-SE" sz="2200" dirty="0"/>
              <a:t>Kickoff: XXXX:-</a:t>
            </a:r>
          </a:p>
          <a:p>
            <a:pPr indent="-457200">
              <a:spcBef>
                <a:spcPts val="0"/>
              </a:spcBef>
              <a:buSzPts val="3600"/>
            </a:pPr>
            <a:r>
              <a:rPr lang="sv-SE" sz="2200" dirty="0"/>
              <a:t>Cup 1: XXXX:-</a:t>
            </a:r>
          </a:p>
          <a:p>
            <a:pPr indent="-457200">
              <a:spcBef>
                <a:spcPts val="0"/>
              </a:spcBef>
              <a:buSzPts val="3600"/>
            </a:pPr>
            <a:r>
              <a:rPr lang="sv-SE" sz="2200" dirty="0" err="1"/>
              <a:t>Dagscup</a:t>
            </a:r>
            <a:r>
              <a:rPr lang="sv-SE" sz="2200" dirty="0"/>
              <a:t>: XXXX:-</a:t>
            </a:r>
            <a:endParaRPr dirty="0"/>
          </a:p>
          <a:p>
            <a:pPr marL="0" lvl="0" indent="0" algn="l" rtl="0">
              <a:lnSpc>
                <a:spcPct val="90000"/>
              </a:lnSpc>
              <a:spcBef>
                <a:spcPts val="1000"/>
              </a:spcBef>
              <a:spcAft>
                <a:spcPts val="0"/>
              </a:spcAft>
              <a:buClr>
                <a:schemeClr val="lt1"/>
              </a:buClr>
              <a:buSzPts val="2200"/>
              <a:buNone/>
            </a:pP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7"/>
        <p:cNvGrpSpPr/>
        <p:nvPr/>
      </p:nvGrpSpPr>
      <p:grpSpPr>
        <a:xfrm>
          <a:off x="0" y="0"/>
          <a:ext cx="0" cy="0"/>
          <a:chOff x="0" y="0"/>
          <a:chExt cx="0" cy="0"/>
        </a:xfrm>
      </p:grpSpPr>
      <p:sp>
        <p:nvSpPr>
          <p:cNvPr id="908" name="Google Shape;908;p2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6"/>
          <p:cNvSpPr/>
          <p:nvPr/>
        </p:nvSpPr>
        <p:spPr>
          <a:xfrm rot="6269068">
            <a:off x="8717845" y="3339275"/>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911" name="Google Shape;911;p26">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l="7441" r="7442" b="1"/>
          <a:stretch/>
        </p:blipFill>
        <p:spPr>
          <a:xfrm>
            <a:off x="2131693" y="704504"/>
            <a:ext cx="7928613" cy="2957472"/>
          </a:xfrm>
          <a:custGeom>
            <a:avLst/>
            <a:gdLst/>
            <a:ahLst/>
            <a:cxnLst/>
            <a:rect l="l" t="t" r="r" b="b"/>
            <a:pathLst>
              <a:path w="10580201" h="2957472" extrusionOk="0">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6"/>
        <p:cNvGrpSpPr/>
        <p:nvPr/>
      </p:nvGrpSpPr>
      <p:grpSpPr>
        <a:xfrm>
          <a:off x="0" y="0"/>
          <a:ext cx="0" cy="0"/>
          <a:chOff x="0" y="0"/>
          <a:chExt cx="0" cy="0"/>
        </a:xfrm>
      </p:grpSpPr>
      <p:sp>
        <p:nvSpPr>
          <p:cNvPr id="917" name="Google Shape;917;p27"/>
          <p:cNvSpPr/>
          <p:nvPr/>
        </p:nvSpPr>
        <p:spPr>
          <a:xfrm>
            <a:off x="0" y="0"/>
            <a:ext cx="1219169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18" name="Google Shape;918;p27"/>
          <p:cNvGrpSpPr/>
          <p:nvPr/>
        </p:nvGrpSpPr>
        <p:grpSpPr>
          <a:xfrm>
            <a:off x="7855526" y="2227167"/>
            <a:ext cx="4336168" cy="4630834"/>
            <a:chOff x="7855526" y="2145638"/>
            <a:chExt cx="4336168" cy="4630834"/>
          </a:xfrm>
        </p:grpSpPr>
        <p:sp>
          <p:nvSpPr>
            <p:cNvPr id="919" name="Google Shape;919;p27"/>
            <p:cNvSpPr/>
            <p:nvPr/>
          </p:nvSpPr>
          <p:spPr>
            <a:xfrm>
              <a:off x="7875903" y="2463723"/>
              <a:ext cx="4315791" cy="4312749"/>
            </a:xfrm>
            <a:custGeom>
              <a:avLst/>
              <a:gdLst/>
              <a:ahLst/>
              <a:cxnLst/>
              <a:rect l="l" t="t" r="r" b="b"/>
              <a:pathLst>
                <a:path w="4315791" h="4312749" extrusionOk="0">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27"/>
            <p:cNvSpPr/>
            <p:nvPr/>
          </p:nvSpPr>
          <p:spPr>
            <a:xfrm>
              <a:off x="7875903" y="2463723"/>
              <a:ext cx="4315791" cy="4312749"/>
            </a:xfrm>
            <a:custGeom>
              <a:avLst/>
              <a:gdLst/>
              <a:ahLst/>
              <a:cxnLst/>
              <a:rect l="l" t="t" r="r" b="b"/>
              <a:pathLst>
                <a:path w="4315791" h="4312749" extrusionOk="0">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1" name="Google Shape;921;p27"/>
            <p:cNvSpPr/>
            <p:nvPr/>
          </p:nvSpPr>
          <p:spPr>
            <a:xfrm>
              <a:off x="7877037" y="2411531"/>
              <a:ext cx="4314657" cy="4364939"/>
            </a:xfrm>
            <a:custGeom>
              <a:avLst/>
              <a:gdLst/>
              <a:ahLst/>
              <a:cxnLst/>
              <a:rect l="l" t="t" r="r" b="b"/>
              <a:pathLst>
                <a:path w="4314657" h="4364939" extrusionOk="0">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7"/>
            <p:cNvSpPr/>
            <p:nvPr/>
          </p:nvSpPr>
          <p:spPr>
            <a:xfrm>
              <a:off x="7855526" y="2145638"/>
              <a:ext cx="4336168" cy="4630833"/>
            </a:xfrm>
            <a:custGeom>
              <a:avLst/>
              <a:gdLst/>
              <a:ahLst/>
              <a:cxnLst/>
              <a:rect l="l" t="t" r="r" b="b"/>
              <a:pathLst>
                <a:path w="4336168" h="4630833" extrusionOk="0">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3" name="Google Shape;923;p27"/>
          <p:cNvGrpSpPr/>
          <p:nvPr/>
        </p:nvGrpSpPr>
        <p:grpSpPr>
          <a:xfrm flipH="1">
            <a:off x="5112326" y="0"/>
            <a:ext cx="4683941" cy="3456291"/>
            <a:chOff x="4345582" y="0"/>
            <a:chExt cx="5069918" cy="3741104"/>
          </a:xfrm>
        </p:grpSpPr>
        <p:sp>
          <p:nvSpPr>
            <p:cNvPr id="924" name="Google Shape;924;p27"/>
            <p:cNvSpPr/>
            <p:nvPr/>
          </p:nvSpPr>
          <p:spPr>
            <a:xfrm>
              <a:off x="4345582" y="1"/>
              <a:ext cx="5069918" cy="3741103"/>
            </a:xfrm>
            <a:custGeom>
              <a:avLst/>
              <a:gdLst/>
              <a:ahLst/>
              <a:cxnLst/>
              <a:rect l="l" t="t" r="r" b="b"/>
              <a:pathLst>
                <a:path w="5069918" h="3741103" extrusionOk="0">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000000">
                    <a:alpha val="10196"/>
                  </a:srgbClr>
                </a:gs>
                <a:gs pos="2000">
                  <a:srgbClr val="000000">
                    <a:alpha val="10196"/>
                  </a:srgbClr>
                </a:gs>
                <a:gs pos="16000">
                  <a:srgbClr val="70AD47">
                    <a:alpha val="10196"/>
                  </a:srgbClr>
                </a:gs>
                <a:gs pos="85000">
                  <a:srgbClr val="4472C4">
                    <a:alpha val="10196"/>
                  </a:srgbClr>
                </a:gs>
                <a:gs pos="100000">
                  <a:srgbClr val="000000">
                    <a:alpha val="10196"/>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5" name="Google Shape;925;p27"/>
            <p:cNvSpPr/>
            <p:nvPr/>
          </p:nvSpPr>
          <p:spPr>
            <a:xfrm>
              <a:off x="4362838" y="1"/>
              <a:ext cx="4960548" cy="3526297"/>
            </a:xfrm>
            <a:custGeom>
              <a:avLst/>
              <a:gdLst/>
              <a:ahLst/>
              <a:cxnLst/>
              <a:rect l="l" t="t" r="r" b="b"/>
              <a:pathLst>
                <a:path w="4960548" h="3526297" extrusionOk="0">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000000">
                    <a:alpha val="10196"/>
                  </a:srgbClr>
                </a:gs>
                <a:gs pos="2000">
                  <a:srgbClr val="000000">
                    <a:alpha val="10196"/>
                  </a:srgbClr>
                </a:gs>
                <a:gs pos="16000">
                  <a:srgbClr val="70AD47">
                    <a:alpha val="10196"/>
                  </a:srgbClr>
                </a:gs>
                <a:gs pos="85000">
                  <a:srgbClr val="4472C4">
                    <a:alpha val="10196"/>
                  </a:srgbClr>
                </a:gs>
                <a:gs pos="100000">
                  <a:srgbClr val="000000">
                    <a:alpha val="10196"/>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6" name="Google Shape;926;p27"/>
            <p:cNvSpPr/>
            <p:nvPr/>
          </p:nvSpPr>
          <p:spPr>
            <a:xfrm>
              <a:off x="4361928" y="0"/>
              <a:ext cx="4934374" cy="3484134"/>
            </a:xfrm>
            <a:custGeom>
              <a:avLst/>
              <a:gdLst/>
              <a:ahLst/>
              <a:cxnLst/>
              <a:rect l="l" t="t" r="r" b="b"/>
              <a:pathLst>
                <a:path w="4934374" h="3484134" extrusionOk="0">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000000">
                    <a:alpha val="10196"/>
                  </a:srgbClr>
                </a:gs>
                <a:gs pos="2000">
                  <a:srgbClr val="000000">
                    <a:alpha val="10196"/>
                  </a:srgbClr>
                </a:gs>
                <a:gs pos="16000">
                  <a:srgbClr val="70AD47">
                    <a:alpha val="10196"/>
                  </a:srgbClr>
                </a:gs>
                <a:gs pos="85000">
                  <a:srgbClr val="4472C4">
                    <a:alpha val="10196"/>
                  </a:srgbClr>
                </a:gs>
                <a:gs pos="100000">
                  <a:srgbClr val="000000">
                    <a:alpha val="10196"/>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7" name="Google Shape;927;p27"/>
            <p:cNvSpPr/>
            <p:nvPr/>
          </p:nvSpPr>
          <p:spPr>
            <a:xfrm>
              <a:off x="4361928" y="0"/>
              <a:ext cx="4934374" cy="3484134"/>
            </a:xfrm>
            <a:custGeom>
              <a:avLst/>
              <a:gdLst/>
              <a:ahLst/>
              <a:cxnLst/>
              <a:rect l="l" t="t" r="r" b="b"/>
              <a:pathLst>
                <a:path w="4934374" h="3484134" extrusionOk="0">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000000">
                    <a:alpha val="10196"/>
                  </a:srgbClr>
                </a:gs>
                <a:gs pos="2000">
                  <a:srgbClr val="000000">
                    <a:alpha val="10196"/>
                  </a:srgbClr>
                </a:gs>
                <a:gs pos="16000">
                  <a:srgbClr val="70AD47">
                    <a:alpha val="10196"/>
                  </a:srgbClr>
                </a:gs>
                <a:gs pos="85000">
                  <a:srgbClr val="4472C4">
                    <a:alpha val="10196"/>
                  </a:srgbClr>
                </a:gs>
                <a:gs pos="100000">
                  <a:srgbClr val="000000">
                    <a:alpha val="10196"/>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28" name="Google Shape;928;p27"/>
          <p:cNvSpPr txBox="1">
            <a:spLocks noGrp="1"/>
          </p:cNvSpPr>
          <p:nvPr>
            <p:ph type="title"/>
          </p:nvPr>
        </p:nvSpPr>
        <p:spPr>
          <a:xfrm>
            <a:off x="804672" y="802955"/>
            <a:ext cx="5145024" cy="1454051"/>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2"/>
              </a:buClr>
              <a:buSzPts val="3600"/>
              <a:buFont typeface="Calibri"/>
              <a:buNone/>
            </a:pPr>
            <a:r>
              <a:rPr lang="sv-SE" sz="3600">
                <a:solidFill>
                  <a:schemeClr val="lt2"/>
                </a:solidFill>
              </a:rPr>
              <a:t>Kommunikation</a:t>
            </a:r>
            <a:endParaRPr/>
          </a:p>
        </p:txBody>
      </p:sp>
      <p:pic>
        <p:nvPicPr>
          <p:cNvPr id="929" name="Google Shape;929;p27"/>
          <p:cNvPicPr preferRelativeResize="0"/>
          <p:nvPr/>
        </p:nvPicPr>
        <p:blipFill rotWithShape="1">
          <a:blip r:embed="rId3">
            <a:alphaModFix/>
          </a:blip>
          <a:srcRect/>
          <a:stretch/>
        </p:blipFill>
        <p:spPr>
          <a:xfrm>
            <a:off x="6198853" y="673060"/>
            <a:ext cx="2629372" cy="914564"/>
          </a:xfrm>
          <a:prstGeom prst="rect">
            <a:avLst/>
          </a:prstGeom>
          <a:noFill/>
          <a:ln>
            <a:noFill/>
          </a:ln>
        </p:spPr>
      </p:pic>
      <p:sp>
        <p:nvSpPr>
          <p:cNvPr id="930" name="Google Shape;930;p27"/>
          <p:cNvSpPr txBox="1">
            <a:spLocks noGrp="1"/>
          </p:cNvSpPr>
          <p:nvPr>
            <p:ph type="body" idx="1"/>
          </p:nvPr>
        </p:nvSpPr>
        <p:spPr>
          <a:xfrm>
            <a:off x="804672" y="2421682"/>
            <a:ext cx="4553909" cy="363928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2"/>
              </a:buClr>
              <a:buSzPts val="900"/>
              <a:buFont typeface="REM"/>
              <a:buChar char="⚽️"/>
            </a:pPr>
            <a:r>
              <a:rPr lang="sv-SE" sz="1800" dirty="0" err="1">
                <a:solidFill>
                  <a:schemeClr val="lt2"/>
                </a:solidFill>
              </a:rPr>
              <a:t>laget.se</a:t>
            </a:r>
            <a:r>
              <a:rPr lang="sv-SE" sz="1800" dirty="0">
                <a:solidFill>
                  <a:schemeClr val="lt2"/>
                </a:solidFill>
              </a:rPr>
              <a:t>/</a:t>
            </a:r>
            <a:endParaRPr dirty="0"/>
          </a:p>
          <a:p>
            <a:pPr marL="228600" lvl="0" indent="-228600" algn="l" rtl="0">
              <a:lnSpc>
                <a:spcPct val="90000"/>
              </a:lnSpc>
              <a:spcBef>
                <a:spcPts val="1000"/>
              </a:spcBef>
              <a:spcAft>
                <a:spcPts val="0"/>
              </a:spcAft>
              <a:buClr>
                <a:schemeClr val="lt2"/>
              </a:buClr>
              <a:buSzPts val="900"/>
              <a:buFont typeface="REM"/>
              <a:buChar char="⚽️"/>
            </a:pPr>
            <a:r>
              <a:rPr lang="sv-SE" sz="1800" dirty="0">
                <a:solidFill>
                  <a:schemeClr val="lt2"/>
                </a:solidFill>
              </a:rPr>
              <a:t>Prenumerera på kalendern direkt i din mobil!</a:t>
            </a:r>
            <a:endParaRPr dirty="0"/>
          </a:p>
          <a:p>
            <a:pPr marL="228600" lvl="0" indent="-228600" algn="l" rtl="0">
              <a:lnSpc>
                <a:spcPct val="90000"/>
              </a:lnSpc>
              <a:spcBef>
                <a:spcPts val="1000"/>
              </a:spcBef>
              <a:spcAft>
                <a:spcPts val="0"/>
              </a:spcAft>
              <a:buClr>
                <a:schemeClr val="lt2"/>
              </a:buClr>
              <a:buSzPts val="900"/>
              <a:buFont typeface="REM"/>
              <a:buChar char="⚽️"/>
            </a:pPr>
            <a:r>
              <a:rPr lang="sv-SE" sz="1800" dirty="0">
                <a:solidFill>
                  <a:schemeClr val="lt2"/>
                </a:solidFill>
              </a:rPr>
              <a:t>Kontrollera dina, och ditt barns uppgifter på </a:t>
            </a:r>
            <a:r>
              <a:rPr lang="sv-SE" sz="1800" dirty="0" err="1">
                <a:solidFill>
                  <a:schemeClr val="lt2"/>
                </a:solidFill>
              </a:rPr>
              <a:t>laget.se</a:t>
            </a:r>
            <a:endParaRPr dirty="0"/>
          </a:p>
          <a:p>
            <a:pPr marL="228600" lvl="0" indent="-171450" algn="l" rtl="0">
              <a:lnSpc>
                <a:spcPct val="90000"/>
              </a:lnSpc>
              <a:spcBef>
                <a:spcPts val="1000"/>
              </a:spcBef>
              <a:spcAft>
                <a:spcPts val="0"/>
              </a:spcAft>
              <a:buClr>
                <a:schemeClr val="lt1"/>
              </a:buClr>
              <a:buSzPts val="900"/>
              <a:buFont typeface="REM"/>
              <a:buNone/>
            </a:pPr>
            <a:endParaRPr sz="1800" dirty="0">
              <a:solidFill>
                <a:schemeClr val="lt2"/>
              </a:solidFill>
            </a:endParaRPr>
          </a:p>
          <a:p>
            <a:pPr marL="228600" lvl="0" indent="-228600" algn="l" rtl="0">
              <a:lnSpc>
                <a:spcPct val="90000"/>
              </a:lnSpc>
              <a:spcBef>
                <a:spcPts val="1000"/>
              </a:spcBef>
              <a:spcAft>
                <a:spcPts val="0"/>
              </a:spcAft>
              <a:buClr>
                <a:schemeClr val="lt2"/>
              </a:buClr>
              <a:buSzPts val="900"/>
              <a:buFont typeface="REM"/>
              <a:buChar char="⚽️"/>
            </a:pPr>
            <a:r>
              <a:rPr lang="sv-SE" sz="1800" dirty="0">
                <a:solidFill>
                  <a:schemeClr val="lt2"/>
                </a:solidFill>
              </a:rPr>
              <a:t>Föräldrachat i </a:t>
            </a:r>
            <a:r>
              <a:rPr lang="sv-SE" sz="1800" dirty="0" err="1">
                <a:solidFill>
                  <a:schemeClr val="lt2"/>
                </a:solidFill>
              </a:rPr>
              <a:t>Whatsapp</a:t>
            </a:r>
            <a:r>
              <a:rPr lang="sv-SE" sz="1800" dirty="0">
                <a:solidFill>
                  <a:schemeClr val="lt2"/>
                </a:solidFill>
              </a:rPr>
              <a:t> – för generell kommunikation</a:t>
            </a:r>
            <a:endParaRPr dirty="0"/>
          </a:p>
          <a:p>
            <a:pPr marL="228600" lvl="0" indent="-228600" algn="l" rtl="0">
              <a:lnSpc>
                <a:spcPct val="90000"/>
              </a:lnSpc>
              <a:spcBef>
                <a:spcPts val="1000"/>
              </a:spcBef>
              <a:spcAft>
                <a:spcPts val="0"/>
              </a:spcAft>
              <a:buClr>
                <a:schemeClr val="lt2"/>
              </a:buClr>
              <a:buSzPts val="900"/>
              <a:buFont typeface="REM"/>
              <a:buChar char="⚽️"/>
            </a:pPr>
            <a:r>
              <a:rPr lang="sv-SE" sz="1800" dirty="0">
                <a:solidFill>
                  <a:schemeClr val="lt2"/>
                </a:solidFill>
              </a:rPr>
              <a:t>Spelarchat i </a:t>
            </a:r>
            <a:r>
              <a:rPr lang="sv-SE" sz="1800" dirty="0" err="1">
                <a:solidFill>
                  <a:schemeClr val="lt2"/>
                </a:solidFill>
              </a:rPr>
              <a:t>SuperText</a:t>
            </a:r>
            <a:r>
              <a:rPr lang="sv-SE" sz="1800" dirty="0">
                <a:solidFill>
                  <a:schemeClr val="lt2"/>
                </a:solidFill>
              </a:rPr>
              <a:t> (även om det finns </a:t>
            </a:r>
            <a:r>
              <a:rPr lang="sv-SE" sz="1800" dirty="0" err="1">
                <a:solidFill>
                  <a:schemeClr val="lt2"/>
                </a:solidFill>
              </a:rPr>
              <a:t>Snapchat</a:t>
            </a:r>
            <a:r>
              <a:rPr lang="sv-SE" sz="1800" dirty="0">
                <a:solidFill>
                  <a:schemeClr val="lt2"/>
                </a:solidFill>
              </a:rPr>
              <a:t> grupper)</a:t>
            </a:r>
            <a:endParaRPr sz="1800" dirty="0">
              <a:solidFill>
                <a:schemeClr val="lt2"/>
              </a:solidFill>
            </a:endParaRPr>
          </a:p>
        </p:txBody>
      </p:sp>
      <p:pic>
        <p:nvPicPr>
          <p:cNvPr id="931" name="Google Shape;931;p27"/>
          <p:cNvPicPr preferRelativeResize="0"/>
          <p:nvPr/>
        </p:nvPicPr>
        <p:blipFill rotWithShape="1">
          <a:blip r:embed="rId4">
            <a:alphaModFix/>
          </a:blip>
          <a:srcRect/>
          <a:stretch/>
        </p:blipFill>
        <p:spPr>
          <a:xfrm>
            <a:off x="9533462" y="3898670"/>
            <a:ext cx="1853866" cy="1864657"/>
          </a:xfrm>
          <a:prstGeom prst="rect">
            <a:avLst/>
          </a:prstGeom>
          <a:noFill/>
          <a:ln>
            <a:noFill/>
          </a:ln>
        </p:spPr>
      </p:pic>
      <p:pic>
        <p:nvPicPr>
          <p:cNvPr id="932" name="Google Shape;932;p27" descr="Supertext Messenger - Apps on Google Play"/>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044509" y="4061425"/>
            <a:ext cx="1622032" cy="16220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30">
                                            <p:txEl>
                                              <p:pRg st="0" end="0"/>
                                            </p:txEl>
                                          </p:spTgt>
                                        </p:tgtEl>
                                        <p:attrNameLst>
                                          <p:attrName>style.visibility</p:attrName>
                                        </p:attrNameLst>
                                      </p:cBhvr>
                                      <p:to>
                                        <p:strVal val="visible"/>
                                      </p:to>
                                    </p:set>
                                    <p:anim calcmode="lin" valueType="num">
                                      <p:cBhvr additive="base">
                                        <p:cTn id="7" dur="500"/>
                                        <p:tgtEl>
                                          <p:spTgt spid="9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30">
                                            <p:txEl>
                                              <p:pRg st="1" end="1"/>
                                            </p:txEl>
                                          </p:spTgt>
                                        </p:tgtEl>
                                        <p:attrNameLst>
                                          <p:attrName>style.visibility</p:attrName>
                                        </p:attrNameLst>
                                      </p:cBhvr>
                                      <p:to>
                                        <p:strVal val="visible"/>
                                      </p:to>
                                    </p:set>
                                    <p:anim calcmode="lin" valueType="num">
                                      <p:cBhvr additive="base">
                                        <p:cTn id="12" dur="500"/>
                                        <p:tgtEl>
                                          <p:spTgt spid="93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30">
                                            <p:txEl>
                                              <p:pRg st="2" end="2"/>
                                            </p:txEl>
                                          </p:spTgt>
                                        </p:tgtEl>
                                        <p:attrNameLst>
                                          <p:attrName>style.visibility</p:attrName>
                                        </p:attrNameLst>
                                      </p:cBhvr>
                                      <p:to>
                                        <p:strVal val="visible"/>
                                      </p:to>
                                    </p:set>
                                    <p:anim calcmode="lin" valueType="num">
                                      <p:cBhvr additive="base">
                                        <p:cTn id="17" dur="500"/>
                                        <p:tgtEl>
                                          <p:spTgt spid="93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30">
                                            <p:txEl>
                                              <p:pRg st="4" end="4"/>
                                            </p:txEl>
                                          </p:spTgt>
                                        </p:tgtEl>
                                        <p:attrNameLst>
                                          <p:attrName>style.visibility</p:attrName>
                                        </p:attrNameLst>
                                      </p:cBhvr>
                                      <p:to>
                                        <p:strVal val="visible"/>
                                      </p:to>
                                    </p:set>
                                    <p:anim calcmode="lin" valueType="num">
                                      <p:cBhvr additive="base">
                                        <p:cTn id="22" dur="500"/>
                                        <p:tgtEl>
                                          <p:spTgt spid="93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30">
                                            <p:txEl>
                                              <p:pRg st="5" end="5"/>
                                            </p:txEl>
                                          </p:spTgt>
                                        </p:tgtEl>
                                        <p:attrNameLst>
                                          <p:attrName>style.visibility</p:attrName>
                                        </p:attrNameLst>
                                      </p:cBhvr>
                                      <p:to>
                                        <p:strVal val="visible"/>
                                      </p:to>
                                    </p:set>
                                    <p:anim calcmode="lin" valueType="num">
                                      <p:cBhvr additive="base">
                                        <p:cTn id="27" dur="500"/>
                                        <p:tgtEl>
                                          <p:spTgt spid="930">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6"/>
        <p:cNvGrpSpPr/>
        <p:nvPr/>
      </p:nvGrpSpPr>
      <p:grpSpPr>
        <a:xfrm>
          <a:off x="0" y="0"/>
          <a:ext cx="0" cy="0"/>
          <a:chOff x="0" y="0"/>
          <a:chExt cx="0" cy="0"/>
        </a:xfrm>
      </p:grpSpPr>
      <p:sp>
        <p:nvSpPr>
          <p:cNvPr id="937" name="Google Shape;937;p2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8" name="Google Shape;938;p28" descr="Do graduate students really have to raise their hands in class? | Times  Higher Education (THE)"/>
          <p:cNvPicPr preferRelativeResize="0"/>
          <p:nvPr/>
        </p:nvPicPr>
        <p:blipFill rotWithShape="1">
          <a:blip r:embed="rId3">
            <a:alphaModFix/>
          </a:blip>
          <a:srcRect/>
          <a:stretch/>
        </p:blipFill>
        <p:spPr>
          <a:xfrm>
            <a:off x="3523488" y="10"/>
            <a:ext cx="8668512" cy="6857990"/>
          </a:xfrm>
          <a:prstGeom prst="rect">
            <a:avLst/>
          </a:prstGeom>
          <a:noFill/>
          <a:ln>
            <a:noFill/>
          </a:ln>
        </p:spPr>
      </p:pic>
      <p:sp>
        <p:nvSpPr>
          <p:cNvPr id="939" name="Google Shape;939;p28"/>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0" name="Google Shape;940;p28"/>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57150" lvl="0" indent="0" algn="l" rtl="0">
              <a:lnSpc>
                <a:spcPct val="90000"/>
              </a:lnSpc>
              <a:spcBef>
                <a:spcPts val="0"/>
              </a:spcBef>
              <a:spcAft>
                <a:spcPts val="0"/>
              </a:spcAft>
              <a:buClr>
                <a:schemeClr val="lt1"/>
              </a:buClr>
              <a:buSzPts val="4800"/>
              <a:buFont typeface="Calibri"/>
              <a:buNone/>
            </a:pPr>
            <a:r>
              <a:rPr lang="sv-SE" sz="4800"/>
              <a:t>Övrigt</a:t>
            </a:r>
            <a:endParaRPr/>
          </a:p>
        </p:txBody>
      </p:sp>
      <p:sp>
        <p:nvSpPr>
          <p:cNvPr id="941" name="Google Shape;941;p28"/>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2" name="Google Shape;942;p28"/>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7"/>
        <p:cNvGrpSpPr/>
        <p:nvPr/>
      </p:nvGrpSpPr>
      <p:grpSpPr>
        <a:xfrm>
          <a:off x="0" y="0"/>
          <a:ext cx="0" cy="0"/>
          <a:chOff x="0" y="0"/>
          <a:chExt cx="0" cy="0"/>
        </a:xfrm>
      </p:grpSpPr>
      <p:sp>
        <p:nvSpPr>
          <p:cNvPr id="948" name="Google Shape;948;p2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9" name="Google Shape;949;p29"/>
          <p:cNvSpPr txBox="1">
            <a:spLocks noGrp="1"/>
          </p:cNvSpPr>
          <p:nvPr>
            <p:ph type="title"/>
          </p:nvPr>
        </p:nvSpPr>
        <p:spPr>
          <a:xfrm>
            <a:off x="838199" y="1093788"/>
            <a:ext cx="10506455" cy="29672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8000"/>
              <a:buFont typeface="Calibri"/>
              <a:buNone/>
            </a:pPr>
            <a:r>
              <a:rPr lang="sv-SE" sz="8000">
                <a:solidFill>
                  <a:schemeClr val="lt1"/>
                </a:solidFill>
                <a:latin typeface="Calibri"/>
                <a:ea typeface="Calibri"/>
                <a:cs typeface="Calibri"/>
                <a:sym typeface="Calibri"/>
              </a:rPr>
              <a:t>Tack för idag!</a:t>
            </a:r>
            <a:endParaRPr/>
          </a:p>
        </p:txBody>
      </p:sp>
      <p:sp>
        <p:nvSpPr>
          <p:cNvPr id="950" name="Google Shape;950;p29"/>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1" name="Google Shape;951;p29"/>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3"/>
          <p:cNvPicPr preferRelativeResize="0"/>
          <p:nvPr/>
        </p:nvPicPr>
        <p:blipFill rotWithShape="1">
          <a:blip r:embed="rId3">
            <a:alphaModFix amt="20000"/>
          </a:blip>
          <a:srcRect/>
          <a:stretch/>
        </p:blipFill>
        <p:spPr>
          <a:xfrm>
            <a:off x="-2" y="14869"/>
            <a:ext cx="12192002" cy="6858000"/>
          </a:xfrm>
          <a:prstGeom prst="rect">
            <a:avLst/>
          </a:prstGeom>
          <a:noFill/>
          <a:ln>
            <a:noFill/>
          </a:ln>
        </p:spPr>
      </p:pic>
      <p:sp>
        <p:nvSpPr>
          <p:cNvPr id="680" name="Google Shape;68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sv-SE" dirty="0"/>
              <a:t>Ledare – [lagnamn]</a:t>
            </a:r>
            <a:endParaRPr dirty="0"/>
          </a:p>
        </p:txBody>
      </p:sp>
      <p:grpSp>
        <p:nvGrpSpPr>
          <p:cNvPr id="681" name="Google Shape;681;p3"/>
          <p:cNvGrpSpPr/>
          <p:nvPr/>
        </p:nvGrpSpPr>
        <p:grpSpPr>
          <a:xfrm>
            <a:off x="8353201" y="1728161"/>
            <a:ext cx="2019992" cy="1977318"/>
            <a:chOff x="1346148" y="2975409"/>
            <a:chExt cx="2037132" cy="1994096"/>
          </a:xfrm>
        </p:grpSpPr>
        <p:sp>
          <p:nvSpPr>
            <p:cNvPr id="682" name="Google Shape;682;p3"/>
            <p:cNvSpPr txBox="1"/>
            <p:nvPr/>
          </p:nvSpPr>
          <p:spPr>
            <a:xfrm>
              <a:off x="1346148" y="4441845"/>
              <a:ext cx="2037132" cy="527660"/>
            </a:xfrm>
            <a:prstGeom prst="rect">
              <a:avLst/>
            </a:prstGeom>
            <a:noFill/>
            <a:ln>
              <a:noFill/>
            </a:ln>
          </p:spPr>
          <p:txBody>
            <a:bodyPr spcFirstLastPara="1" wrap="square" lIns="91425" tIns="45700" rIns="91425" bIns="45700" anchor="t" anchorCtr="0">
              <a:spAutoFit/>
            </a:bodyPr>
            <a:lstStyle/>
            <a:p>
              <a:pPr lvl="0" algn="ctr"/>
              <a:r>
                <a:rPr lang="sv-SE" b="1" dirty="0">
                  <a:solidFill>
                    <a:schemeClr val="lt1"/>
                  </a:solidFill>
                  <a:latin typeface="Calibri"/>
                  <a:ea typeface="Calibri"/>
                  <a:cs typeface="Calibri"/>
                  <a:sym typeface="Calibri"/>
                </a:rPr>
                <a:t>[Namn]</a:t>
              </a:r>
              <a:endParaRPr lang="sv-SE" dirty="0"/>
            </a:p>
            <a:p>
              <a:pPr marL="0" marR="0" lvl="0" indent="0" algn="ctr" rtl="0">
                <a:spcBef>
                  <a:spcPts val="0"/>
                </a:spcBef>
                <a:spcAft>
                  <a:spcPts val="0"/>
                </a:spcAft>
                <a:buNone/>
              </a:pPr>
              <a:r>
                <a:rPr lang="sv-SE" sz="1400" b="0" i="1" u="none" strike="noStrike" cap="none" dirty="0">
                  <a:solidFill>
                    <a:schemeClr val="lt1"/>
                  </a:solidFill>
                  <a:latin typeface="Calibri"/>
                  <a:ea typeface="Calibri"/>
                  <a:cs typeface="Calibri"/>
                  <a:sym typeface="Calibri"/>
                </a:rPr>
                <a:t>Tränare</a:t>
              </a:r>
              <a:endParaRPr sz="1400" b="0" i="1" u="none" strike="noStrike" cap="none" dirty="0">
                <a:solidFill>
                  <a:srgbClr val="FEFEFE"/>
                </a:solidFill>
                <a:latin typeface="Calibri"/>
                <a:ea typeface="Calibri"/>
                <a:cs typeface="Calibri"/>
                <a:sym typeface="Calibri"/>
              </a:endParaRPr>
            </a:p>
          </p:txBody>
        </p:sp>
        <p:pic>
          <p:nvPicPr>
            <p:cNvPr id="683" name="Google Shape;683;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23461" y="2975409"/>
              <a:ext cx="1440000" cy="1440000"/>
            </a:xfrm>
            <a:prstGeom prst="ellipse">
              <a:avLst/>
            </a:prstGeom>
            <a:noFill/>
            <a:ln>
              <a:noFill/>
            </a:ln>
          </p:spPr>
        </p:pic>
      </p:grpSp>
      <p:grpSp>
        <p:nvGrpSpPr>
          <p:cNvPr id="684" name="Google Shape;684;p3"/>
          <p:cNvGrpSpPr/>
          <p:nvPr/>
        </p:nvGrpSpPr>
        <p:grpSpPr>
          <a:xfrm>
            <a:off x="4163600" y="1690689"/>
            <a:ext cx="2019992" cy="1977277"/>
            <a:chOff x="1346148" y="2975409"/>
            <a:chExt cx="2037132" cy="1994055"/>
          </a:xfrm>
        </p:grpSpPr>
        <p:sp>
          <p:nvSpPr>
            <p:cNvPr id="685" name="Google Shape;685;p3"/>
            <p:cNvSpPr txBox="1"/>
            <p:nvPr/>
          </p:nvSpPr>
          <p:spPr>
            <a:xfrm>
              <a:off x="1346148" y="4441845"/>
              <a:ext cx="2037132" cy="5276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400" b="1" i="0" u="none" strike="noStrike" cap="none" dirty="0">
                  <a:solidFill>
                    <a:schemeClr val="lt1"/>
                  </a:solidFill>
                  <a:latin typeface="Calibri"/>
                  <a:ea typeface="Calibri"/>
                  <a:cs typeface="Calibri"/>
                  <a:sym typeface="Calibri"/>
                </a:rPr>
                <a:t>[Namn]</a:t>
              </a:r>
              <a:endParaRPr dirty="0"/>
            </a:p>
            <a:p>
              <a:pPr marL="0" marR="0" lvl="0" indent="0" algn="ctr" rtl="0">
                <a:spcBef>
                  <a:spcPts val="0"/>
                </a:spcBef>
                <a:spcAft>
                  <a:spcPts val="0"/>
                </a:spcAft>
                <a:buNone/>
              </a:pPr>
              <a:r>
                <a:rPr lang="sv-SE" i="1" dirty="0">
                  <a:solidFill>
                    <a:schemeClr val="lt1"/>
                  </a:solidFill>
                  <a:latin typeface="Calibri"/>
                  <a:cs typeface="Calibri"/>
                  <a:sym typeface="Calibri"/>
                </a:rPr>
                <a:t>Tränare</a:t>
              </a:r>
              <a:endParaRPr dirty="0"/>
            </a:p>
          </p:txBody>
        </p:sp>
        <p:pic>
          <p:nvPicPr>
            <p:cNvPr id="686" name="Google Shape;686;p3"/>
            <p:cNvPicPr preferRelativeResize="0"/>
            <p:nvPr/>
          </p:nvPicPr>
          <p:blipFill>
            <a:blip r:embed="rId5"/>
            <a:srcRect/>
            <a:stretch/>
          </p:blipFill>
          <p:spPr>
            <a:xfrm>
              <a:off x="1623461" y="2975409"/>
              <a:ext cx="1440000" cy="1440000"/>
            </a:xfrm>
            <a:prstGeom prst="ellipse">
              <a:avLst/>
            </a:prstGeom>
            <a:noFill/>
            <a:ln>
              <a:noFill/>
            </a:ln>
          </p:spPr>
        </p:pic>
      </p:grpSp>
      <p:grpSp>
        <p:nvGrpSpPr>
          <p:cNvPr id="687" name="Google Shape;687;p3"/>
          <p:cNvGrpSpPr/>
          <p:nvPr/>
        </p:nvGrpSpPr>
        <p:grpSpPr>
          <a:xfrm>
            <a:off x="2068799" y="1690689"/>
            <a:ext cx="2019992" cy="1977317"/>
            <a:chOff x="1346148" y="2975409"/>
            <a:chExt cx="2037132" cy="1994096"/>
          </a:xfrm>
        </p:grpSpPr>
        <p:sp>
          <p:nvSpPr>
            <p:cNvPr id="688" name="Google Shape;688;p3"/>
            <p:cNvSpPr txBox="1"/>
            <p:nvPr/>
          </p:nvSpPr>
          <p:spPr>
            <a:xfrm>
              <a:off x="1346148" y="4441845"/>
              <a:ext cx="2037132" cy="527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b="1" dirty="0">
                  <a:solidFill>
                    <a:schemeClr val="lt1"/>
                  </a:solidFill>
                  <a:latin typeface="Calibri"/>
                  <a:cs typeface="Calibri"/>
                  <a:sym typeface="Calibri"/>
                </a:rPr>
                <a:t>[Namn]</a:t>
              </a:r>
              <a:endParaRPr dirty="0"/>
            </a:p>
            <a:p>
              <a:pPr marL="0" marR="0" lvl="0" indent="0" algn="ctr" rtl="0">
                <a:spcBef>
                  <a:spcPts val="0"/>
                </a:spcBef>
                <a:spcAft>
                  <a:spcPts val="0"/>
                </a:spcAft>
                <a:buNone/>
              </a:pPr>
              <a:r>
                <a:rPr lang="sv-SE" sz="1400" b="0" i="1" u="none" strike="noStrike" cap="none" dirty="0">
                  <a:solidFill>
                    <a:schemeClr val="lt1"/>
                  </a:solidFill>
                  <a:latin typeface="Calibri"/>
                  <a:ea typeface="Calibri"/>
                  <a:cs typeface="Calibri"/>
                  <a:sym typeface="Calibri"/>
                </a:rPr>
                <a:t>Lagledare</a:t>
              </a:r>
              <a:endParaRPr sz="1400" b="0" i="1" u="none" strike="noStrike" cap="none" dirty="0">
                <a:solidFill>
                  <a:srgbClr val="FEFEFE"/>
                </a:solidFill>
                <a:latin typeface="Calibri"/>
                <a:ea typeface="Calibri"/>
                <a:cs typeface="Calibri"/>
                <a:sym typeface="Calibri"/>
              </a:endParaRPr>
            </a:p>
          </p:txBody>
        </p:sp>
        <p:pic>
          <p:nvPicPr>
            <p:cNvPr id="689" name="Google Shape;689;p3"/>
            <p:cNvPicPr preferRelativeResize="0"/>
            <p:nvPr/>
          </p:nvPicPr>
          <p:blipFill>
            <a:blip r:embed="rId5" cstate="screen">
              <a:extLst>
                <a:ext uri="{28A0092B-C50C-407E-A947-70E740481C1C}">
                  <a14:useLocalDpi xmlns:a14="http://schemas.microsoft.com/office/drawing/2010/main"/>
                </a:ext>
              </a:extLst>
            </a:blip>
            <a:srcRect/>
            <a:stretch/>
          </p:blipFill>
          <p:spPr>
            <a:xfrm>
              <a:off x="1623461" y="2975409"/>
              <a:ext cx="1441327" cy="1440000"/>
            </a:xfrm>
            <a:prstGeom prst="ellipse">
              <a:avLst/>
            </a:prstGeom>
            <a:solidFill>
              <a:schemeClr val="lt2"/>
            </a:solidFill>
            <a:ln>
              <a:noFill/>
            </a:ln>
          </p:spPr>
        </p:pic>
      </p:grpSp>
      <p:grpSp>
        <p:nvGrpSpPr>
          <p:cNvPr id="690" name="Google Shape;690;p3"/>
          <p:cNvGrpSpPr/>
          <p:nvPr/>
        </p:nvGrpSpPr>
        <p:grpSpPr>
          <a:xfrm>
            <a:off x="2074848" y="4191226"/>
            <a:ext cx="2019992" cy="1977318"/>
            <a:chOff x="1346148" y="2975409"/>
            <a:chExt cx="2037132" cy="1994096"/>
          </a:xfrm>
        </p:grpSpPr>
        <p:sp>
          <p:nvSpPr>
            <p:cNvPr id="691" name="Google Shape;691;p3"/>
            <p:cNvSpPr txBox="1"/>
            <p:nvPr/>
          </p:nvSpPr>
          <p:spPr>
            <a:xfrm>
              <a:off x="1346148" y="4441845"/>
              <a:ext cx="2037132" cy="527660"/>
            </a:xfrm>
            <a:prstGeom prst="rect">
              <a:avLst/>
            </a:prstGeom>
            <a:noFill/>
            <a:ln>
              <a:noFill/>
            </a:ln>
          </p:spPr>
          <p:txBody>
            <a:bodyPr spcFirstLastPara="1" wrap="square" lIns="91425" tIns="45700" rIns="91425" bIns="45700" anchor="t" anchorCtr="0">
              <a:spAutoFit/>
            </a:bodyPr>
            <a:lstStyle/>
            <a:p>
              <a:pPr lvl="0" algn="ctr"/>
              <a:r>
                <a:rPr lang="sv-SE" b="1" dirty="0">
                  <a:solidFill>
                    <a:schemeClr val="lt1"/>
                  </a:solidFill>
                  <a:latin typeface="Calibri"/>
                  <a:ea typeface="Calibri"/>
                  <a:cs typeface="Calibri"/>
                  <a:sym typeface="Calibri"/>
                </a:rPr>
                <a:t>[Namn]</a:t>
              </a:r>
            </a:p>
            <a:p>
              <a:pPr marL="0" marR="0" lvl="0" indent="0" algn="ctr" rtl="0">
                <a:spcBef>
                  <a:spcPts val="0"/>
                </a:spcBef>
                <a:spcAft>
                  <a:spcPts val="0"/>
                </a:spcAft>
                <a:buNone/>
              </a:pPr>
              <a:r>
                <a:rPr lang="sv-SE" sz="1400" b="0" i="1" u="none" strike="noStrike" cap="none" dirty="0">
                  <a:solidFill>
                    <a:schemeClr val="lt1"/>
                  </a:solidFill>
                  <a:latin typeface="Calibri"/>
                  <a:ea typeface="Calibri"/>
                  <a:cs typeface="Calibri"/>
                  <a:sym typeface="Calibri"/>
                </a:rPr>
                <a:t>Administrationsansvarig</a:t>
              </a:r>
              <a:endParaRPr sz="1400" b="0" i="1" u="none" strike="noStrike" cap="none" dirty="0">
                <a:solidFill>
                  <a:srgbClr val="FEFEFE"/>
                </a:solidFill>
                <a:latin typeface="Calibri"/>
                <a:ea typeface="Calibri"/>
                <a:cs typeface="Calibri"/>
                <a:sym typeface="Calibri"/>
              </a:endParaRPr>
            </a:p>
          </p:txBody>
        </p:sp>
        <p:pic>
          <p:nvPicPr>
            <p:cNvPr id="692" name="Google Shape;692;p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623461" y="2975409"/>
              <a:ext cx="1440000" cy="1440000"/>
            </a:xfrm>
            <a:prstGeom prst="ellipse">
              <a:avLst/>
            </a:prstGeom>
            <a:noFill/>
            <a:ln>
              <a:noFill/>
            </a:ln>
          </p:spPr>
        </p:pic>
      </p:grpSp>
      <p:grpSp>
        <p:nvGrpSpPr>
          <p:cNvPr id="696" name="Google Shape;696;p3"/>
          <p:cNvGrpSpPr/>
          <p:nvPr/>
        </p:nvGrpSpPr>
        <p:grpSpPr>
          <a:xfrm>
            <a:off x="4163600" y="4191226"/>
            <a:ext cx="2019992" cy="1977318"/>
            <a:chOff x="1346148" y="2975409"/>
            <a:chExt cx="2037132" cy="1994096"/>
          </a:xfrm>
        </p:grpSpPr>
        <p:sp>
          <p:nvSpPr>
            <p:cNvPr id="697" name="Google Shape;697;p3"/>
            <p:cNvSpPr txBox="1"/>
            <p:nvPr/>
          </p:nvSpPr>
          <p:spPr>
            <a:xfrm>
              <a:off x="1346148" y="4441845"/>
              <a:ext cx="2037132" cy="527660"/>
            </a:xfrm>
            <a:prstGeom prst="rect">
              <a:avLst/>
            </a:prstGeom>
            <a:noFill/>
            <a:ln>
              <a:noFill/>
            </a:ln>
          </p:spPr>
          <p:txBody>
            <a:bodyPr spcFirstLastPara="1" wrap="square" lIns="91425" tIns="45700" rIns="91425" bIns="45700" anchor="t" anchorCtr="0">
              <a:spAutoFit/>
            </a:bodyPr>
            <a:lstStyle/>
            <a:p>
              <a:pPr lvl="0" algn="ctr"/>
              <a:r>
                <a:rPr lang="sv-SE" b="1" dirty="0">
                  <a:solidFill>
                    <a:schemeClr val="lt1"/>
                  </a:solidFill>
                  <a:latin typeface="Calibri"/>
                  <a:ea typeface="Calibri"/>
                  <a:cs typeface="Calibri"/>
                  <a:sym typeface="Calibri"/>
                </a:rPr>
                <a:t>[Namn]</a:t>
              </a:r>
            </a:p>
            <a:p>
              <a:pPr marL="0" lvl="0" indent="0" algn="ctr" rtl="0">
                <a:spcBef>
                  <a:spcPts val="0"/>
                </a:spcBef>
                <a:spcAft>
                  <a:spcPts val="0"/>
                </a:spcAft>
                <a:buClr>
                  <a:schemeClr val="dk1"/>
                </a:buClr>
                <a:buFont typeface="Arial"/>
                <a:buNone/>
              </a:pPr>
              <a:r>
                <a:rPr lang="sv-SE" i="1" dirty="0">
                  <a:solidFill>
                    <a:schemeClr val="lt1"/>
                  </a:solidFill>
                  <a:latin typeface="Calibri"/>
                  <a:ea typeface="Calibri"/>
                  <a:cs typeface="Calibri"/>
                  <a:sym typeface="Calibri"/>
                </a:rPr>
                <a:t>Materialansvarig</a:t>
              </a:r>
              <a:endParaRPr sz="1400" b="0" i="1" u="none" strike="noStrike" cap="none" dirty="0">
                <a:solidFill>
                  <a:srgbClr val="FEFEFE"/>
                </a:solidFill>
                <a:latin typeface="Calibri"/>
                <a:ea typeface="Calibri"/>
                <a:cs typeface="Calibri"/>
                <a:sym typeface="Calibri"/>
              </a:endParaRPr>
            </a:p>
          </p:txBody>
        </p:sp>
        <p:pic>
          <p:nvPicPr>
            <p:cNvPr id="698" name="Google Shape;698;p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623461" y="2975409"/>
              <a:ext cx="1484400" cy="1441200"/>
            </a:xfrm>
            <a:prstGeom prst="ellipse">
              <a:avLst/>
            </a:prstGeom>
            <a:noFill/>
            <a:ln>
              <a:noFill/>
            </a:ln>
          </p:spPr>
        </p:pic>
      </p:grpSp>
      <p:grpSp>
        <p:nvGrpSpPr>
          <p:cNvPr id="702" name="Google Shape;702;p3"/>
          <p:cNvGrpSpPr/>
          <p:nvPr/>
        </p:nvGrpSpPr>
        <p:grpSpPr>
          <a:xfrm>
            <a:off x="6325538" y="4191227"/>
            <a:ext cx="2019861" cy="1977357"/>
            <a:chOff x="1346148" y="2975410"/>
            <a:chExt cx="2037000" cy="1994135"/>
          </a:xfrm>
        </p:grpSpPr>
        <p:sp>
          <p:nvSpPr>
            <p:cNvPr id="703" name="Google Shape;703;p3"/>
            <p:cNvSpPr txBox="1"/>
            <p:nvPr/>
          </p:nvSpPr>
          <p:spPr>
            <a:xfrm>
              <a:off x="1346148" y="4441845"/>
              <a:ext cx="2037000" cy="52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400" b="1" i="0" u="none" strike="noStrike" cap="none" dirty="0">
                  <a:solidFill>
                    <a:schemeClr val="lt1"/>
                  </a:solidFill>
                  <a:latin typeface="Calibri"/>
                  <a:ea typeface="Calibri"/>
                  <a:cs typeface="Calibri"/>
                  <a:sym typeface="Calibri"/>
                </a:rPr>
                <a:t>[Namn]</a:t>
              </a:r>
              <a:endParaRPr sz="1400" b="1"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sv-SE" sz="1400" b="0" i="1" u="none" strike="noStrike" cap="none" dirty="0">
                  <a:solidFill>
                    <a:schemeClr val="lt1"/>
                  </a:solidFill>
                  <a:latin typeface="Calibri"/>
                  <a:ea typeface="Calibri"/>
                  <a:cs typeface="Calibri"/>
                  <a:sym typeface="Calibri"/>
                </a:rPr>
                <a:t>Ekonomiansvarig</a:t>
              </a:r>
              <a:endParaRPr sz="1400" b="0" i="1" u="none" strike="noStrike" cap="none" dirty="0">
                <a:solidFill>
                  <a:srgbClr val="FEFEFE"/>
                </a:solidFill>
                <a:latin typeface="Calibri"/>
                <a:ea typeface="Calibri"/>
                <a:cs typeface="Calibri"/>
                <a:sym typeface="Calibri"/>
              </a:endParaRPr>
            </a:p>
          </p:txBody>
        </p:sp>
        <p:pic>
          <p:nvPicPr>
            <p:cNvPr id="704" name="Google Shape;704;p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623461" y="2975410"/>
              <a:ext cx="1440000" cy="1440000"/>
            </a:xfrm>
            <a:prstGeom prst="ellipse">
              <a:avLst/>
            </a:prstGeom>
            <a:noFill/>
            <a:ln>
              <a:noFill/>
            </a:ln>
          </p:spPr>
        </p:pic>
      </p:grpSp>
      <p:sp>
        <p:nvSpPr>
          <p:cNvPr id="4" name="Google Shape;688;p3">
            <a:extLst>
              <a:ext uri="{FF2B5EF4-FFF2-40B4-BE49-F238E27FC236}">
                <a16:creationId xmlns:a16="http://schemas.microsoft.com/office/drawing/2014/main" id="{CFC87C3E-5258-C207-D06A-916FDC57123C}"/>
              </a:ext>
            </a:extLst>
          </p:cNvPr>
          <p:cNvSpPr txBox="1"/>
          <p:nvPr/>
        </p:nvSpPr>
        <p:spPr>
          <a:xfrm>
            <a:off x="6237326" y="3144785"/>
            <a:ext cx="201999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b="1" dirty="0">
                <a:solidFill>
                  <a:schemeClr val="lt1"/>
                </a:solidFill>
                <a:latin typeface="Calibri"/>
                <a:cs typeface="Calibri"/>
                <a:sym typeface="Calibri"/>
              </a:rPr>
              <a:t>[Namn]</a:t>
            </a:r>
            <a:endParaRPr dirty="0"/>
          </a:p>
          <a:p>
            <a:pPr marL="0" marR="0" lvl="0" indent="0" algn="ctr" rtl="0">
              <a:spcBef>
                <a:spcPts val="0"/>
              </a:spcBef>
              <a:spcAft>
                <a:spcPts val="0"/>
              </a:spcAft>
              <a:buNone/>
            </a:pPr>
            <a:r>
              <a:rPr lang="sv-SE" sz="1400" b="0" i="1" u="none" strike="noStrike" cap="none" dirty="0">
                <a:solidFill>
                  <a:schemeClr val="lt1"/>
                </a:solidFill>
                <a:latin typeface="Calibri"/>
                <a:ea typeface="Calibri"/>
                <a:cs typeface="Calibri"/>
                <a:sym typeface="Calibri"/>
              </a:rPr>
              <a:t>Tränare</a:t>
            </a:r>
            <a:endParaRPr sz="1400" b="0" i="1" u="none" strike="noStrike" cap="none" dirty="0">
              <a:solidFill>
                <a:srgbClr val="FEFEFE"/>
              </a:solidFill>
              <a:latin typeface="Calibri"/>
              <a:ea typeface="Calibri"/>
              <a:cs typeface="Calibri"/>
              <a:sym typeface="Calibri"/>
            </a:endParaRPr>
          </a:p>
        </p:txBody>
      </p:sp>
      <p:pic>
        <p:nvPicPr>
          <p:cNvPr id="5" name="Google Shape;689;p3">
            <a:extLst>
              <a:ext uri="{FF2B5EF4-FFF2-40B4-BE49-F238E27FC236}">
                <a16:creationId xmlns:a16="http://schemas.microsoft.com/office/drawing/2014/main" id="{861A57D4-4919-65F3-B31F-4154E4B05126}"/>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a:off x="6512306" y="1690688"/>
            <a:ext cx="1429200" cy="1427883"/>
          </a:xfrm>
          <a:prstGeom prst="ellipse">
            <a:avLst/>
          </a:prstGeom>
          <a:solidFill>
            <a:schemeClr val="lt2"/>
          </a:solidFill>
          <a:ln>
            <a:noFill/>
          </a:ln>
        </p:spPr>
      </p:pic>
      <p:sp>
        <p:nvSpPr>
          <p:cNvPr id="6" name="Google Shape;688;p3">
            <a:extLst>
              <a:ext uri="{FF2B5EF4-FFF2-40B4-BE49-F238E27FC236}">
                <a16:creationId xmlns:a16="http://schemas.microsoft.com/office/drawing/2014/main" id="{713A267F-73E4-F229-DA48-62253898DEEB}"/>
              </a:ext>
            </a:extLst>
          </p:cNvPr>
          <p:cNvSpPr txBox="1"/>
          <p:nvPr/>
        </p:nvSpPr>
        <p:spPr>
          <a:xfrm>
            <a:off x="8353201" y="5645323"/>
            <a:ext cx="201999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b="1" dirty="0">
                <a:solidFill>
                  <a:schemeClr val="lt1"/>
                </a:solidFill>
                <a:latin typeface="Calibri"/>
                <a:cs typeface="Calibri"/>
                <a:sym typeface="Calibri"/>
              </a:rPr>
              <a:t>[Namn]</a:t>
            </a:r>
            <a:endParaRPr dirty="0"/>
          </a:p>
          <a:p>
            <a:pPr marL="0" marR="0" lvl="0" indent="0" algn="ctr" rtl="0">
              <a:spcBef>
                <a:spcPts val="0"/>
              </a:spcBef>
              <a:spcAft>
                <a:spcPts val="0"/>
              </a:spcAft>
              <a:buNone/>
            </a:pPr>
            <a:r>
              <a:rPr lang="sv-SE" sz="1400" b="0" i="1" u="none" strike="noStrike" cap="none" dirty="0">
                <a:solidFill>
                  <a:schemeClr val="lt1"/>
                </a:solidFill>
                <a:latin typeface="Calibri"/>
                <a:ea typeface="Calibri"/>
                <a:cs typeface="Calibri"/>
                <a:sym typeface="Calibri"/>
              </a:rPr>
              <a:t>Vakant</a:t>
            </a:r>
            <a:endParaRPr sz="1400" b="0" i="1" u="none" strike="noStrike" cap="none" dirty="0">
              <a:solidFill>
                <a:srgbClr val="FEFEFE"/>
              </a:solidFill>
              <a:latin typeface="Calibri"/>
              <a:ea typeface="Calibri"/>
              <a:cs typeface="Calibri"/>
              <a:sym typeface="Calibri"/>
            </a:endParaRPr>
          </a:p>
        </p:txBody>
      </p:sp>
      <p:pic>
        <p:nvPicPr>
          <p:cNvPr id="7" name="Google Shape;689;p3">
            <a:extLst>
              <a:ext uri="{FF2B5EF4-FFF2-40B4-BE49-F238E27FC236}">
                <a16:creationId xmlns:a16="http://schemas.microsoft.com/office/drawing/2014/main" id="{7BE6FD85-147B-D350-CDFA-287AC5488C57}"/>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a:off x="8628181" y="4191226"/>
            <a:ext cx="1429200" cy="1427883"/>
          </a:xfrm>
          <a:prstGeom prst="ellipse">
            <a:avLst/>
          </a:prstGeom>
          <a:solidFill>
            <a:schemeClr val="lt2"/>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1"/>
                                        </p:tgtEl>
                                        <p:attrNameLst>
                                          <p:attrName>style.visibility</p:attrName>
                                        </p:attrNameLst>
                                      </p:cBhvr>
                                      <p:to>
                                        <p:strVal val="visible"/>
                                      </p:to>
                                    </p:set>
                                    <p:anim calcmode="lin" valueType="num">
                                      <p:cBhvr additive="base">
                                        <p:cTn id="7" dur="500"/>
                                        <p:tgtEl>
                                          <p:spTgt spid="681"/>
                                        </p:tgtEl>
                                        <p:attrNameLst>
                                          <p:attrName>ppt_w</p:attrName>
                                        </p:attrNameLst>
                                      </p:cBhvr>
                                      <p:tavLst>
                                        <p:tav tm="0">
                                          <p:val>
                                            <p:strVal val="0"/>
                                          </p:val>
                                        </p:tav>
                                        <p:tav tm="100000">
                                          <p:val>
                                            <p:strVal val="#ppt_w"/>
                                          </p:val>
                                        </p:tav>
                                      </p:tavLst>
                                    </p:anim>
                                    <p:anim calcmode="lin" valueType="num">
                                      <p:cBhvr additive="base">
                                        <p:cTn id="8" dur="500"/>
                                        <p:tgtEl>
                                          <p:spTgt spid="68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84"/>
                                        </p:tgtEl>
                                        <p:attrNameLst>
                                          <p:attrName>style.visibility</p:attrName>
                                        </p:attrNameLst>
                                      </p:cBhvr>
                                      <p:to>
                                        <p:strVal val="visible"/>
                                      </p:to>
                                    </p:set>
                                    <p:anim calcmode="lin" valueType="num">
                                      <p:cBhvr additive="base">
                                        <p:cTn id="11" dur="500"/>
                                        <p:tgtEl>
                                          <p:spTgt spid="684"/>
                                        </p:tgtEl>
                                        <p:attrNameLst>
                                          <p:attrName>ppt_w</p:attrName>
                                        </p:attrNameLst>
                                      </p:cBhvr>
                                      <p:tavLst>
                                        <p:tav tm="0">
                                          <p:val>
                                            <p:strVal val="0"/>
                                          </p:val>
                                        </p:tav>
                                        <p:tav tm="100000">
                                          <p:val>
                                            <p:strVal val="#ppt_w"/>
                                          </p:val>
                                        </p:tav>
                                      </p:tavLst>
                                    </p:anim>
                                    <p:anim calcmode="lin" valueType="num">
                                      <p:cBhvr additive="base">
                                        <p:cTn id="12" dur="500"/>
                                        <p:tgtEl>
                                          <p:spTgt spid="68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87"/>
                                        </p:tgtEl>
                                        <p:attrNameLst>
                                          <p:attrName>style.visibility</p:attrName>
                                        </p:attrNameLst>
                                      </p:cBhvr>
                                      <p:to>
                                        <p:strVal val="visible"/>
                                      </p:to>
                                    </p:set>
                                    <p:anim calcmode="lin" valueType="num">
                                      <p:cBhvr additive="base">
                                        <p:cTn id="15" dur="500"/>
                                        <p:tgtEl>
                                          <p:spTgt spid="687"/>
                                        </p:tgtEl>
                                        <p:attrNameLst>
                                          <p:attrName>ppt_w</p:attrName>
                                        </p:attrNameLst>
                                      </p:cBhvr>
                                      <p:tavLst>
                                        <p:tav tm="0">
                                          <p:val>
                                            <p:strVal val="0"/>
                                          </p:val>
                                        </p:tav>
                                        <p:tav tm="100000">
                                          <p:val>
                                            <p:strVal val="#ppt_w"/>
                                          </p:val>
                                        </p:tav>
                                      </p:tavLst>
                                    </p:anim>
                                    <p:anim calcmode="lin" valueType="num">
                                      <p:cBhvr additive="base">
                                        <p:cTn id="16" dur="500"/>
                                        <p:tgtEl>
                                          <p:spTgt spid="68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90"/>
                                        </p:tgtEl>
                                        <p:attrNameLst>
                                          <p:attrName>style.visibility</p:attrName>
                                        </p:attrNameLst>
                                      </p:cBhvr>
                                      <p:to>
                                        <p:strVal val="visible"/>
                                      </p:to>
                                    </p:set>
                                    <p:anim calcmode="lin" valueType="num">
                                      <p:cBhvr additive="base">
                                        <p:cTn id="19" dur="500"/>
                                        <p:tgtEl>
                                          <p:spTgt spid="690"/>
                                        </p:tgtEl>
                                        <p:attrNameLst>
                                          <p:attrName>ppt_w</p:attrName>
                                        </p:attrNameLst>
                                      </p:cBhvr>
                                      <p:tavLst>
                                        <p:tav tm="0">
                                          <p:val>
                                            <p:strVal val="0"/>
                                          </p:val>
                                        </p:tav>
                                        <p:tav tm="100000">
                                          <p:val>
                                            <p:strVal val="#ppt_w"/>
                                          </p:val>
                                        </p:tav>
                                      </p:tavLst>
                                    </p:anim>
                                    <p:anim calcmode="lin" valueType="num">
                                      <p:cBhvr additive="base">
                                        <p:cTn id="20" dur="500"/>
                                        <p:tgtEl>
                                          <p:spTgt spid="690"/>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96"/>
                                        </p:tgtEl>
                                        <p:attrNameLst>
                                          <p:attrName>style.visibility</p:attrName>
                                        </p:attrNameLst>
                                      </p:cBhvr>
                                      <p:to>
                                        <p:strVal val="visible"/>
                                      </p:to>
                                    </p:set>
                                    <p:anim calcmode="lin" valueType="num">
                                      <p:cBhvr additive="base">
                                        <p:cTn id="23" dur="500"/>
                                        <p:tgtEl>
                                          <p:spTgt spid="696"/>
                                        </p:tgtEl>
                                        <p:attrNameLst>
                                          <p:attrName>ppt_w</p:attrName>
                                        </p:attrNameLst>
                                      </p:cBhvr>
                                      <p:tavLst>
                                        <p:tav tm="0">
                                          <p:val>
                                            <p:strVal val="0"/>
                                          </p:val>
                                        </p:tav>
                                        <p:tav tm="100000">
                                          <p:val>
                                            <p:strVal val="#ppt_w"/>
                                          </p:val>
                                        </p:tav>
                                      </p:tavLst>
                                    </p:anim>
                                    <p:anim calcmode="lin" valueType="num">
                                      <p:cBhvr additive="base">
                                        <p:cTn id="24" dur="500"/>
                                        <p:tgtEl>
                                          <p:spTgt spid="69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02"/>
                                        </p:tgtEl>
                                        <p:attrNameLst>
                                          <p:attrName>style.visibility</p:attrName>
                                        </p:attrNameLst>
                                      </p:cBhvr>
                                      <p:to>
                                        <p:strVal val="visible"/>
                                      </p:to>
                                    </p:set>
                                    <p:anim calcmode="lin" valueType="num">
                                      <p:cBhvr additive="base">
                                        <p:cTn id="27" dur="500"/>
                                        <p:tgtEl>
                                          <p:spTgt spid="702"/>
                                        </p:tgtEl>
                                        <p:attrNameLst>
                                          <p:attrName>ppt_w</p:attrName>
                                        </p:attrNameLst>
                                      </p:cBhvr>
                                      <p:tavLst>
                                        <p:tav tm="0">
                                          <p:val>
                                            <p:strVal val="0"/>
                                          </p:val>
                                        </p:tav>
                                        <p:tav tm="100000">
                                          <p:val>
                                            <p:strVal val="#ppt_w"/>
                                          </p:val>
                                        </p:tav>
                                      </p:tavLst>
                                    </p:anim>
                                    <p:anim calcmode="lin" valueType="num">
                                      <p:cBhvr additive="base">
                                        <p:cTn id="28" dur="500"/>
                                        <p:tgtEl>
                                          <p:spTgt spid="7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8"/>
        <p:cNvGrpSpPr/>
        <p:nvPr/>
      </p:nvGrpSpPr>
      <p:grpSpPr>
        <a:xfrm>
          <a:off x="0" y="0"/>
          <a:ext cx="0" cy="0"/>
          <a:chOff x="0" y="0"/>
          <a:chExt cx="0" cy="0"/>
        </a:xfrm>
      </p:grpSpPr>
      <p:sp>
        <p:nvSpPr>
          <p:cNvPr id="709" name="Google Shape;709;p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10" name="Google Shape;710;p4" descr="HOW SOCCER PARENTS SHOULD TALK TO THEIR YOUTH SOCCER PLAYERS - A WAY THAT  WORKS • SoccerToday"/>
          <p:cNvPicPr preferRelativeResize="0"/>
          <p:nvPr/>
        </p:nvPicPr>
        <p:blipFill rotWithShape="1">
          <a:blip r:embed="rId3" cstate="screen">
            <a:alphaModFix amt="40000"/>
            <a:extLst>
              <a:ext uri="{28A0092B-C50C-407E-A947-70E740481C1C}">
                <a14:useLocalDpi xmlns:a14="http://schemas.microsoft.com/office/drawing/2010/main"/>
              </a:ext>
            </a:extLst>
          </a:blip>
          <a:srcRect r="1779" b="1"/>
          <a:stretch/>
        </p:blipFill>
        <p:spPr>
          <a:xfrm>
            <a:off x="20" y="10"/>
            <a:ext cx="12191979" cy="6857990"/>
          </a:xfrm>
          <a:prstGeom prst="rect">
            <a:avLst/>
          </a:prstGeom>
          <a:noFill/>
          <a:ln>
            <a:noFill/>
          </a:ln>
        </p:spPr>
      </p:pic>
      <p:sp>
        <p:nvSpPr>
          <p:cNvPr id="711" name="Google Shape;711;p4"/>
          <p:cNvSpPr txBox="1">
            <a:spLocks noGrp="1"/>
          </p:cNvSpPr>
          <p:nvPr>
            <p:ph type="title"/>
          </p:nvPr>
        </p:nvSpPr>
        <p:spPr>
          <a:xfrm>
            <a:off x="841249" y="941832"/>
            <a:ext cx="10506456" cy="205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Calibri"/>
              <a:buNone/>
            </a:pPr>
            <a:r>
              <a:rPr lang="sv-SE" sz="5000"/>
              <a:t>…och alla andra föräldrar</a:t>
            </a:r>
            <a:endParaRPr/>
          </a:p>
        </p:txBody>
      </p:sp>
      <p:sp>
        <p:nvSpPr>
          <p:cNvPr id="712" name="Google Shape;712;p4"/>
          <p:cNvSpPr/>
          <p:nvPr/>
        </p:nvSpPr>
        <p:spPr>
          <a:xfrm rot="5400000">
            <a:off x="1120140" y="346791"/>
            <a:ext cx="146304" cy="704088"/>
          </a:xfrm>
          <a:prstGeom prst="rect">
            <a:avLst/>
          </a:prstGeom>
          <a:solidFill>
            <a:srgbClr val="E30514"/>
          </a:solidFill>
          <a:ln>
            <a:solidFill>
              <a:srgbClr val="E30514"/>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13" name="Google Shape;713;p4"/>
          <p:cNvSpPr/>
          <p:nvPr/>
        </p:nvSpPr>
        <p:spPr>
          <a:xfrm>
            <a:off x="841248" y="3241202"/>
            <a:ext cx="10506456"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17"/>
        <p:cNvGrpSpPr/>
        <p:nvPr/>
      </p:nvGrpSpPr>
      <p:grpSpPr>
        <a:xfrm>
          <a:off x="0" y="0"/>
          <a:ext cx="0" cy="0"/>
          <a:chOff x="0" y="0"/>
          <a:chExt cx="0" cy="0"/>
        </a:xfrm>
      </p:grpSpPr>
      <p:sp>
        <p:nvSpPr>
          <p:cNvPr id="718" name="Google Shape;718;p5"/>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9" name="Google Shape;719;p5"/>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600"/>
              <a:buFont typeface="Calibri"/>
              <a:buNone/>
            </a:pPr>
            <a:r>
              <a:rPr lang="sv-SE" sz="4600">
                <a:solidFill>
                  <a:schemeClr val="lt1"/>
                </a:solidFill>
                <a:latin typeface="Calibri"/>
                <a:ea typeface="Calibri"/>
                <a:cs typeface="Calibri"/>
                <a:sym typeface="Calibri"/>
              </a:rPr>
              <a:t>Vi sportföräldrar</a:t>
            </a:r>
            <a:endParaRPr/>
          </a:p>
        </p:txBody>
      </p:sp>
      <p:sp>
        <p:nvSpPr>
          <p:cNvPr id="720" name="Google Shape;720;p5"/>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1" name="Google Shape;721;p5"/>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200"/>
              <a:buNone/>
            </a:pPr>
            <a:r>
              <a:rPr lang="sv-SE" sz="2200" i="1"/>
              <a:t>“Uppmuntra mig regelbundet så att jag vet att du bryr dig om mig och min idrott”</a:t>
            </a:r>
            <a:endParaRPr/>
          </a:p>
          <a:p>
            <a:pPr marL="228600" lvl="0" indent="-88900" algn="l" rtl="0">
              <a:lnSpc>
                <a:spcPct val="90000"/>
              </a:lnSpc>
              <a:spcBef>
                <a:spcPts val="1000"/>
              </a:spcBef>
              <a:spcAft>
                <a:spcPts val="0"/>
              </a:spcAft>
              <a:buClr>
                <a:schemeClr val="lt1"/>
              </a:buClr>
              <a:buSzPts val="2200"/>
              <a:buNone/>
            </a:pPr>
            <a:endParaRPr sz="2200" i="1"/>
          </a:p>
          <a:p>
            <a:pPr marL="0" lvl="0" indent="0" algn="l" rtl="0">
              <a:lnSpc>
                <a:spcPct val="90000"/>
              </a:lnSpc>
              <a:spcBef>
                <a:spcPts val="1000"/>
              </a:spcBef>
              <a:spcAft>
                <a:spcPts val="0"/>
              </a:spcAft>
              <a:buClr>
                <a:schemeClr val="lt1"/>
              </a:buClr>
              <a:buSzPts val="2200"/>
              <a:buNone/>
            </a:pPr>
            <a:r>
              <a:rPr lang="sv-SE" sz="2200" i="1"/>
              <a:t>“Om du inte är min tränare så vill jag inte ha tekniska eller taktiska råd från dig eftersom det gör det svårt och rörigt för mig. Uppmuntra mycket hellre försök och initiativ som jag gör.”</a:t>
            </a:r>
            <a:endParaRPr/>
          </a:p>
          <a:p>
            <a:pPr marL="228600" lvl="0" indent="-88900" algn="l" rtl="0">
              <a:lnSpc>
                <a:spcPct val="90000"/>
              </a:lnSpc>
              <a:spcBef>
                <a:spcPts val="1000"/>
              </a:spcBef>
              <a:spcAft>
                <a:spcPts val="0"/>
              </a:spcAft>
              <a:buClr>
                <a:schemeClr val="lt1"/>
              </a:buClr>
              <a:buSzPts val="2200"/>
              <a:buNone/>
            </a:pPr>
            <a:endParaRPr sz="2200" i="1"/>
          </a:p>
          <a:p>
            <a:pPr marL="0" lvl="0" indent="0" algn="l" rtl="0">
              <a:lnSpc>
                <a:spcPct val="90000"/>
              </a:lnSpc>
              <a:spcBef>
                <a:spcPts val="1000"/>
              </a:spcBef>
              <a:spcAft>
                <a:spcPts val="0"/>
              </a:spcAft>
              <a:buClr>
                <a:schemeClr val="lt1"/>
              </a:buClr>
              <a:buSzPts val="2200"/>
              <a:buNone/>
            </a:pPr>
            <a:r>
              <a:rPr lang="sv-SE" sz="2200" i="1"/>
              <a:t>“Uppträd med respekt för alla när du är med mig i idrotten. Det gäller domare, motståndare, andra föräldrar, ledare, funktionärer, ja alla som är där, inklusive mig.”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1">
                                            <p:txEl>
                                              <p:pRg st="0" end="0"/>
                                            </p:txEl>
                                          </p:spTgt>
                                        </p:tgtEl>
                                        <p:attrNameLst>
                                          <p:attrName>style.visibility</p:attrName>
                                        </p:attrNameLst>
                                      </p:cBhvr>
                                      <p:to>
                                        <p:strVal val="visible"/>
                                      </p:to>
                                    </p:set>
                                    <p:anim calcmode="lin" valueType="num">
                                      <p:cBhvr additive="base">
                                        <p:cTn id="7" dur="500"/>
                                        <p:tgtEl>
                                          <p:spTgt spid="7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1">
                                            <p:txEl>
                                              <p:pRg st="1" end="1"/>
                                            </p:txEl>
                                          </p:spTgt>
                                        </p:tgtEl>
                                        <p:attrNameLst>
                                          <p:attrName>style.visibility</p:attrName>
                                        </p:attrNameLst>
                                      </p:cBhvr>
                                      <p:to>
                                        <p:strVal val="visible"/>
                                      </p:to>
                                    </p:set>
                                    <p:anim calcmode="lin" valueType="num">
                                      <p:cBhvr additive="base">
                                        <p:cTn id="12" dur="500"/>
                                        <p:tgtEl>
                                          <p:spTgt spid="7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1">
                                            <p:txEl>
                                              <p:pRg st="2" end="2"/>
                                            </p:txEl>
                                          </p:spTgt>
                                        </p:tgtEl>
                                        <p:attrNameLst>
                                          <p:attrName>style.visibility</p:attrName>
                                        </p:attrNameLst>
                                      </p:cBhvr>
                                      <p:to>
                                        <p:strVal val="visible"/>
                                      </p:to>
                                    </p:set>
                                    <p:anim calcmode="lin" valueType="num">
                                      <p:cBhvr additive="base">
                                        <p:cTn id="17" dur="500"/>
                                        <p:tgtEl>
                                          <p:spTgt spid="7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21">
                                            <p:txEl>
                                              <p:pRg st="3" end="3"/>
                                            </p:txEl>
                                          </p:spTgt>
                                        </p:tgtEl>
                                        <p:attrNameLst>
                                          <p:attrName>style.visibility</p:attrName>
                                        </p:attrNameLst>
                                      </p:cBhvr>
                                      <p:to>
                                        <p:strVal val="visible"/>
                                      </p:to>
                                    </p:set>
                                    <p:anim calcmode="lin" valueType="num">
                                      <p:cBhvr additive="base">
                                        <p:cTn id="22" dur="500"/>
                                        <p:tgtEl>
                                          <p:spTgt spid="7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21">
                                            <p:txEl>
                                              <p:pRg st="4" end="4"/>
                                            </p:txEl>
                                          </p:spTgt>
                                        </p:tgtEl>
                                        <p:attrNameLst>
                                          <p:attrName>style.visibility</p:attrName>
                                        </p:attrNameLst>
                                      </p:cBhvr>
                                      <p:to>
                                        <p:strVal val="visible"/>
                                      </p:to>
                                    </p:set>
                                    <p:anim calcmode="lin" valueType="num">
                                      <p:cBhvr additive="base">
                                        <p:cTn id="27" dur="500"/>
                                        <p:tgtEl>
                                          <p:spTgt spid="7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descr="Dela filmen - vilken idrottsförälder är du?">
            <a:hlinkClick r:id="" action="ppaction://media"/>
            <a:extLst>
              <a:ext uri="{FF2B5EF4-FFF2-40B4-BE49-F238E27FC236}">
                <a16:creationId xmlns:a16="http://schemas.microsoft.com/office/drawing/2014/main" id="{02435B4E-3142-4C87-0520-C192336BEE33}"/>
              </a:ext>
            </a:extLst>
          </p:cNvPr>
          <p:cNvPicPr>
            <a:picLocks noRot="1" noChangeAspect="1"/>
          </p:cNvPicPr>
          <p:nvPr>
            <a:videoFile r:link="rId1"/>
          </p:nvPr>
        </p:nvPicPr>
        <p:blipFill>
          <a:blip r:embed="rId4"/>
          <a:stretch>
            <a:fillRect/>
          </a:stretch>
        </p:blipFill>
        <p:spPr>
          <a:xfrm>
            <a:off x="26972" y="0"/>
            <a:ext cx="12138053" cy="6858000"/>
          </a:xfrm>
          <a:prstGeom prst="rect">
            <a:avLst/>
          </a:prstGeom>
        </p:spPr>
      </p:pic>
    </p:spTree>
    <p:extLst>
      <p:ext uri="{BB962C8B-B14F-4D97-AF65-F5344CB8AC3E}">
        <p14:creationId xmlns:p14="http://schemas.microsoft.com/office/powerpoint/2010/main" val="4383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334A-971F-DFB6-F6E3-E66E9B5C1CB7}"/>
              </a:ext>
            </a:extLst>
          </p:cNvPr>
          <p:cNvSpPr>
            <a:spLocks noGrp="1"/>
          </p:cNvSpPr>
          <p:nvPr>
            <p:ph type="title"/>
          </p:nvPr>
        </p:nvSpPr>
        <p:spPr/>
        <p:txBody>
          <a:bodyPr/>
          <a:lstStyle/>
          <a:p>
            <a:r>
              <a:rPr lang="en-US" dirty="0" err="1"/>
              <a:t>Laget</a:t>
            </a:r>
            <a:endParaRPr lang="en-US" dirty="0"/>
          </a:p>
        </p:txBody>
      </p:sp>
      <p:sp>
        <p:nvSpPr>
          <p:cNvPr id="3" name="Text Placeholder 2">
            <a:extLst>
              <a:ext uri="{FF2B5EF4-FFF2-40B4-BE49-F238E27FC236}">
                <a16:creationId xmlns:a16="http://schemas.microsoft.com/office/drawing/2014/main" id="{E7346B4C-B20B-079B-1F8C-3CC749CE0421}"/>
              </a:ext>
            </a:extLst>
          </p:cNvPr>
          <p:cNvSpPr>
            <a:spLocks noGrp="1"/>
          </p:cNvSpPr>
          <p:nvPr>
            <p:ph type="body" idx="1"/>
          </p:nvPr>
        </p:nvSpPr>
        <p:spPr/>
        <p:txBody>
          <a:bodyPr/>
          <a:lstStyle/>
          <a:p>
            <a:r>
              <a:rPr lang="en-US" dirty="0"/>
              <a:t>23 </a:t>
            </a:r>
            <a:r>
              <a:rPr lang="en-US" dirty="0" err="1"/>
              <a:t>spelare</a:t>
            </a:r>
            <a:r>
              <a:rPr lang="en-US" dirty="0"/>
              <a:t> </a:t>
            </a:r>
            <a:r>
              <a:rPr lang="en-US" dirty="0" err="1"/>
              <a:t>i</a:t>
            </a:r>
            <a:r>
              <a:rPr lang="en-US" dirty="0"/>
              <a:t> </a:t>
            </a:r>
            <a:r>
              <a:rPr lang="en-US" dirty="0" err="1"/>
              <a:t>dagsläget</a:t>
            </a:r>
            <a:endParaRPr lang="en-US" dirty="0"/>
          </a:p>
          <a:p>
            <a:r>
              <a:rPr lang="en-US" dirty="0"/>
              <a:t>4 </a:t>
            </a:r>
            <a:r>
              <a:rPr lang="en-US" dirty="0" err="1"/>
              <a:t>nya</a:t>
            </a:r>
            <a:r>
              <a:rPr lang="en-US" dirty="0"/>
              <a:t> </a:t>
            </a:r>
            <a:r>
              <a:rPr lang="en-US" dirty="0" err="1"/>
              <a:t>spelare</a:t>
            </a:r>
            <a:r>
              <a:rPr lang="en-US" dirty="0"/>
              <a:t> </a:t>
            </a:r>
            <a:r>
              <a:rPr lang="en-US" dirty="0" err="1"/>
              <a:t>i</a:t>
            </a:r>
            <a:r>
              <a:rPr lang="en-US" dirty="0"/>
              <a:t> </a:t>
            </a:r>
            <a:r>
              <a:rPr lang="en-US" dirty="0" err="1"/>
              <a:t>år</a:t>
            </a:r>
            <a:r>
              <a:rPr lang="en-US" dirty="0"/>
              <a:t> och </a:t>
            </a:r>
            <a:r>
              <a:rPr lang="en-US" dirty="0" err="1"/>
              <a:t>flera</a:t>
            </a:r>
            <a:r>
              <a:rPr lang="en-US" dirty="0"/>
              <a:t> </a:t>
            </a:r>
            <a:r>
              <a:rPr lang="en-US" dirty="0" err="1"/>
              <a:t>intresserade</a:t>
            </a:r>
            <a:endParaRPr lang="en-US" dirty="0"/>
          </a:p>
          <a:p>
            <a:r>
              <a:rPr lang="en-US" dirty="0"/>
              <a:t>Bra </a:t>
            </a:r>
            <a:r>
              <a:rPr lang="en-US" dirty="0" err="1"/>
              <a:t>stämning</a:t>
            </a:r>
            <a:r>
              <a:rPr lang="en-US" dirty="0"/>
              <a:t> </a:t>
            </a:r>
            <a:r>
              <a:rPr lang="en-US" dirty="0" err="1"/>
              <a:t>i</a:t>
            </a:r>
            <a:r>
              <a:rPr lang="en-US" dirty="0"/>
              <a:t> </a:t>
            </a:r>
            <a:r>
              <a:rPr lang="en-US" dirty="0" err="1"/>
              <a:t>laget</a:t>
            </a:r>
            <a:endParaRPr lang="en-US" dirty="0"/>
          </a:p>
          <a:p>
            <a:r>
              <a:rPr lang="en-US" dirty="0"/>
              <a:t>Bra </a:t>
            </a:r>
            <a:r>
              <a:rPr lang="en-US" dirty="0" err="1"/>
              <a:t>fokus</a:t>
            </a:r>
            <a:r>
              <a:rPr lang="en-US" dirty="0"/>
              <a:t> </a:t>
            </a:r>
            <a:r>
              <a:rPr lang="en-US" dirty="0" err="1"/>
              <a:t>på</a:t>
            </a:r>
            <a:r>
              <a:rPr lang="en-US" dirty="0"/>
              <a:t> </a:t>
            </a:r>
            <a:r>
              <a:rPr lang="en-US" dirty="0" err="1"/>
              <a:t>träningarna</a:t>
            </a:r>
            <a:endParaRPr lang="en-US" dirty="0"/>
          </a:p>
        </p:txBody>
      </p:sp>
    </p:spTree>
    <p:extLst>
      <p:ext uri="{BB962C8B-B14F-4D97-AF65-F5344CB8AC3E}">
        <p14:creationId xmlns:p14="http://schemas.microsoft.com/office/powerpoint/2010/main" val="29210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0"/>
        <p:cNvGrpSpPr/>
        <p:nvPr/>
      </p:nvGrpSpPr>
      <p:grpSpPr>
        <a:xfrm>
          <a:off x="0" y="0"/>
          <a:ext cx="0" cy="0"/>
          <a:chOff x="0" y="0"/>
          <a:chExt cx="0" cy="0"/>
        </a:xfrm>
      </p:grpSpPr>
      <p:sp>
        <p:nvSpPr>
          <p:cNvPr id="731" name="Google Shape;731;p7"/>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2" name="Google Shape;732;p7"/>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sv-SE" sz="5400"/>
              <a:t>Mål och fokus med säsongen</a:t>
            </a:r>
            <a:endParaRPr/>
          </a:p>
        </p:txBody>
      </p:sp>
      <p:sp>
        <p:nvSpPr>
          <p:cNvPr id="733" name="Google Shape;733;p7"/>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E30514"/>
          </a:solidFill>
          <a:ln w="44450" cap="rnd" cmpd="sng">
            <a:solidFill>
              <a:srgbClr val="E305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4" name="Google Shape;734;p7"/>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1100"/>
              <a:buFont typeface="REM"/>
              <a:buChar char="⚽️"/>
            </a:pPr>
            <a:r>
              <a:rPr lang="sv-SE" sz="2200"/>
              <a:t>Att alla spelare vill fortsätta nästa säsong</a:t>
            </a:r>
            <a:endParaRPr/>
          </a:p>
          <a:p>
            <a:pPr marL="228600" lvl="0" indent="-228600" algn="l" rtl="0">
              <a:lnSpc>
                <a:spcPct val="90000"/>
              </a:lnSpc>
              <a:spcBef>
                <a:spcPts val="1000"/>
              </a:spcBef>
              <a:spcAft>
                <a:spcPts val="0"/>
              </a:spcAft>
              <a:buClr>
                <a:schemeClr val="lt1"/>
              </a:buClr>
              <a:buSzPts val="1100"/>
              <a:buFont typeface="REM"/>
              <a:buChar char="⚽️"/>
            </a:pPr>
            <a:r>
              <a:rPr lang="sv-SE" sz="2200"/>
              <a:t>Att alla får chans att utvecklas på sin nivå</a:t>
            </a:r>
            <a:endParaRPr/>
          </a:p>
          <a:p>
            <a:pPr marL="228600" lvl="0" indent="-228600" algn="l" rtl="0">
              <a:lnSpc>
                <a:spcPct val="90000"/>
              </a:lnSpc>
              <a:spcBef>
                <a:spcPts val="1000"/>
              </a:spcBef>
              <a:spcAft>
                <a:spcPts val="0"/>
              </a:spcAft>
              <a:buClr>
                <a:schemeClr val="lt1"/>
              </a:buClr>
              <a:buSzPts val="1100"/>
              <a:buFont typeface="REM"/>
              <a:buChar char="⚽️"/>
            </a:pPr>
            <a:r>
              <a:rPr lang="sv-SE" sz="2200"/>
              <a:t>Spelförståelse och speluppbyggnad</a:t>
            </a:r>
            <a:endParaRPr/>
          </a:p>
          <a:p>
            <a:pPr marL="228600" lvl="0" indent="-228600" algn="l" rtl="0">
              <a:lnSpc>
                <a:spcPct val="90000"/>
              </a:lnSpc>
              <a:spcBef>
                <a:spcPts val="1000"/>
              </a:spcBef>
              <a:spcAft>
                <a:spcPts val="0"/>
              </a:spcAft>
              <a:buClr>
                <a:schemeClr val="lt1"/>
              </a:buClr>
              <a:buSzPts val="1100"/>
              <a:buFont typeface="REM"/>
              <a:buChar char="⚽️"/>
            </a:pPr>
            <a:r>
              <a:rPr lang="sv-SE" sz="2200"/>
              <a:t>”Ansvaret” på sin position</a:t>
            </a:r>
            <a:endParaRPr sz="2200"/>
          </a:p>
          <a:p>
            <a:pPr marL="228600" lvl="0" indent="-228600" algn="l" rtl="0">
              <a:lnSpc>
                <a:spcPct val="90000"/>
              </a:lnSpc>
              <a:spcBef>
                <a:spcPts val="1000"/>
              </a:spcBef>
              <a:spcAft>
                <a:spcPts val="0"/>
              </a:spcAft>
              <a:buClr>
                <a:schemeClr val="lt1"/>
              </a:buClr>
              <a:buSzPts val="1100"/>
              <a:buFont typeface="REM"/>
              <a:buChar char="⚽️"/>
            </a:pPr>
            <a:r>
              <a:rPr lang="sv-SE" sz="2200"/>
              <a:t>Sammanhållning i laget</a:t>
            </a:r>
            <a:endParaRPr/>
          </a:p>
          <a:p>
            <a:pPr marL="228600" lvl="0" indent="-228600" algn="l" rtl="0">
              <a:lnSpc>
                <a:spcPct val="90000"/>
              </a:lnSpc>
              <a:spcBef>
                <a:spcPts val="1000"/>
              </a:spcBef>
              <a:spcAft>
                <a:spcPts val="0"/>
              </a:spcAft>
              <a:buClr>
                <a:schemeClr val="lt1"/>
              </a:buClr>
              <a:buSzPts val="1100"/>
              <a:buFont typeface="REM"/>
              <a:buChar char="⚽️"/>
            </a:pPr>
            <a:r>
              <a:rPr lang="sv-SE" sz="2200"/>
              <a:t>Så hög närvaro som möjligt</a:t>
            </a:r>
            <a:endParaRPr/>
          </a:p>
        </p:txBody>
      </p:sp>
      <p:pic>
        <p:nvPicPr>
          <p:cNvPr id="735" name="Google Shape;735;p7" descr="Royalty-Free photo: Preparing soccer team standing near goal net in ..."/>
          <p:cNvPicPr preferRelativeResize="0"/>
          <p:nvPr/>
        </p:nvPicPr>
        <p:blipFill>
          <a:blip r:embed="rId3">
            <a:alphaModFix/>
            <a:extLst>
              <a:ext uri="{837473B0-CC2E-450A-ABE3-18F120FF3D39}">
                <a1611:picAttrSrcUrl xmlns:a1611="http://schemas.microsoft.com/office/drawing/2016/11/main" r:id="rId4"/>
              </a:ext>
            </a:extLst>
          </a:blip>
          <a:srcRect/>
          <a:stretch/>
        </p:blipFill>
        <p:spPr>
          <a:xfrm>
            <a:off x="5847401" y="1493212"/>
            <a:ext cx="5807377" cy="387158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4">
                                            <p:txEl>
                                              <p:pRg st="0" end="0"/>
                                            </p:txEl>
                                          </p:spTgt>
                                        </p:tgtEl>
                                        <p:attrNameLst>
                                          <p:attrName>style.visibility</p:attrName>
                                        </p:attrNameLst>
                                      </p:cBhvr>
                                      <p:to>
                                        <p:strVal val="visible"/>
                                      </p:to>
                                    </p:set>
                                    <p:anim calcmode="lin" valueType="num">
                                      <p:cBhvr additive="base">
                                        <p:cTn id="7" dur="500"/>
                                        <p:tgtEl>
                                          <p:spTgt spid="73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34">
                                            <p:txEl>
                                              <p:pRg st="1" end="1"/>
                                            </p:txEl>
                                          </p:spTgt>
                                        </p:tgtEl>
                                        <p:attrNameLst>
                                          <p:attrName>style.visibility</p:attrName>
                                        </p:attrNameLst>
                                      </p:cBhvr>
                                      <p:to>
                                        <p:strVal val="visible"/>
                                      </p:to>
                                    </p:set>
                                    <p:anim calcmode="lin" valueType="num">
                                      <p:cBhvr additive="base">
                                        <p:cTn id="12" dur="500"/>
                                        <p:tgtEl>
                                          <p:spTgt spid="73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34">
                                            <p:txEl>
                                              <p:pRg st="2" end="2"/>
                                            </p:txEl>
                                          </p:spTgt>
                                        </p:tgtEl>
                                        <p:attrNameLst>
                                          <p:attrName>style.visibility</p:attrName>
                                        </p:attrNameLst>
                                      </p:cBhvr>
                                      <p:to>
                                        <p:strVal val="visible"/>
                                      </p:to>
                                    </p:set>
                                    <p:anim calcmode="lin" valueType="num">
                                      <p:cBhvr additive="base">
                                        <p:cTn id="17" dur="500"/>
                                        <p:tgtEl>
                                          <p:spTgt spid="73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34">
                                            <p:txEl>
                                              <p:pRg st="3" end="3"/>
                                            </p:txEl>
                                          </p:spTgt>
                                        </p:tgtEl>
                                        <p:attrNameLst>
                                          <p:attrName>style.visibility</p:attrName>
                                        </p:attrNameLst>
                                      </p:cBhvr>
                                      <p:to>
                                        <p:strVal val="visible"/>
                                      </p:to>
                                    </p:set>
                                    <p:anim calcmode="lin" valueType="num">
                                      <p:cBhvr additive="base">
                                        <p:cTn id="22" dur="500"/>
                                        <p:tgtEl>
                                          <p:spTgt spid="73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34">
                                            <p:txEl>
                                              <p:pRg st="4" end="4"/>
                                            </p:txEl>
                                          </p:spTgt>
                                        </p:tgtEl>
                                        <p:attrNameLst>
                                          <p:attrName>style.visibility</p:attrName>
                                        </p:attrNameLst>
                                      </p:cBhvr>
                                      <p:to>
                                        <p:strVal val="visible"/>
                                      </p:to>
                                    </p:set>
                                    <p:anim calcmode="lin" valueType="num">
                                      <p:cBhvr additive="base">
                                        <p:cTn id="27" dur="500"/>
                                        <p:tgtEl>
                                          <p:spTgt spid="73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34">
                                            <p:txEl>
                                              <p:pRg st="5" end="5"/>
                                            </p:txEl>
                                          </p:spTgt>
                                        </p:tgtEl>
                                        <p:attrNameLst>
                                          <p:attrName>style.visibility</p:attrName>
                                        </p:attrNameLst>
                                      </p:cBhvr>
                                      <p:to>
                                        <p:strVal val="visible"/>
                                      </p:to>
                                    </p:set>
                                    <p:anim calcmode="lin" valueType="num">
                                      <p:cBhvr additive="base">
                                        <p:cTn id="32" dur="500"/>
                                        <p:tgtEl>
                                          <p:spTgt spid="73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9"/>
        <p:cNvGrpSpPr/>
        <p:nvPr/>
      </p:nvGrpSpPr>
      <p:grpSpPr>
        <a:xfrm>
          <a:off x="0" y="0"/>
          <a:ext cx="0" cy="0"/>
          <a:chOff x="0" y="0"/>
          <a:chExt cx="0" cy="0"/>
        </a:xfrm>
      </p:grpSpPr>
      <p:sp>
        <p:nvSpPr>
          <p:cNvPr id="740" name="Google Shape;740;p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1" name="Google Shape;741;p8"/>
          <p:cNvSpPr/>
          <p:nvPr/>
        </p:nvSpPr>
        <p:spPr>
          <a:xfrm>
            <a:off x="558209" y="0"/>
            <a:ext cx="11167447" cy="2018806"/>
          </a:xfrm>
          <a:prstGeom prst="rect">
            <a:avLst/>
          </a:prstGeom>
          <a:solidFill>
            <a:schemeClr val="dk1"/>
          </a:solidFill>
          <a:ln w="9525" cap="flat" cmpd="sng">
            <a:solidFill>
              <a:srgbClr val="E1E1E1"/>
            </a:solidFill>
            <a:prstDash val="solid"/>
            <a:miter lim="800000"/>
            <a:headEnd type="none" w="sm" len="sm"/>
            <a:tailEnd type="none" w="sm" len="sm"/>
          </a:ln>
          <a:effectLst>
            <a:outerShdw blurRad="50800" dist="38100" dir="2700000" algn="tl" rotWithShape="0">
              <a:schemeClr val="dk1">
                <a:alpha val="50196"/>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42" name="Google Shape;742;p8"/>
          <p:cNvSpPr/>
          <p:nvPr/>
        </p:nvSpPr>
        <p:spPr>
          <a:xfrm>
            <a:off x="566928" y="0"/>
            <a:ext cx="11155680" cy="20116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43" name="Google Shape;743;p8"/>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57150" lvl="0" indent="0" algn="l" rtl="0">
              <a:lnSpc>
                <a:spcPct val="90000"/>
              </a:lnSpc>
              <a:spcBef>
                <a:spcPts val="0"/>
              </a:spcBef>
              <a:spcAft>
                <a:spcPts val="0"/>
              </a:spcAft>
              <a:buClr>
                <a:schemeClr val="lt1"/>
              </a:buClr>
              <a:buSzPts val="4000"/>
              <a:buFont typeface="Calibri"/>
              <a:buNone/>
            </a:pPr>
            <a:r>
              <a:rPr lang="sv-SE" sz="4000"/>
              <a:t>Träningar</a:t>
            </a:r>
            <a:endParaRPr/>
          </a:p>
        </p:txBody>
      </p:sp>
      <p:sp>
        <p:nvSpPr>
          <p:cNvPr id="744" name="Google Shape;744;p8"/>
          <p:cNvSpPr/>
          <p:nvPr/>
        </p:nvSpPr>
        <p:spPr>
          <a:xfrm>
            <a:off x="498834" y="758952"/>
            <a:ext cx="128016" cy="704088"/>
          </a:xfrm>
          <a:prstGeom prst="rect">
            <a:avLst/>
          </a:prstGeom>
          <a:solidFill>
            <a:srgbClr val="E30514"/>
          </a:solidFill>
          <a:ln>
            <a:solidFill>
              <a:srgbClr val="E30514"/>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5" name="Google Shape;745;p8"/>
          <p:cNvSpPr txBox="1">
            <a:spLocks noGrp="1"/>
          </p:cNvSpPr>
          <p:nvPr>
            <p:ph type="body" idx="1"/>
          </p:nvPr>
        </p:nvSpPr>
        <p:spPr>
          <a:xfrm>
            <a:off x="1115568" y="2481943"/>
            <a:ext cx="10168128" cy="36950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100"/>
              <a:buFont typeface="REM"/>
              <a:buChar char="⚽️"/>
            </a:pPr>
            <a:r>
              <a:rPr lang="sv-SE" sz="2200" dirty="0"/>
              <a:t>Utesäsongen börjar officiellt v.19. Önskemål om träningstider i denna vecka. </a:t>
            </a:r>
          </a:p>
          <a:p>
            <a:pPr marL="228600" lvl="0" indent="-228600" algn="l" rtl="0">
              <a:lnSpc>
                <a:spcPct val="90000"/>
              </a:lnSpc>
              <a:spcBef>
                <a:spcPts val="0"/>
              </a:spcBef>
              <a:spcAft>
                <a:spcPts val="0"/>
              </a:spcAft>
              <a:buClr>
                <a:schemeClr val="lt1"/>
              </a:buClr>
              <a:buSzPts val="1100"/>
              <a:buFont typeface="REM"/>
              <a:buChar char="⚽️"/>
            </a:pPr>
            <a:endParaRPr dirty="0"/>
          </a:p>
          <a:p>
            <a:pPr marL="228600" lvl="0" indent="-228600" algn="l" rtl="0">
              <a:lnSpc>
                <a:spcPct val="90000"/>
              </a:lnSpc>
              <a:spcBef>
                <a:spcPts val="1000"/>
              </a:spcBef>
              <a:spcAft>
                <a:spcPts val="0"/>
              </a:spcAft>
              <a:buClr>
                <a:schemeClr val="lt1"/>
              </a:buClr>
              <a:buSzPts val="1100"/>
              <a:buFont typeface="REM"/>
              <a:buChar char="⚽️"/>
            </a:pPr>
            <a:r>
              <a:rPr lang="sv-SE" sz="2200" dirty="0"/>
              <a:t>Försnack, uppvärmning/</a:t>
            </a:r>
            <a:r>
              <a:rPr lang="sv-SE" sz="2200" dirty="0" err="1"/>
              <a:t>fys</a:t>
            </a:r>
            <a:r>
              <a:rPr lang="sv-SE" sz="2200" dirty="0"/>
              <a:t>, spelövningar, två-mål, eftersnack</a:t>
            </a:r>
            <a:endParaRPr dirty="0"/>
          </a:p>
          <a:p>
            <a:pPr marL="228600" lvl="0" indent="-228600" algn="l" rtl="0">
              <a:lnSpc>
                <a:spcPct val="90000"/>
              </a:lnSpc>
              <a:spcBef>
                <a:spcPts val="1000"/>
              </a:spcBef>
              <a:spcAft>
                <a:spcPts val="0"/>
              </a:spcAft>
              <a:buClr>
                <a:schemeClr val="lt1"/>
              </a:buClr>
              <a:buSzPts val="1100"/>
              <a:buFont typeface="REM"/>
              <a:buChar char="⚽️"/>
            </a:pPr>
            <a:r>
              <a:rPr lang="sv-SE" sz="2200" dirty="0"/>
              <a:t>Kläder efter väder</a:t>
            </a:r>
            <a:endParaRPr dirty="0"/>
          </a:p>
          <a:p>
            <a:pPr marL="228600" lvl="0" indent="-228600" algn="l" rtl="0">
              <a:lnSpc>
                <a:spcPct val="90000"/>
              </a:lnSpc>
              <a:spcBef>
                <a:spcPts val="1000"/>
              </a:spcBef>
              <a:spcAft>
                <a:spcPts val="0"/>
              </a:spcAft>
              <a:buClr>
                <a:schemeClr val="lt1"/>
              </a:buClr>
              <a:buSzPts val="1100"/>
              <a:buFont typeface="REM"/>
              <a:buChar char="⚽️"/>
            </a:pPr>
            <a:r>
              <a:rPr lang="sv-SE" sz="2200" dirty="0"/>
              <a:t>Ta alltid med vattenflaska och benskydd</a:t>
            </a:r>
            <a:endParaRPr dirty="0"/>
          </a:p>
          <a:p>
            <a:pPr marL="228600" lvl="0" indent="-228600" algn="l" rtl="0">
              <a:lnSpc>
                <a:spcPct val="90000"/>
              </a:lnSpc>
              <a:spcBef>
                <a:spcPts val="1000"/>
              </a:spcBef>
              <a:spcAft>
                <a:spcPts val="0"/>
              </a:spcAft>
              <a:buClr>
                <a:schemeClr val="lt1"/>
              </a:buClr>
              <a:buSzPts val="1100"/>
              <a:buFont typeface="REM"/>
              <a:buChar char="⚽️"/>
            </a:pPr>
            <a:r>
              <a:rPr lang="sv-SE" sz="2200" dirty="0"/>
              <a:t>Mätta barn är glada barn!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5">
                                            <p:txEl>
                                              <p:pRg st="0" end="0"/>
                                            </p:txEl>
                                          </p:spTgt>
                                        </p:tgtEl>
                                        <p:attrNameLst>
                                          <p:attrName>style.visibility</p:attrName>
                                        </p:attrNameLst>
                                      </p:cBhvr>
                                      <p:to>
                                        <p:strVal val="visible"/>
                                      </p:to>
                                    </p:set>
                                    <p:anim calcmode="lin" valueType="num">
                                      <p:cBhvr additive="base">
                                        <p:cTn id="7" dur="500"/>
                                        <p:tgtEl>
                                          <p:spTgt spid="74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45">
                                            <p:txEl>
                                              <p:pRg st="2" end="2"/>
                                            </p:txEl>
                                          </p:spTgt>
                                        </p:tgtEl>
                                        <p:attrNameLst>
                                          <p:attrName>style.visibility</p:attrName>
                                        </p:attrNameLst>
                                      </p:cBhvr>
                                      <p:to>
                                        <p:strVal val="visible"/>
                                      </p:to>
                                    </p:set>
                                    <p:anim calcmode="lin" valueType="num">
                                      <p:cBhvr additive="base">
                                        <p:cTn id="12" dur="500"/>
                                        <p:tgtEl>
                                          <p:spTgt spid="74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45">
                                            <p:txEl>
                                              <p:pRg st="3" end="3"/>
                                            </p:txEl>
                                          </p:spTgt>
                                        </p:tgtEl>
                                        <p:attrNameLst>
                                          <p:attrName>style.visibility</p:attrName>
                                        </p:attrNameLst>
                                      </p:cBhvr>
                                      <p:to>
                                        <p:strVal val="visible"/>
                                      </p:to>
                                    </p:set>
                                    <p:anim calcmode="lin" valueType="num">
                                      <p:cBhvr additive="base">
                                        <p:cTn id="17" dur="500"/>
                                        <p:tgtEl>
                                          <p:spTgt spid="74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45">
                                            <p:txEl>
                                              <p:pRg st="4" end="4"/>
                                            </p:txEl>
                                          </p:spTgt>
                                        </p:tgtEl>
                                        <p:attrNameLst>
                                          <p:attrName>style.visibility</p:attrName>
                                        </p:attrNameLst>
                                      </p:cBhvr>
                                      <p:to>
                                        <p:strVal val="visible"/>
                                      </p:to>
                                    </p:set>
                                    <p:anim calcmode="lin" valueType="num">
                                      <p:cBhvr additive="base">
                                        <p:cTn id="22" dur="500"/>
                                        <p:tgtEl>
                                          <p:spTgt spid="74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45">
                                            <p:txEl>
                                              <p:pRg st="5" end="5"/>
                                            </p:txEl>
                                          </p:spTgt>
                                        </p:tgtEl>
                                        <p:attrNameLst>
                                          <p:attrName>style.visibility</p:attrName>
                                        </p:attrNameLst>
                                      </p:cBhvr>
                                      <p:to>
                                        <p:strVal val="visible"/>
                                      </p:to>
                                    </p:set>
                                    <p:anim calcmode="lin" valueType="num">
                                      <p:cBhvr additive="base">
                                        <p:cTn id="27" dur="500"/>
                                        <p:tgtEl>
                                          <p:spTgt spid="745">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03DDD4B-9B38-2B4F-8D85-C377860573A1}" vid="{29507C49-968C-074B-9D30-4560E5CE3AB0}"/>
    </a:ext>
  </a:extLst>
</a:theme>
</file>

<file path=ppt/theme/theme2.xml><?xml version="1.0" encoding="utf-8"?>
<a:theme xmlns:a="http://schemas.openxmlformats.org/drawingml/2006/main" name="Columbus">
  <a:themeElements>
    <a:clrScheme name="Columbus Colors">
      <a:dk1>
        <a:srgbClr val="000000"/>
      </a:dk1>
      <a:lt1>
        <a:srgbClr val="FFFFFF"/>
      </a:lt1>
      <a:dk2>
        <a:srgbClr val="0E3A5E"/>
      </a:dk2>
      <a:lt2>
        <a:srgbClr val="E7E6E6"/>
      </a:lt2>
      <a:accent1>
        <a:srgbClr val="0E3A5E"/>
      </a:accent1>
      <a:accent2>
        <a:srgbClr val="F58220"/>
      </a:accent2>
      <a:accent3>
        <a:srgbClr val="163147"/>
      </a:accent3>
      <a:accent4>
        <a:srgbClr val="064578"/>
      </a:accent4>
      <a:accent5>
        <a:srgbClr val="303842"/>
      </a:accent5>
      <a:accent6>
        <a:srgbClr val="389F9E"/>
      </a:accent6>
      <a:hlink>
        <a:srgbClr val="4682B4"/>
      </a:hlink>
      <a:folHlink>
        <a:srgbClr val="F582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03DDD4B-9B38-2B4F-8D85-C377860573A1}" vid="{949DAA2B-4272-D947-9694-104DED2C8EB8}"/>
    </a:ext>
  </a:extLst>
</a:theme>
</file>

<file path=ppt/theme/theme3.xml><?xml version="1.0" encoding="utf-8"?>
<a:theme xmlns:a="http://schemas.openxmlformats.org/drawingml/2006/main" name="White Text Footer">
  <a:themeElements>
    <a:clrScheme name="Columbus Colors">
      <a:dk1>
        <a:srgbClr val="000000"/>
      </a:dk1>
      <a:lt1>
        <a:srgbClr val="FFFFFF"/>
      </a:lt1>
      <a:dk2>
        <a:srgbClr val="0E3A5E"/>
      </a:dk2>
      <a:lt2>
        <a:srgbClr val="E7E6E6"/>
      </a:lt2>
      <a:accent1>
        <a:srgbClr val="0E3A5E"/>
      </a:accent1>
      <a:accent2>
        <a:srgbClr val="F58220"/>
      </a:accent2>
      <a:accent3>
        <a:srgbClr val="163147"/>
      </a:accent3>
      <a:accent4>
        <a:srgbClr val="064578"/>
      </a:accent4>
      <a:accent5>
        <a:srgbClr val="303842"/>
      </a:accent5>
      <a:accent6>
        <a:srgbClr val="389F9E"/>
      </a:accent6>
      <a:hlink>
        <a:srgbClr val="4682B4"/>
      </a:hlink>
      <a:folHlink>
        <a:srgbClr val="F582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03DDD4B-9B38-2B4F-8D85-C377860573A1}" vid="{32D424A1-3658-BD40-9DBE-4834491977F0}"/>
    </a:ext>
  </a:extLst>
</a:theme>
</file>

<file path=ppt/theme/theme4.xml><?xml version="1.0" encoding="utf-8"?>
<a:theme xmlns:a="http://schemas.openxmlformats.org/drawingml/2006/main" name="Columbus Theme">
  <a:themeElements>
    <a:clrScheme name="Columbus Colors">
      <a:dk1>
        <a:srgbClr val="000000"/>
      </a:dk1>
      <a:lt1>
        <a:srgbClr val="FFFFFF"/>
      </a:lt1>
      <a:dk2>
        <a:srgbClr val="0E3A5E"/>
      </a:dk2>
      <a:lt2>
        <a:srgbClr val="E7E6E6"/>
      </a:lt2>
      <a:accent1>
        <a:srgbClr val="0E3A5E"/>
      </a:accent1>
      <a:accent2>
        <a:srgbClr val="F58220"/>
      </a:accent2>
      <a:accent3>
        <a:srgbClr val="163147"/>
      </a:accent3>
      <a:accent4>
        <a:srgbClr val="064578"/>
      </a:accent4>
      <a:accent5>
        <a:srgbClr val="303842"/>
      </a:accent5>
      <a:accent6>
        <a:srgbClr val="389F9E"/>
      </a:accent6>
      <a:hlink>
        <a:srgbClr val="4682B4"/>
      </a:hlink>
      <a:folHlink>
        <a:srgbClr val="F582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03DDD4B-9B38-2B4F-8D85-C377860573A1}" vid="{034C7716-1451-2544-943D-9362BA646202}"/>
    </a:ext>
  </a:extLst>
</a:theme>
</file>

<file path=ppt/theme/theme5.xml><?xml version="1.0" encoding="utf-8"?>
<a:theme xmlns:a="http://schemas.openxmlformats.org/drawingml/2006/main" name="Office-t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02598c3-9c80-47a8-bf64-6281ebb74693}" enabled="1" method="Standard" siteId="{21a72fff-b86b-492c-bb02-b09e6e0beab9}" contentBits="0" removed="0"/>
</clbl:labelList>
</file>

<file path=docProps/app.xml><?xml version="1.0" encoding="utf-8"?>
<Properties xmlns="http://schemas.openxmlformats.org/officeDocument/2006/extended-properties" xmlns:vt="http://schemas.openxmlformats.org/officeDocument/2006/docPropsVTypes">
  <Template>Office-tema</Template>
  <TotalTime>0</TotalTime>
  <Words>790</Words>
  <Application>Microsoft Macintosh PowerPoint</Application>
  <PresentationFormat>Widescreen</PresentationFormat>
  <Paragraphs>149</Paragraphs>
  <Slides>29</Slides>
  <Notes>25</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Georgia</vt:lpstr>
      <vt:lpstr>Wingdings</vt:lpstr>
      <vt:lpstr>Archivo</vt:lpstr>
      <vt:lpstr>Courier New</vt:lpstr>
      <vt:lpstr>Calibri</vt:lpstr>
      <vt:lpstr>REM</vt:lpstr>
      <vt:lpstr>Office-tema</vt:lpstr>
      <vt:lpstr>Columbus</vt:lpstr>
      <vt:lpstr>White Text Footer</vt:lpstr>
      <vt:lpstr>Columbus Theme</vt:lpstr>
      <vt:lpstr>Föräldramöte [lagnamn]</vt:lpstr>
      <vt:lpstr>Agenda</vt:lpstr>
      <vt:lpstr>Ledare – [lagnamn]</vt:lpstr>
      <vt:lpstr>…och alla andra föräldrar</vt:lpstr>
      <vt:lpstr>Vi sportföräldrar</vt:lpstr>
      <vt:lpstr>PowerPoint Presentation</vt:lpstr>
      <vt:lpstr>Laget</vt:lpstr>
      <vt:lpstr>Mål och fokus med säsongen</vt:lpstr>
      <vt:lpstr>Träningar</vt:lpstr>
      <vt:lpstr>Seriespel</vt:lpstr>
      <vt:lpstr>PowerPoint Presentation</vt:lpstr>
      <vt:lpstr>PowerPoint Presentation</vt:lpstr>
      <vt:lpstr>PowerPoint Presentation</vt:lpstr>
      <vt:lpstr>Matchvärdar – Innan matchen</vt:lpstr>
      <vt:lpstr>Matchvärdar – Innan avspark</vt:lpstr>
      <vt:lpstr>Matchvärdar – Under match</vt:lpstr>
      <vt:lpstr>Matchvärdar – Efter matchen</vt:lpstr>
      <vt:lpstr>Säsongs-kickoff</vt:lpstr>
      <vt:lpstr>Skara sommarland cup </vt:lpstr>
      <vt:lpstr>Sparbanks-cupen</vt:lpstr>
      <vt:lpstr>Tillsammans hjälps vi åt!</vt:lpstr>
      <vt:lpstr>Aktivitetsansvarig sökes…</vt:lpstr>
      <vt:lpstr>Material</vt:lpstr>
      <vt:lpstr>Kioskpass</vt:lpstr>
      <vt:lpstr>Ekonomi</vt:lpstr>
      <vt:lpstr>PowerPoint Presentation</vt:lpstr>
      <vt:lpstr>Kommunikation</vt:lpstr>
      <vt:lpstr>Övrigt</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Niklas Olssén</dc:creator>
  <cp:lastModifiedBy>Niklas Olssén</cp:lastModifiedBy>
  <cp:revision>1</cp:revision>
  <dcterms:created xsi:type="dcterms:W3CDTF">2026-06-02T08:53:55Z</dcterms:created>
  <dcterms:modified xsi:type="dcterms:W3CDTF">2026-06-02T08:54:08Z</dcterms:modified>
</cp:coreProperties>
</file>