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150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offer Johansson" userId="1074ded7-a2c7-4ab3-a8f5-4e9ae97c27da" providerId="ADAL" clId="{2022DC00-3502-4F17-B760-A977A1162197}"/>
    <pc:docChg chg="custSel modSld">
      <pc:chgData name="Kristoffer Johansson" userId="1074ded7-a2c7-4ab3-a8f5-4e9ae97c27da" providerId="ADAL" clId="{2022DC00-3502-4F17-B760-A977A1162197}" dt="2026-04-24T15:28:11.259" v="80" actId="20577"/>
      <pc:docMkLst>
        <pc:docMk/>
      </pc:docMkLst>
      <pc:sldChg chg="mod modShow">
        <pc:chgData name="Kristoffer Johansson" userId="1074ded7-a2c7-4ab3-a8f5-4e9ae97c27da" providerId="ADAL" clId="{2022DC00-3502-4F17-B760-A977A1162197}" dt="2026-04-24T15:27:22.603" v="0" actId="729"/>
        <pc:sldMkLst>
          <pc:docMk/>
          <pc:sldMk cId="0" sldId="259"/>
        </pc:sldMkLst>
      </pc:sldChg>
      <pc:sldChg chg="addSp delSp modSp mod">
        <pc:chgData name="Kristoffer Johansson" userId="1074ded7-a2c7-4ab3-a8f5-4e9ae97c27da" providerId="ADAL" clId="{2022DC00-3502-4F17-B760-A977A1162197}" dt="2026-04-24T15:28:11.259" v="80" actId="20577"/>
        <pc:sldMkLst>
          <pc:docMk/>
          <pc:sldMk cId="0" sldId="264"/>
        </pc:sldMkLst>
        <pc:spChg chg="mod">
          <ac:chgData name="Kristoffer Johansson" userId="1074ded7-a2c7-4ab3-a8f5-4e9ae97c27da" providerId="ADAL" clId="{2022DC00-3502-4F17-B760-A977A1162197}" dt="2026-04-24T15:28:11.259" v="80" actId="20577"/>
          <ac:spMkLst>
            <pc:docMk/>
            <pc:sldMk cId="0" sldId="264"/>
            <ac:spMk id="2" creationId="{00000000-0000-0000-0000-000000000000}"/>
          </ac:spMkLst>
        </pc:spChg>
        <pc:spChg chg="del">
          <ac:chgData name="Kristoffer Johansson" userId="1074ded7-a2c7-4ab3-a8f5-4e9ae97c27da" providerId="ADAL" clId="{2022DC00-3502-4F17-B760-A977A1162197}" dt="2026-04-24T15:27:37.428" v="1" actId="478"/>
          <ac:spMkLst>
            <pc:docMk/>
            <pc:sldMk cId="0" sldId="264"/>
            <ac:spMk id="3" creationId="{00000000-0000-0000-0000-000000000000}"/>
          </ac:spMkLst>
        </pc:spChg>
        <pc:spChg chg="add mod">
          <ac:chgData name="Kristoffer Johansson" userId="1074ded7-a2c7-4ab3-a8f5-4e9ae97c27da" providerId="ADAL" clId="{2022DC00-3502-4F17-B760-A977A1162197}" dt="2026-04-24T15:27:59.728" v="64" actId="20577"/>
          <ac:spMkLst>
            <pc:docMk/>
            <pc:sldMk cId="0" sldId="264"/>
            <ac:spMk id="7" creationId="{8E4896B9-92BB-CEF0-D143-9270C6B0DC0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" y="320040"/>
            <a:ext cx="5019620" cy="3892669"/>
          </a:xfrm>
        </p:spPr>
        <p:txBody>
          <a:bodyPr>
            <a:normAutofit/>
          </a:bodyPr>
          <a:lstStyle/>
          <a:p>
            <a:pPr algn="l"/>
            <a:r>
              <a:rPr lang="sv-SE" sz="5700"/>
              <a:t>Föräldramöte – Fanna BK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" y="4631161"/>
            <a:ext cx="5019620" cy="1569486"/>
          </a:xfrm>
        </p:spPr>
        <p:txBody>
          <a:bodyPr>
            <a:normAutofit/>
          </a:bodyPr>
          <a:lstStyle/>
          <a:p>
            <a:pPr algn="l"/>
            <a:r>
              <a:rPr dirty="0" err="1"/>
              <a:t>Säsongsplanering</a:t>
            </a:r>
            <a:endParaRPr lang="sv-SE" dirty="0"/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5921" y="4409267"/>
            <a:ext cx="3182692" cy="18288"/>
          </a:xfrm>
          <a:custGeom>
            <a:avLst/>
            <a:gdLst>
              <a:gd name="csX0" fmla="*/ 0 w 3182692"/>
              <a:gd name="csY0" fmla="*/ 0 h 18288"/>
              <a:gd name="csX1" fmla="*/ 604711 w 3182692"/>
              <a:gd name="csY1" fmla="*/ 0 h 18288"/>
              <a:gd name="csX2" fmla="*/ 1241250 w 3182692"/>
              <a:gd name="csY2" fmla="*/ 0 h 18288"/>
              <a:gd name="csX3" fmla="*/ 1909615 w 3182692"/>
              <a:gd name="csY3" fmla="*/ 0 h 18288"/>
              <a:gd name="csX4" fmla="*/ 2577981 w 3182692"/>
              <a:gd name="csY4" fmla="*/ 0 h 18288"/>
              <a:gd name="csX5" fmla="*/ 3182692 w 3182692"/>
              <a:gd name="csY5" fmla="*/ 0 h 18288"/>
              <a:gd name="csX6" fmla="*/ 3182692 w 3182692"/>
              <a:gd name="csY6" fmla="*/ 18288 h 18288"/>
              <a:gd name="csX7" fmla="*/ 2482500 w 3182692"/>
              <a:gd name="csY7" fmla="*/ 18288 h 18288"/>
              <a:gd name="csX8" fmla="*/ 1782308 w 3182692"/>
              <a:gd name="csY8" fmla="*/ 18288 h 18288"/>
              <a:gd name="csX9" fmla="*/ 1145769 w 3182692"/>
              <a:gd name="csY9" fmla="*/ 18288 h 18288"/>
              <a:gd name="csX10" fmla="*/ 0 w 3182692"/>
              <a:gd name="csY10" fmla="*/ 18288 h 18288"/>
              <a:gd name="csX11" fmla="*/ 0 w 3182692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6158" y="1449108"/>
            <a:ext cx="3065526" cy="37233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>
                <a:solidFill>
                  <a:srgbClr val="000000"/>
                </a:solidFill>
              </a:rPr>
              <a:t>Träningsupplägg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>
                <a:solidFill>
                  <a:srgbClr val="000000"/>
                </a:solidFill>
              </a:rPr>
              <a:t>Fokus på tre grundpelare </a:t>
            </a:r>
          </a:p>
          <a:p>
            <a:pPr lvl="1"/>
            <a:r>
              <a:rPr lang="sv-SE" sz="2000" dirty="0">
                <a:solidFill>
                  <a:srgbClr val="000000"/>
                </a:solidFill>
              </a:rPr>
              <a:t>Skotteknik</a:t>
            </a:r>
          </a:p>
          <a:p>
            <a:pPr lvl="1"/>
            <a:r>
              <a:rPr lang="sv-SE" sz="2000" dirty="0">
                <a:solidFill>
                  <a:srgbClr val="000000"/>
                </a:solidFill>
              </a:rPr>
              <a:t>Passteknik </a:t>
            </a:r>
          </a:p>
          <a:p>
            <a:pPr lvl="1"/>
            <a:r>
              <a:rPr lang="sv-SE" sz="2000" dirty="0">
                <a:solidFill>
                  <a:srgbClr val="000000"/>
                </a:solidFill>
              </a:rPr>
              <a:t>Bollkontroll</a:t>
            </a:r>
          </a:p>
          <a:p>
            <a:r>
              <a:rPr lang="sv-SE" sz="2400" dirty="0">
                <a:solidFill>
                  <a:srgbClr val="000000"/>
                </a:solidFill>
              </a:rPr>
              <a:t>Önskan från ledarna – feedback</a:t>
            </a:r>
          </a:p>
          <a:p>
            <a:pPr lvl="1"/>
            <a:r>
              <a:rPr lang="sv-SE" sz="1600" dirty="0">
                <a:solidFill>
                  <a:srgbClr val="000000"/>
                </a:solidFill>
              </a:rPr>
              <a:t>Om ni tackar nej på laget ange gärna en anledning</a:t>
            </a:r>
          </a:p>
          <a:p>
            <a:pPr lvl="1"/>
            <a:endParaRPr lang="sv-SE" sz="2000" dirty="0">
              <a:solidFill>
                <a:srgbClr val="000000"/>
              </a:solidFill>
            </a:endParaRPr>
          </a:p>
          <a:p>
            <a:pPr lvl="1"/>
            <a:endParaRPr lang="sv-SE" sz="2000" dirty="0">
              <a:solidFill>
                <a:srgbClr val="000000"/>
              </a:solidFill>
            </a:endParaRPr>
          </a:p>
          <a:p>
            <a:endParaRPr sz="24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>
            <a:extLst>
              <a:ext uri="{FF2B5EF4-FFF2-40B4-BE49-F238E27FC236}">
                <a16:creationId xmlns:a16="http://schemas.microsoft.com/office/drawing/2014/main" id="{40580933-2C02-4CF4-C4E3-D1B4F42B38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272680"/>
            <a:ext cx="1210321" cy="147002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>
                <a:solidFill>
                  <a:srgbClr val="000000"/>
                </a:solidFill>
              </a:rPr>
              <a:t>Försäljning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sz="22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>
            <a:extLst>
              <a:ext uri="{FF2B5EF4-FFF2-40B4-BE49-F238E27FC236}">
                <a16:creationId xmlns:a16="http://schemas.microsoft.com/office/drawing/2014/main" id="{1CCE4B21-B87A-E421-9D85-38BF3EEE6B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272680"/>
            <a:ext cx="1210321" cy="147002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>
                <a:solidFill>
                  <a:srgbClr val="000000"/>
                </a:solidFill>
              </a:rPr>
              <a:t>Poolspel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200" dirty="0">
                <a:solidFill>
                  <a:srgbClr val="000000"/>
                </a:solidFill>
              </a:rPr>
              <a:t>Två Poolspel denna säsong 3 lag varje poolspel</a:t>
            </a:r>
          </a:p>
          <a:p>
            <a:r>
              <a:rPr lang="sv-SE" sz="2200" dirty="0">
                <a:solidFill>
                  <a:srgbClr val="000000"/>
                </a:solidFill>
              </a:rPr>
              <a:t>Varje barn skall erbjudas chansen att spela ett poolspel</a:t>
            </a:r>
          </a:p>
          <a:p>
            <a:r>
              <a:rPr lang="sv-SE" sz="2200" dirty="0">
                <a:solidFill>
                  <a:srgbClr val="000000"/>
                </a:solidFill>
              </a:rPr>
              <a:t>5 mot 5 (4 utespelare+1 målvakt)</a:t>
            </a:r>
          </a:p>
          <a:p>
            <a:r>
              <a:rPr lang="sv-SE" sz="2200" dirty="0">
                <a:solidFill>
                  <a:srgbClr val="000000"/>
                </a:solidFill>
              </a:rPr>
              <a:t>10-11 spelare 3 ledare per lag</a:t>
            </a:r>
          </a:p>
          <a:p>
            <a:r>
              <a:rPr lang="sv-SE" sz="2200" dirty="0">
                <a:solidFill>
                  <a:srgbClr val="000000"/>
                </a:solidFill>
              </a:rPr>
              <a:t>Kommer kräva minst 9 ledare </a:t>
            </a:r>
            <a:endParaRPr sz="22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>
            <a:extLst>
              <a:ext uri="{FF2B5EF4-FFF2-40B4-BE49-F238E27FC236}">
                <a16:creationId xmlns:a16="http://schemas.microsoft.com/office/drawing/2014/main" id="{008D1215-2C36-5CDD-F80D-5A67DE5970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272680"/>
            <a:ext cx="1210321" cy="147002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8D502-CD62-AA4F-F7AD-F9F58B6C3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4A69F-C683-1DA9-F603-C8CDD7360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>
                <a:solidFill>
                  <a:srgbClr val="000000"/>
                </a:solidFill>
              </a:rPr>
              <a:t>Poolspel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C0278D-2BCE-502C-6817-51BB82C7FA18}"/>
              </a:ext>
            </a:extLst>
          </p:cNvPr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>
            <a:extLst>
              <a:ext uri="{FF2B5EF4-FFF2-40B4-BE49-F238E27FC236}">
                <a16:creationId xmlns:a16="http://schemas.microsoft.com/office/drawing/2014/main" id="{78EA87A6-04EC-3FA8-562D-936476E59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272680"/>
            <a:ext cx="1210321" cy="1470026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4C6BA909-C0C3-7F90-11AC-CE1ED74FF7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0490" y="1034041"/>
            <a:ext cx="4373310" cy="5823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672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>
                <a:solidFill>
                  <a:srgbClr val="000000"/>
                </a:solidFill>
              </a:rPr>
              <a:t>Uttagning till poolspel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200" dirty="0">
                <a:solidFill>
                  <a:srgbClr val="000000"/>
                </a:solidFill>
              </a:rPr>
              <a:t>30-33 spelare på varje poolspel </a:t>
            </a:r>
          </a:p>
          <a:p>
            <a:r>
              <a:rPr lang="sv-SE" sz="2200" dirty="0">
                <a:solidFill>
                  <a:srgbClr val="000000"/>
                </a:solidFill>
              </a:rPr>
              <a:t>Första poolspelet:</a:t>
            </a:r>
          </a:p>
          <a:p>
            <a:pPr lvl="1"/>
            <a:r>
              <a:rPr lang="sv-SE" sz="1800" dirty="0">
                <a:solidFill>
                  <a:srgbClr val="000000"/>
                </a:solidFill>
              </a:rPr>
              <a:t>Kallelse kommer skickas ut på laget</a:t>
            </a:r>
          </a:p>
          <a:p>
            <a:pPr lvl="1"/>
            <a:r>
              <a:rPr lang="sv-SE" sz="1800" dirty="0">
                <a:solidFill>
                  <a:srgbClr val="000000"/>
                </a:solidFill>
              </a:rPr>
              <a:t>Vid över 33 anmälningar kommer vi slumpvist välja ut barn</a:t>
            </a:r>
          </a:p>
          <a:p>
            <a:r>
              <a:rPr lang="sv-SE" sz="2200" dirty="0">
                <a:solidFill>
                  <a:srgbClr val="000000"/>
                </a:solidFill>
              </a:rPr>
              <a:t>Andra poolspelet:</a:t>
            </a:r>
          </a:p>
          <a:p>
            <a:pPr lvl="1"/>
            <a:r>
              <a:rPr lang="sv-SE" sz="1800" dirty="0">
                <a:solidFill>
                  <a:srgbClr val="000000"/>
                </a:solidFill>
              </a:rPr>
              <a:t>Kallelse kommer skickas ut på laget till de som inte var med på första poolspelet</a:t>
            </a:r>
          </a:p>
          <a:p>
            <a:pPr lvl="1"/>
            <a:r>
              <a:rPr lang="sv-SE" sz="1800" dirty="0">
                <a:solidFill>
                  <a:srgbClr val="000000"/>
                </a:solidFill>
              </a:rPr>
              <a:t>För att fylla lagen kommer vi ta från de som spelade första poolspelet</a:t>
            </a:r>
          </a:p>
          <a:p>
            <a:pPr lvl="1"/>
            <a:endParaRPr lang="sv-SE" sz="1800" dirty="0">
              <a:solidFill>
                <a:srgbClr val="000000"/>
              </a:solidFill>
            </a:endParaRPr>
          </a:p>
          <a:p>
            <a:endParaRPr sz="22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>
            <a:extLst>
              <a:ext uri="{FF2B5EF4-FFF2-40B4-BE49-F238E27FC236}">
                <a16:creationId xmlns:a16="http://schemas.microsoft.com/office/drawing/2014/main" id="{674FDF0A-C0D8-F784-0BF9-0D6BCD15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272680"/>
            <a:ext cx="1210321" cy="147002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>
                <a:solidFill>
                  <a:srgbClr val="000000"/>
                </a:solidFill>
              </a:rPr>
              <a:t>Matchvärdar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200" dirty="0">
                <a:solidFill>
                  <a:srgbClr val="000000"/>
                </a:solidFill>
              </a:rPr>
              <a:t>Varje match ska ha en matchvärd</a:t>
            </a:r>
          </a:p>
          <a:p>
            <a:r>
              <a:rPr lang="sv-SE" sz="2200" dirty="0">
                <a:solidFill>
                  <a:srgbClr val="000000"/>
                </a:solidFill>
              </a:rPr>
              <a:t>Matchvärd kommer delas ut till någon förälder</a:t>
            </a:r>
          </a:p>
          <a:p>
            <a:r>
              <a:rPr lang="sv-SE" sz="2200" dirty="0">
                <a:solidFill>
                  <a:srgbClr val="000000"/>
                </a:solidFill>
              </a:rPr>
              <a:t>Matchvärdens uppgift </a:t>
            </a:r>
          </a:p>
          <a:p>
            <a:pPr lvl="1"/>
            <a:r>
              <a:rPr lang="sv-SE" sz="1800" dirty="0">
                <a:solidFill>
                  <a:srgbClr val="000000"/>
                </a:solidFill>
              </a:rPr>
              <a:t>Se till att publik uppträder på ett föredömligt sätt mot domare och spelare </a:t>
            </a:r>
          </a:p>
          <a:p>
            <a:pPr lvl="1"/>
            <a:r>
              <a:rPr lang="sv-SE" sz="1800" dirty="0">
                <a:solidFill>
                  <a:srgbClr val="000000"/>
                </a:solidFill>
              </a:rPr>
              <a:t>Stötta domaren i de beslut som tas på planen </a:t>
            </a:r>
          </a:p>
          <a:p>
            <a:pPr lvl="1"/>
            <a:endParaRPr lang="sv-SE" sz="18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>
            <a:extLst>
              <a:ext uri="{FF2B5EF4-FFF2-40B4-BE49-F238E27FC236}">
                <a16:creationId xmlns:a16="http://schemas.microsoft.com/office/drawing/2014/main" id="{28662A83-77DA-7967-0D27-C282DEA77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272680"/>
            <a:ext cx="1210321" cy="147002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>
                <a:solidFill>
                  <a:srgbClr val="000000"/>
                </a:solidFill>
              </a:rPr>
              <a:t>Föräldrar &amp; åskådare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dirty="0" err="1">
                <a:solidFill>
                  <a:srgbClr val="000000"/>
                </a:solidFill>
              </a:rPr>
              <a:t>Positiv</a:t>
            </a:r>
            <a:r>
              <a:rPr sz="2200" dirty="0">
                <a:solidFill>
                  <a:srgbClr val="000000"/>
                </a:solidFill>
              </a:rPr>
              <a:t> </a:t>
            </a:r>
            <a:r>
              <a:rPr sz="2200" dirty="0" err="1">
                <a:solidFill>
                  <a:srgbClr val="000000"/>
                </a:solidFill>
              </a:rPr>
              <a:t>hejaklack</a:t>
            </a:r>
            <a:endParaRPr sz="2200" dirty="0">
              <a:solidFill>
                <a:srgbClr val="000000"/>
              </a:solidFill>
            </a:endParaRPr>
          </a:p>
          <a:p>
            <a:r>
              <a:rPr sz="2200" dirty="0" err="1">
                <a:solidFill>
                  <a:srgbClr val="000000"/>
                </a:solidFill>
              </a:rPr>
              <a:t>Respekt</a:t>
            </a:r>
            <a:r>
              <a:rPr sz="2200" dirty="0">
                <a:solidFill>
                  <a:srgbClr val="000000"/>
                </a:solidFill>
              </a:rPr>
              <a:t> för </a:t>
            </a:r>
            <a:r>
              <a:rPr sz="2200" dirty="0" err="1">
                <a:solidFill>
                  <a:srgbClr val="000000"/>
                </a:solidFill>
              </a:rPr>
              <a:t>motståndare</a:t>
            </a:r>
            <a:r>
              <a:rPr lang="sv-SE" sz="2200" dirty="0">
                <a:solidFill>
                  <a:srgbClr val="000000"/>
                </a:solidFill>
              </a:rPr>
              <a:t> </a:t>
            </a:r>
          </a:p>
          <a:p>
            <a:r>
              <a:rPr lang="sv-SE" sz="2200" dirty="0">
                <a:solidFill>
                  <a:srgbClr val="000000"/>
                </a:solidFill>
              </a:rPr>
              <a:t>Respekt mot domaren </a:t>
            </a:r>
            <a:endParaRPr sz="2200" dirty="0">
              <a:solidFill>
                <a:srgbClr val="000000"/>
              </a:solidFill>
            </a:endParaRPr>
          </a:p>
          <a:p>
            <a:r>
              <a:rPr sz="2200" dirty="0">
                <a:solidFill>
                  <a:srgbClr val="000000"/>
                </a:solidFill>
              </a:rPr>
              <a:t>Ingen </a:t>
            </a:r>
            <a:r>
              <a:rPr sz="2200" dirty="0" err="1">
                <a:solidFill>
                  <a:srgbClr val="000000"/>
                </a:solidFill>
              </a:rPr>
              <a:t>coachning</a:t>
            </a:r>
            <a:r>
              <a:rPr sz="2200" dirty="0">
                <a:solidFill>
                  <a:srgbClr val="000000"/>
                </a:solidFill>
              </a:rPr>
              <a:t> </a:t>
            </a:r>
            <a:r>
              <a:rPr sz="2200" dirty="0" err="1">
                <a:solidFill>
                  <a:srgbClr val="000000"/>
                </a:solidFill>
              </a:rPr>
              <a:t>från</a:t>
            </a:r>
            <a:r>
              <a:rPr sz="2200" dirty="0">
                <a:solidFill>
                  <a:srgbClr val="000000"/>
                </a:solidFill>
              </a:rPr>
              <a:t> </a:t>
            </a:r>
            <a:r>
              <a:rPr sz="2200" dirty="0" err="1">
                <a:solidFill>
                  <a:srgbClr val="000000"/>
                </a:solidFill>
              </a:rPr>
              <a:t>sidlinjen</a:t>
            </a:r>
            <a:endParaRPr sz="2200" dirty="0">
              <a:solidFill>
                <a:srgbClr val="000000"/>
              </a:solidFill>
            </a:endParaRPr>
          </a:p>
          <a:p>
            <a:r>
              <a:rPr sz="2200" dirty="0">
                <a:solidFill>
                  <a:srgbClr val="000000"/>
                </a:solidFill>
              </a:rPr>
              <a:t>Vi </a:t>
            </a:r>
            <a:r>
              <a:rPr sz="2200" dirty="0" err="1">
                <a:solidFill>
                  <a:srgbClr val="000000"/>
                </a:solidFill>
              </a:rPr>
              <a:t>är</a:t>
            </a:r>
            <a:r>
              <a:rPr sz="2200" dirty="0">
                <a:solidFill>
                  <a:srgbClr val="000000"/>
                </a:solidFill>
              </a:rPr>
              <a:t> </a:t>
            </a:r>
            <a:r>
              <a:rPr sz="2200" dirty="0" err="1">
                <a:solidFill>
                  <a:srgbClr val="000000"/>
                </a:solidFill>
              </a:rPr>
              <a:t>förebilder</a:t>
            </a:r>
            <a:r>
              <a:rPr sz="2200" dirty="0">
                <a:solidFill>
                  <a:srgbClr val="000000"/>
                </a:solidFill>
              </a:rPr>
              <a:t> för </a:t>
            </a:r>
            <a:r>
              <a:rPr sz="2200" dirty="0" err="1">
                <a:solidFill>
                  <a:srgbClr val="000000"/>
                </a:solidFill>
              </a:rPr>
              <a:t>barnen</a:t>
            </a:r>
            <a:endParaRPr sz="22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>
            <a:extLst>
              <a:ext uri="{FF2B5EF4-FFF2-40B4-BE49-F238E27FC236}">
                <a16:creationId xmlns:a16="http://schemas.microsoft.com/office/drawing/2014/main" id="{AE74142C-94DF-3C13-DA1C-63CDBF23FC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272680"/>
            <a:ext cx="1210321" cy="147002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dirty="0">
                <a:solidFill>
                  <a:srgbClr val="000000"/>
                </a:solidFill>
              </a:rPr>
              <a:t>Avslutningsvis</a:t>
            </a:r>
            <a:endParaRPr sz="28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>
            <a:extLst>
              <a:ext uri="{FF2B5EF4-FFF2-40B4-BE49-F238E27FC236}">
                <a16:creationId xmlns:a16="http://schemas.microsoft.com/office/drawing/2014/main" id="{F9EFC15E-BD45-B8BB-A026-34CF22277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272680"/>
            <a:ext cx="1210321" cy="1470026"/>
          </a:xfrm>
          <a:prstGeom prst="rect">
            <a:avLst/>
          </a:prstGeom>
        </p:spPr>
      </p:pic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8E4896B9-92BB-CEF0-D143-9270C6B0D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Sökes Kassör och sponsringsansvarig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a7f2a963-478f-49dd-96dc-094b8cba8fa9}" enabled="1" method="Privileged" siteId="{eb8a6a88-d993-4e50-b4f0-ada3df9e78f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190</Words>
  <Application>Microsoft Office PowerPoint</Application>
  <PresentationFormat>Bildspel på skärmen (4:3)</PresentationFormat>
  <Paragraphs>40</Paragraphs>
  <Slides>9</Slides>
  <Notes>0</Notes>
  <HiddenSlides>1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Föräldramöte – Fanna BK</vt:lpstr>
      <vt:lpstr>Träningsupplägg</vt:lpstr>
      <vt:lpstr>Försäljning</vt:lpstr>
      <vt:lpstr>Poolspel</vt:lpstr>
      <vt:lpstr>Poolspel</vt:lpstr>
      <vt:lpstr>Uttagning till poolspel</vt:lpstr>
      <vt:lpstr>Matchvärdar</vt:lpstr>
      <vt:lpstr>Föräldrar &amp; åskådare</vt:lpstr>
      <vt:lpstr>Avslutningsvis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Kristoffer Johansson</cp:lastModifiedBy>
  <cp:revision>2</cp:revision>
  <dcterms:created xsi:type="dcterms:W3CDTF">2013-01-27T09:14:16Z</dcterms:created>
  <dcterms:modified xsi:type="dcterms:W3CDTF">2026-04-24T15:28:15Z</dcterms:modified>
  <cp:category/>
</cp:coreProperties>
</file>