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69" r:id="rId7"/>
    <p:sldId id="266" r:id="rId8"/>
    <p:sldId id="264" r:id="rId9"/>
    <p:sldId id="267" r:id="rId10"/>
    <p:sldId id="268" r:id="rId11"/>
    <p:sldId id="265" r:id="rId12"/>
    <p:sldId id="270" r:id="rId13"/>
    <p:sldId id="272" r:id="rId14"/>
    <p:sldId id="271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483979-CD26-469B-A0BD-FABF95C8BC50}" v="257" dt="2026-04-15T03:49:28.4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0" autoAdjust="0"/>
    <p:restoredTop sz="95706" autoAdjust="0"/>
  </p:normalViewPr>
  <p:slideViewPr>
    <p:cSldViewPr snapToGrid="0">
      <p:cViewPr varScale="1">
        <p:scale>
          <a:sx n="106" d="100"/>
          <a:sy n="106" d="100"/>
        </p:scale>
        <p:origin x="918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tor Strandh" userId="585a8ea4-22a5-41c2-8463-1734e1deec55" providerId="ADAL" clId="{80BA83C4-C82E-4D67-816B-6F081A719871}"/>
    <pc:docChg chg="custSel addSld delSld modSld">
      <pc:chgData name="Viktor Strandh" userId="585a8ea4-22a5-41c2-8463-1734e1deec55" providerId="ADAL" clId="{80BA83C4-C82E-4D67-816B-6F081A719871}" dt="2026-04-15T03:49:28.465" v="265" actId="20577"/>
      <pc:docMkLst>
        <pc:docMk/>
      </pc:docMkLst>
      <pc:sldChg chg="modSp">
        <pc:chgData name="Viktor Strandh" userId="585a8ea4-22a5-41c2-8463-1734e1deec55" providerId="ADAL" clId="{80BA83C4-C82E-4D67-816B-6F081A719871}" dt="2026-03-24T12:47:22.970" v="79" actId="20577"/>
        <pc:sldMkLst>
          <pc:docMk/>
          <pc:sldMk cId="2451581300" sldId="256"/>
        </pc:sldMkLst>
        <pc:spChg chg="mod">
          <ac:chgData name="Viktor Strandh" userId="585a8ea4-22a5-41c2-8463-1734e1deec55" providerId="ADAL" clId="{80BA83C4-C82E-4D67-816B-6F081A719871}" dt="2026-03-24T12:47:22.970" v="79" actId="20577"/>
          <ac:spMkLst>
            <pc:docMk/>
            <pc:sldMk cId="2451581300" sldId="256"/>
            <ac:spMk id="2" creationId="{F9311F07-C882-9EB3-7F56-15EAF4DF872D}"/>
          </ac:spMkLst>
        </pc:spChg>
      </pc:sldChg>
      <pc:sldChg chg="modSp modAnim">
        <pc:chgData name="Viktor Strandh" userId="585a8ea4-22a5-41c2-8463-1734e1deec55" providerId="ADAL" clId="{80BA83C4-C82E-4D67-816B-6F081A719871}" dt="2026-04-13T11:33:18.979" v="140" actId="20577"/>
        <pc:sldMkLst>
          <pc:docMk/>
          <pc:sldMk cId="654627990" sldId="258"/>
        </pc:sldMkLst>
        <pc:spChg chg="mod">
          <ac:chgData name="Viktor Strandh" userId="585a8ea4-22a5-41c2-8463-1734e1deec55" providerId="ADAL" clId="{80BA83C4-C82E-4D67-816B-6F081A719871}" dt="2026-04-13T11:33:18.979" v="140" actId="20577"/>
          <ac:spMkLst>
            <pc:docMk/>
            <pc:sldMk cId="654627990" sldId="258"/>
            <ac:spMk id="3" creationId="{A6A1C2D9-4F2D-AF2F-01F7-5238EAA54372}"/>
          </ac:spMkLst>
        </pc:spChg>
      </pc:sldChg>
      <pc:sldChg chg="modSp">
        <pc:chgData name="Viktor Strandh" userId="585a8ea4-22a5-41c2-8463-1734e1deec55" providerId="ADAL" clId="{80BA83C4-C82E-4D67-816B-6F081A719871}" dt="2026-04-06T06:36:33.534" v="88" actId="207"/>
        <pc:sldMkLst>
          <pc:docMk/>
          <pc:sldMk cId="800777916" sldId="262"/>
        </pc:sldMkLst>
        <pc:spChg chg="mod">
          <ac:chgData name="Viktor Strandh" userId="585a8ea4-22a5-41c2-8463-1734e1deec55" providerId="ADAL" clId="{80BA83C4-C82E-4D67-816B-6F081A719871}" dt="2026-04-06T06:36:33.534" v="88" actId="207"/>
          <ac:spMkLst>
            <pc:docMk/>
            <pc:sldMk cId="800777916" sldId="262"/>
            <ac:spMk id="3" creationId="{CEACFEB8-4E30-4A64-9C7C-9442AA13FDC8}"/>
          </ac:spMkLst>
        </pc:spChg>
      </pc:sldChg>
      <pc:sldChg chg="modSp modAnim">
        <pc:chgData name="Viktor Strandh" userId="585a8ea4-22a5-41c2-8463-1734e1deec55" providerId="ADAL" clId="{80BA83C4-C82E-4D67-816B-6F081A719871}" dt="2026-04-15T03:49:28.465" v="265" actId="20577"/>
        <pc:sldMkLst>
          <pc:docMk/>
          <pc:sldMk cId="2768719802" sldId="263"/>
        </pc:sldMkLst>
        <pc:spChg chg="mod">
          <ac:chgData name="Viktor Strandh" userId="585a8ea4-22a5-41c2-8463-1734e1deec55" providerId="ADAL" clId="{80BA83C4-C82E-4D67-816B-6F081A719871}" dt="2026-04-15T03:49:28.465" v="265" actId="20577"/>
          <ac:spMkLst>
            <pc:docMk/>
            <pc:sldMk cId="2768719802" sldId="263"/>
            <ac:spMk id="3" creationId="{92C9BEFA-8DEF-857A-9309-374807D2E00C}"/>
          </ac:spMkLst>
        </pc:spChg>
      </pc:sldChg>
      <pc:sldChg chg="modSp mod modAnim">
        <pc:chgData name="Viktor Strandh" userId="585a8ea4-22a5-41c2-8463-1734e1deec55" providerId="ADAL" clId="{80BA83C4-C82E-4D67-816B-6F081A719871}" dt="2026-04-13T11:21:25.620" v="123" actId="27636"/>
        <pc:sldMkLst>
          <pc:docMk/>
          <pc:sldMk cId="3036684810" sldId="264"/>
        </pc:sldMkLst>
        <pc:spChg chg="mod">
          <ac:chgData name="Viktor Strandh" userId="585a8ea4-22a5-41c2-8463-1734e1deec55" providerId="ADAL" clId="{80BA83C4-C82E-4D67-816B-6F081A719871}" dt="2026-04-13T11:21:25.620" v="123" actId="27636"/>
          <ac:spMkLst>
            <pc:docMk/>
            <pc:sldMk cId="3036684810" sldId="264"/>
            <ac:spMk id="3" creationId="{26384F23-A3C8-65BD-244E-770AACA14715}"/>
          </ac:spMkLst>
        </pc:spChg>
      </pc:sldChg>
      <pc:sldChg chg="modSp modAnim">
        <pc:chgData name="Viktor Strandh" userId="585a8ea4-22a5-41c2-8463-1734e1deec55" providerId="ADAL" clId="{80BA83C4-C82E-4D67-816B-6F081A719871}" dt="2026-04-13T12:25:05.142" v="205" actId="20577"/>
        <pc:sldMkLst>
          <pc:docMk/>
          <pc:sldMk cId="4061455688" sldId="267"/>
        </pc:sldMkLst>
        <pc:spChg chg="mod">
          <ac:chgData name="Viktor Strandh" userId="585a8ea4-22a5-41c2-8463-1734e1deec55" providerId="ADAL" clId="{80BA83C4-C82E-4D67-816B-6F081A719871}" dt="2026-04-13T12:25:05.142" v="205" actId="20577"/>
          <ac:spMkLst>
            <pc:docMk/>
            <pc:sldMk cId="4061455688" sldId="267"/>
            <ac:spMk id="3" creationId="{712DFD72-6174-A4F7-E02B-979B60E57A85}"/>
          </ac:spMkLst>
        </pc:spChg>
      </pc:sldChg>
      <pc:sldChg chg="modSp add mod modAnim">
        <pc:chgData name="Viktor Strandh" userId="585a8ea4-22a5-41c2-8463-1734e1deec55" providerId="ADAL" clId="{80BA83C4-C82E-4D67-816B-6F081A719871}" dt="2026-04-13T11:19:23.991" v="118" actId="20577"/>
        <pc:sldMkLst>
          <pc:docMk/>
          <pc:sldMk cId="1554104637" sldId="272"/>
        </pc:sldMkLst>
        <pc:spChg chg="mod">
          <ac:chgData name="Viktor Strandh" userId="585a8ea4-22a5-41c2-8463-1734e1deec55" providerId="ADAL" clId="{80BA83C4-C82E-4D67-816B-6F081A719871}" dt="2026-04-13T11:19:23.991" v="118" actId="20577"/>
          <ac:spMkLst>
            <pc:docMk/>
            <pc:sldMk cId="1554104637" sldId="272"/>
            <ac:spMk id="3" creationId="{660A461D-8C7F-241E-3391-2BADF52B4248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44.12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1791 604 24575,'2'-3'0,"-1"0"0,1 0 0,0 0 0,0 0 0,0 1 0,0-1 0,0 0 0,0 1 0,6-5 0,5-7 0,4-8 0,1 0 0,1 1 0,0 1 0,24-18 0,-30 28 0,0 0 0,0 1 0,1 0 0,0 2 0,1-1 0,0 2 0,0 0 0,21-6 0,-33 11 0,0 1 0,0-1 0,0 1 0,0-1 0,0 1 0,0 0 0,0 0 0,1 0 0,-1 1 0,0-1 0,0 1 0,0 0 0,0-1 0,-1 1 0,1 1 0,3 0 0,-4 0 0,0-1 0,-1 0 0,1 1 0,0 0 0,-1-1 0,0 1 0,1 0 0,-1 0 0,0-1 0,0 1 0,0 0 0,0 0 0,0 0 0,0 1 0,0-1 0,-1 0 0,1 3 0,0 1 0,-1-1 0,0 1 0,0 0 0,0-1 0,-1 1 0,0 0 0,0-1 0,-1 1 0,1-1 0,-1 0 0,0 1 0,-1-1 0,1 0 0,-1 0 0,0-1 0,-4 6 0,0-2 0,-1 0 0,1-1 0,-2 1 0,1-2 0,-1 1 0,0-1 0,-14 6 0,21-10 0,-1-1 0,1 0 0,0-1 0,-1 1 0,1 0 0,-1-1 0,1 1 0,-1-1 0,1 0 0,-1 0 0,1 0 0,0 0 0,-1 0 0,1 0 0,-6-2 0,7 1 0,-1 0 0,0 0 0,1 0 0,-1-1 0,1 1 0,-1-1 0,1 1 0,0-1 0,-1 1 0,1-1 0,0 0 0,0 1 0,0-1 0,1 0 0,-1 0 0,0 0 0,1 0 0,-1 0 0,1 1 0,-1-1 0,1 0 0,0 0 0,0-3 0,-1-6 0,1 1 0,1-1 0,0 0 0,0 1 0,1-1 0,0 1 0,1-1 0,0 1 0,6-12 0,-6 15 0,0 0 0,0 1 0,1-1 0,0 0 0,1 1 0,-1 0 0,1 0 0,0 0 0,0 1 0,1 0 0,0 0 0,0 0 0,12-7 0,-17 11 0,1 0 0,-1 0 0,1 1 0,0-1 0,-1 0 0,1 1 0,0 0 0,-1-1 0,1 1 0,0 0 0,-1 0 0,1 0 0,0 0 0,-1 0 0,1 0 0,0 0 0,-1 0 0,1 1 0,0-1 0,-1 1 0,1-1 0,0 1 0,-1 0 0,1 0 0,-1-1 0,1 1 0,-1 0 0,0 0 0,1 1 0,-1-1 0,0 0 0,0 0 0,0 1 0,0-1 0,0 0 0,0 1 0,0-1 0,0 1 0,-1-1 0,2 4 0,2 6 0,-1 0 0,0 0 0,0 1 0,-1-1 0,0 12 0,1 13 0,-1 1 0,-2-1 0,-2 0 0,-1 0 0,-2 0 0,-1-1 0,-2 1 0,-2-2 0,0 1 0,-3-1 0,-30 59 0,40-87 0,-1-1 0,1 1 0,-1-1 0,-1 0 0,1 0 0,-1-1 0,0 1 0,0-1 0,0 0 0,-8 5 0,11-8 0,1 0 0,-1 0 0,0-1 0,0 1 0,-1 0 0,1-1 0,0 1 0,0-1 0,0 0 0,0 0 0,0 0 0,0 0 0,0 0 0,0 0 0,-1-1 0,1 1 0,0-1 0,0 1 0,0-1 0,0 0 0,0 0 0,0 0 0,1 0 0,-1 0 0,0 0 0,0 0 0,1 0 0,-1-1 0,1 1 0,-1-1 0,1 0 0,-1 1 0,1-1 0,-2-2 0,-4-9 0,1 1 0,-1-1 0,2 0 0,0 0 0,1-1 0,0 1 0,1-1 0,0 0 0,-1-27 0,4-131 0,0 170 0,1-9 0,1-33 0,-2 43 0,0 0 0,0 0 0,0 0 0,0 1 0,-1-1 0,1 0 0,0 0 0,0 1 0,0-1 0,-1 0 0,1 0 0,0 1 0,-1-1 0,1 0 0,-1 1 0,1-1 0,-1 0 0,1 1 0,-1-1 0,1 1 0,-1-1 0,1 1 0,-1-1 0,0 1 0,1-1 0,-1 1 0,0 0 0,1-1 0,-1 1 0,0 0 0,0 0 0,0-1 0,1 1 0,-1 0 0,0 0 0,0 0 0,1 0 0,-1 0 0,0 0 0,0 0 0,0 0 0,1 0 0,-1 1 0,0-1 0,-1 0 0,-12 6 0,-1 1 0,1 0 0,0 1 0,-23 18 0,25-17 0,-1 0 0,0-1 0,0-1 0,0 0 0,-29 11 0,40-18 0,0 1 0,0-1 0,0 0 0,1 1 0,-1-1 0,0 0 0,0 0 0,0 0 0,0-1 0,0 1 0,1 0 0,-1-1 0,0 1 0,0-1 0,1 0 0,-1 1 0,0-1 0,1 0 0,-1 0 0,0 0 0,1 0 0,-1 0 0,1-1 0,-2 0 0,0-2 0,0 0 0,1 0 0,-1 0 0,1-1 0,0 1 0,0-1 0,0 1 0,0-1 0,0-5 0,-2-8 0,1 1 0,1-1 0,1 0 0,1-24 0,5 4 0,1 0 0,3 0 0,0 0 0,3 2 0,1-1 0,2 1 0,21-38 0,-33 68 0,-1 1 0,0 0 0,1 0 0,-1 0 0,1 0 0,0 1 0,0-1 0,1 1 0,-1 0 0,1 0 0,0 0 0,0 0 0,0 1 0,5-4 0,-9 7 0,1 0 0,-1 0 0,0 0 0,0 0 0,1 0 0,-1 0 0,0 0 0,0 0 0,1 0 0,-1 0 0,0 0 0,0 0 0,1 0 0,-1 0 0,0 0 0,0 0 0,0 0 0,1 0 0,-1 0 0,0 0 0,0 0 0,1 0 0,-1 0 0,0 0 0,0 1 0,0-1 0,1 0 0,-1 0 0,0 0 0,0 0 0,0 1 0,1-1 0,-1 0 0,0 0 0,0 0 0,0 1 0,0-1 0,0 0 0,0 0 0,1 1 0,-3 12 0,-13 17 0,-6-4 0,0 0 0,-2-2 0,-1 0 0,-43 33 0,15-19 0,-83 47 0,122-78 0,6-2 0,-1 0 0,0 0 0,0-1 0,0 0 0,0-1 0,0 0 0,-1 0 0,0-1 0,1 0 0,-1 0 0,0-1 0,-15 0 0,23-1 0,0 0 0,0-1 0,-1 1 0,1-1 0,0 1 0,-1-1 0,1 1 0,0-1 0,0 0 0,0 0 0,0 1 0,0-1 0,0 0 0,0 0 0,0 0 0,0 0 0,0 0 0,0-1 0,1 1 0,-1 0 0,0 0 0,0-2 0,-7-32 0,0 1 0,5 30 0,0 0 0,0 0 0,0 1 0,-1-1 0,1 1 0,-1 0 0,0 0 0,0 0 0,0 0 0,-1 1 0,1 0 0,-1 0 0,1 0 0,-1 0 0,0 1 0,-7-2 0,-11-2 0,-1 1 0,-25 0 0,37 3 0,-24 0 0,-36-3 0,67 3 0,1 1 0,0-1 0,0 0 0,0 0 0,0-1 0,0 1 0,0-1 0,0 0 0,0 0 0,1 0 0,-1 0 0,-5-5 0,8 5 0,0 1 0,0-1 0,0 0 0,1 1 0,-1-1 0,0 0 0,1 1 0,-1-1 0,1 0 0,0 0 0,0 0 0,0 1 0,0-1 0,0 0 0,0 0 0,0 0 0,0 1 0,1-1 0,-1 0 0,1 0 0,-1 1 0,1-1 0,0 0 0,-1 1 0,1-1 0,0 1 0,0-1 0,0 1 0,0-1 0,1 1 0,-1 0 0,0-1 0,3 0 0,51-46 0,-51 44 0,6-3 0,1-1 0,-1 1 0,1 1 0,20-9 0,-25 14 0,-6 5 0,-15 11 0,-26 17 0,36-29 0,-38 27 0,31-14 0,13-16 0,-1 0 0,0 1 0,0-1 0,0 1 0,0-1 0,1 0 0,-1 1 0,0-1 0,0 1 0,1-1 0,-1 0 0,0 1 0,1-1 0,-1 0 0,0 0 0,1 1 0,-1-1 0,0 0 0,1 0 0,-1 1 0,1-1 0,-1 0 0,0 0 0,1 0 0,-1 0 0,1 0 0,-1 1 0,1-1 0,-1 0 0,1 0 0,-1 0 0,0 0 0,1-1 0,-1 1 0,1 0 0,0 0 0,62 0 0,85-10 0,-41 1 0,-18 2 0,-51 2 0,1 2 0,0 2 0,0 1 0,74 11 0,-110-11 0,0 1 0,0-1 0,-1 1 0,1-1 0,0 1 0,-1 0 0,1 0 0,-1 0 0,1 1 0,-1-1 0,0 0 0,1 1 0,-1 0 0,0-1 0,0 1 0,0 0 0,0 0 0,-1 0 0,4 4 0,-5-4 0,1 0 0,-1 0 0,0 0 0,1 0 0,-1 0 0,0 0 0,-1 0 0,1 0 0,0 0 0,0 0 0,-1 0 0,1 0 0,-1 0 0,0 0 0,1 0 0,-1 0 0,0 0 0,0-1 0,-3 4 0,-5 7 0,0-1 0,-1 0 0,-1-1 0,0 0 0,-14 10 0,69-29 0,-7 0 0,1 1 0,48-3 0,-85 11 0,0 0 0,0 0 0,0 0 0,0 0 0,0 0 0,0 0 0,0 0 0,0 0 0,0 1 0,0-1 0,0 0 0,0 1 0,0-1 0,0 1 0,0-1 0,0 1 0,0 0 0,0-1 0,-1 1 0,2 0 0,-2 0 0,0 0 0,1 0 0,-1-1 0,0 1 0,0 0 0,0-1 0,0 1 0,0 0 0,0 0 0,0-1 0,0 1 0,0 0 0,0-1 0,-1 1 0,1 0 0,0-1 0,0 1 0,-1 0 0,1-1 0,0 1 0,-1 1 0,-31 33 0,26-29 0,-33 31 0,-1-1 0,-85 57 0,104-76 0,21-17 0,0 1 0,0-1 0,-1 1 0,1-1 0,0 0 0,0 1 0,-1-1 0,1 1 0,0-1 0,0 1 0,0-1 0,0 0 0,0 1 0,0-1 0,0 1 0,0-1 0,0 1 0,0-1 0,0 1 0,0-1 0,0 1 0,0-1 0,0 1 0,0-1 0,0 0 0,1 1 0,-1-1 0,0 1 0,3 1 0,0 0 0,-1 0 0,1-1 0,0 1 0,0-1 0,0 0 0,0 0 0,0 0 0,1 0 0,-1-1 0,0 1 0,0-1 0,4 0 0,53 5 0,69-4 0,27 1 0,-152-2 0,0 0 0,0 1 0,1-1 0,-1 1 0,0 0 0,0 0 0,0 0 0,0 1 0,0 0 0,0 0 0,-1 0 0,1 0 0,0 0 0,-1 1 0,4 3 0,-5-4 0,0 1 0,0-1 0,-1 1 0,1 0 0,-1 0 0,0 0 0,0 0 0,0 0 0,0 0 0,0 0 0,-1 0 0,0 0 0,1 0 0,-1 0 0,0 0 0,0 1 0,-1-1 0,1 0 0,-1 0 0,-1 5 0,0-1 0,0-1 0,-1 0 0,0 0 0,0 0 0,0 0 0,-1 0 0,0-1 0,0 0 0,-1 1 0,1-2 0,-1 1 0,0 0 0,0-1 0,-1 0 0,1 0 0,-1-1 0,0 1 0,0-1 0,0 0 0,0-1 0,0 0 0,-1 0 0,1 0 0,-1-1 0,0 0 0,1 0 0,-1 0 0,0-1 0,0 0 0,1 0 0,-1-1 0,0 0 0,1 0 0,-1-1 0,-10-3 0,14 3 0,0 0 0,0 1 0,0-1 0,1 0 0,-1-1 0,0 1 0,1 0 0,0-1 0,0 1 0,0-1 0,0 0 0,0 0 0,0 0 0,1 0 0,-1 0 0,1 0 0,0 0 0,0 0 0,-1-7 0,0 1 0,0-1 0,1 0 0,1 1 0,0-1 0,2-16 0,-2 24 0,0 1 0,0-1 0,0 0 0,1 1 0,-1-1 0,1 1 0,-1-1 0,1 0 0,0 1 0,0-1 0,0 1 0,-1 0 0,1-1 0,0 1 0,1 0 0,-1 0 0,0-1 0,0 1 0,1 0 0,-1 0 0,0 0 0,1 0 0,-1 1 0,1-1 0,-1 0 0,1 1 0,-1-1 0,1 1 0,0-1 0,-1 1 0,1 0 0,-1-1 0,1 1 0,0 0 0,0 0 0,-1 0 0,1 1 0,-1-1 0,3 1 0,1 0 0,0 0 0,-1 0 0,1 0 0,0 1 0,-1 0 0,0 0 0,1 0 0,-1 0 0,0 1 0,0 0 0,0 0 0,-1 0 0,5 4 0,3 7 0,0 1 0,-1 0 0,-1 0 0,14 29 0,-20-37 0,0 1 0,0-1 0,-1 1 0,0 0 0,0-1 0,-1 1 0,0 0 0,0 0 0,-1 0 0,0 0 0,0 0 0,-1 0 0,-2 9 0,3-15 0,-1 0 0,1 0 0,-1-1 0,0 1 0,1 0 0,-1 0 0,0 0 0,0-1 0,0 1 0,-1 0 0,1-1 0,0 1 0,0-1 0,-1 0 0,1 1 0,-3 0 0,3-1 0,1-1 0,-1 0 0,0 0 0,0 1 0,1-1 0,-1 0 0,0 0 0,1 0 0,-1 0 0,0 0 0,0 0 0,0 0 0,1 0 0,-1 0 0,0 0 0,1-1 0,-1 1 0,0 0 0,0 0 0,1-1 0,-1 1 0,0 0 0,1-1 0,-1 1 0,0-1 0,1 1 0,-1-1 0,-1-1 0,1 0 0,0 0 0,0 1 0,0-1 0,0 0 0,0 0 0,0 0 0,1 0 0,-1 0 0,1 0 0,-1 0 0,1 0 0,0 0 0,0 0 0,0 0 0,0 0 0,0 0 0,0 0 0,1-1 0,-1 1 0,1 0 0,-1 0 0,1 0 0,0 1 0,-1-1 0,1 0 0,0 0 0,1 0 0,1-2 0,3-3 0,0 1 0,0 0 0,1 1 0,0-1 0,0 1 0,0 1 0,1-1 0,0 1 0,0 1 0,0-1 0,0 1 0,0 1 0,1-1 0,13-1 0,77-14 0,0 3 0,1 6 0,122 2 0,-121 5 0,8-1 0,364-2 0,-367 9 0,-1 5 0,152 33 0,-244-39 0,0 0 0,0 1 0,-1 0 0,23 12 0,-33-15 0,0 0 0,0 0 0,0 0 0,-1 0 0,1 0 0,0 1 0,0-1 0,-1 1 0,1-1 0,-1 1 0,0 0 0,1-1 0,-1 1 0,0 0 0,0 0 0,0 0 0,0 0 0,0 0 0,0 0 0,-1 0 0,1 0 0,-1 0 0,1 1 0,-1-1 0,0 0 0,0 0 0,0 0 0,0 0 0,0 1 0,-1-1 0,1 0 0,-1 0 0,1 0 0,-1 0 0,0 0 0,-1 4 0,-3 2 0,-1 0 0,1 0 0,-1 0 0,-1-1 0,1 0 0,-1 0 0,-1-1 0,1 0 0,-15 9 0,-84 43 0,93-52 0,-36 18 0,-1-3 0,-2-2 0,0-2 0,-1-2 0,0-3 0,-109 11 0,130-21 0,1-1 0,-1-2 0,1-1 0,-1-1 0,1-2 0,0-1 0,0-1 0,1-2 0,0-1 0,1-1 0,0-2 0,0-1 0,-40-26 0,59 33 0,1 0 0,0-1 0,0 0 0,0 0 0,-8-12 0,15 19 0,0-1 0,1-1 0,-1 1 0,1 0 0,0 0 0,0 0 0,0-1 0,0 1 0,0-1 0,0 1 0,1-1 0,-1 1 0,1-1 0,0 1 0,0-1 0,-1 1 0,2-1 0,-1 1 0,0-1 0,0 1 0,1-1 0,0 1 0,-1-1 0,1 1 0,0-1 0,0 1 0,0 0 0,1 0 0,1-4 0,5-3 0,-1 1 0,1 1 0,0 0 0,1 0 0,0 0 0,0 1 0,0 0 0,1 1 0,14-6 0,103-34 0,-74 28 0,-2 0 0,74-30 0,-153 45 0,-27 4 0,-933 10 0,638-14 0,-84 4 0,-448-5 0,850 0 0,31 3 0,1 0 0,0 0 0,0 0 0,0 0 0,-1 0 0,1 0 0,0 0 0,0 0 0,0 0 0,-1 0 0,1 0 0,0 0 0,0 0 0,-1 0 0,1 0 0,0 0 0,0 0 0,0-1 0,-1 1 0,1 0 0,0 0 0,0 0 0,0 0 0,0 0 0,-1 0 0,1-1 0,0 1 0,0 0 0,0 0 0,0 0 0,0-1 0,0 1 0,0 0 0,-1 0 0,1 0 0,0-1 0,0 1 0,0 0 0,0 0 0,0 0 0,0-1 0,0 1 0,0 0 0,0 0 0,0-1 0,0 1 0,0 0 0,4-3 0,1 1 0,-1-1 0,0 1 0,1 0 0,-1 1 0,1-1 0,9-1 0,218-63 0,114-30 0,-267 82 0,-261 16 0,67-2 0,-173 1 0,498-1 0,2141 0-1488,-2269 1 1488,-54 3 0,-55 5 0,-181 24 832,-225 5-1,-216-22-1497,540-15 541,-687-1 2,763 1 123,18-1 0,-1 1 0,1-2 0,-1 0 0,1-1 0,0-1 0,-17-4 0,30 7 0,0-1 0,1 0 0,-1 0 0,0 0 0,0 0 0,0 0 1,1 0-1,-1 0 0,0 0 0,1-1 0,-1 1 0,1 0 0,0-1 0,-1 0 1,1 1-1,0-1 0,0 0 0,0 1 0,0-1 0,0 0 0,1 0 1,-2-2-1,2 0 28,-1 0 0,1 1 0,0-1 0,0 0 1,1 1-1,-1-1 0,1 1 0,0-1 0,0 1 0,0-1 1,2-5-1,5-6 51,0 0 1,1 0 0,0 1 0,16-17-1,132-133-79,-45 52 0,-100 96 0,-19 19 0,-26 23 0,-52 53 0,-40 35 0,122-110 0,-1-1 0,-1 0 0,1 0 0,0 0 0,-1 0 0,1-1 0,-1 1 0,0-1 0,0 0 0,0-1 0,0 1 0,0-1 0,0 0 0,0 0 0,0-1 0,-1 0 0,1 1 0,0-2 0,0 1 0,0-1 0,-1 1 0,1-2 0,0 1 0,0 0 0,0-1 0,0 0 0,1 0 0,-1-1 0,0 1 0,1-1 0,0 0 0,-1 0 0,1 0 0,0-1 0,1 1 0,-1-1 0,-5-7 0,-3-5 0,0-1 0,1-1 0,0 0 0,2 0 0,-13-33 0,20 47 0,-8-13 0,3 21 0,-1 32 0,5-17 0,-9 30 0,-3 0 0,-1-1 0,-3-1 0,-2 0 0,-2-2 0,-39 60 0,60-102 0,0 0 0,0 0 0,0 0 0,0 0 0,-1-1 0,1 1 0,-1-1 0,1 1 0,-1-1 0,0 0 0,0 0 0,0 0 0,0 0 0,-1-1 0,-5 3 0,6-4 0,1 0 0,0-1 0,0 1 0,-1-1 0,1 1 0,0-1 0,0 0 0,0 0 0,0 0 0,0 0 0,0 0 0,0 0 0,0 0 0,0-1 0,1 1 0,-1-1 0,0 1 0,1-1 0,-1 0 0,1 0 0,0 1 0,-1-1 0,1 0 0,0 0 0,0 0 0,0-3 0,-13-22 0,2-1 0,2 0 0,0-1 0,2-1 0,1 1 0,1-1 0,2 0 0,1 0 0,1-57 0,2 85 0,0 0 0,-1 1 0,1-1 0,0 0 0,0 1 0,0-1 0,1 0 0,-1 0 0,0 1 0,1-1 0,-1 1 0,1-1 0,-1 0 0,1 1 0,0-1 0,-1 1 0,1-1 0,0 1 0,0 0 0,0-1 0,1 1 0,-1 0 0,0-1 0,0 1 0,1 0 0,-1 0 0,0 0 0,1 0 0,2-1 0,-2 3 0,0-1 0,0 1 0,0-1 0,0 1 0,0 0 0,0 0 0,0 0 0,0 0 0,0 0 0,0 0 0,0 1 0,-1-1 0,1 0 0,0 1 0,-1-1 0,0 1 0,1 0 0,-1 0 0,0-1 0,0 1 0,0 0 0,1 2 0,42 57 0,5 8 0,-48-68 0,22 35 0,-9-24 0,-13-12 0,-1 0 0,1 0 0,-1 0 0,1 0 0,-1 0 0,0 0 0,1-1 0,-1 1 0,1 0 0,-1 0 0,0 0 0,1 0 0,-1-1 0,1 1 0,-1 0 0,0 0 0,1-1 0,-1 1 0,0 0 0,1-1 0,-1 1 0,0 0 0,0-1 0,1 1 0,-1 0 0,0-1 0,0 1 0,0-1 0,0 1 0,1 0 0,-1-1 0,0 1 0,0-1 0,0 1 0,0-1 0,5-30 0,-2 1 0,-1-1 0,-1 1 0,-1-1 0,-7-45 0,3 28 0,-5-24 0,6 64 0,6 44 0,3 12 0,5 55 0,-11-93 0,0 1 0,-1-1 0,0 1 0,0-1 0,-1 0 0,0 1 0,-6 13 0,7-21 0,0-1 0,1 0 0,-1 0 0,-1 0 0,1 1 0,0-1 0,0 0 0,-1 0 0,1-1 0,-1 1 0,0 0 0,1 0 0,-1-1 0,0 1 0,0-1 0,0 1 0,0-1 0,0 0 0,-1 0 0,1 0 0,0 0 0,-5 1 0,4-2 0,-1 0 0,1 0 0,-1-1 0,1 1 0,-1-1 0,1 0 0,0 0 0,-1 0 0,1 0 0,0 0 0,0-1 0,0 0 0,0 1 0,-3-4 0,-4-2 0,1 0 0,0-1 0,0 0 0,1-1 0,0 0 0,1 0 0,-12-20 0,56 187 0,-37-158 0,0 0 0,0 0 0,1-1 0,-1 1 0,0 0 0,0 0 0,0 0 0,0 0 0,0 0 0,0 0 0,0 0 0,0 0 0,1 0 0,-1 0 0,0 0 0,0-1 0,0 1 0,0 0 0,0 0 0,0 0 0,0 0 0,1 0 0,-1 0 0,0 0 0,0 0 0,0 0 0,0 0 0,0 0 0,0 0 0,1 0 0,-1 0 0,0 0 0,0 1 0,0-1 0,0 0 0,0 0 0,0 0 0,0 0 0,1 0 0,-1 0 0,0 0 0,0 0 0,0 0 0,0 0 0,0 0 0,0 1 0,0-1 0,0 0 0,0 0 0,0 0 0,0 0 0,0 0 0,1 0 0,-1 0 0,0 1 0,0-1 0,0 0 0,0 0 0,0 0 0,0 0 0,7-19 0,-7 16 0,1-1 0,0 0 0,0 1 0,1-1 0,-1 0 0,1 1 0,0 0 0,0-1 0,0 1 0,0 0 0,1 0 0,3-3 0,-5 5 0,0 1 0,0-1 0,0 1 0,0 0 0,1 0 0,-1 0 0,0 0 0,0 0 0,0 0 0,0 0 0,1 0 0,-1 0 0,0 0 0,0 1 0,0-1 0,0 0 0,0 1 0,0-1 0,0 1 0,0-1 0,0 1 0,0 0 0,2 1 0,20 23 0,-3-3 0,-13-14 0,-10-27 0,4-48 0,-1 15 0,-6 101 0,-1 7 0,-4-1 0,-2 0 0,-2 0 0,-41 95 0,53-142 0,0-1 0,-1 0 0,0 1 0,0-1 0,-9 9 0,13-15 0,-1 0 0,0 0 0,1 0 0,-1-1 0,0 1 0,0 0 0,0-1 0,1 1 0,-1 0 0,0-1 0,0 1 0,0-1 0,0 0 0,0 1 0,0-1 0,0 0 0,0 1 0,0-1 0,-1 0 0,1 0 0,0 0 0,0 0 0,0 0 0,0 0 0,0 0 0,0-1 0,0 1 0,0 0 0,0 0 0,0-1 0,0 1 0,0-1 0,0 1 0,0-1 0,0 1 0,0-1 0,0 0 0,1 1 0,-1-1 0,0 0 0,0 0 0,1 0 0,-1 1 0,0-1 0,1 0 0,-1 0 0,1 0 0,-1 0 0,1 0 0,0 0 0,-1-2 0,-8-15 0,1 0 0,0-1 0,2 0 0,-8-35 0,-9-85 0,20 122 0,0-4 0,-4-23 0,2 0 0,1 0 0,3 0 0,5-55 0,-4 96 0,0 0 0,0 0 0,0 0 0,1 0 0,-1 1 0,1-1 0,0 0 0,0 0 0,0 1 0,0-1 0,0 1 0,1-1 0,-1 1 0,1-1 0,0 1 0,0 0 0,0 0 0,0 0 0,0 0 0,0 0 0,0 0 0,0 0 0,1 1 0,-1-1 0,1 1 0,-1 0 0,1 0 0,0 0 0,0 0 0,-1 0 0,1 0 0,4 0 0,-3 2 0,0-1 0,1 1 0,-1 0 0,0 0 0,0 0 0,0 1 0,0 0 0,-1-1 0,1 1 0,0 1 0,-1-1 0,1 0 0,-1 1 0,0 0 0,0 0 0,0 0 0,0 0 0,0 0 0,-1 0 0,1 1 0,2 5 0,5 10 0,-1 1 0,-1-1 0,-1 1 0,-1 1 0,0-1 0,-2 1 0,3 26 0,2 150 0,-9-190 0,-1 31 0,1-38 0,0 0 0,0 0 0,-1 0 0,1 0 0,0-1 0,0 1 0,0 0 0,0 0 0,0 0 0,0 0 0,-1 0 0,1 0 0,0 0 0,0 0 0,0 0 0,0 0 0,0-1 0,-1 1 0,1 0 0,0 0 0,0 0 0,0 0 0,0 0 0,-1 0 0,1 0 0,0 0 0,0 0 0,0 0 0,0 1 0,-1-1 0,1 0 0,0 0 0,0 0 0,0 0 0,0 0 0,0 0 0,-1 0 0,1 0 0,0 0 0,0 0 0,0 1 0,0-1 0,0 0 0,0 0 0,0 0 0,-1 0 0,1 0 0,0 0 0,0 1 0,0-1 0,0 0 0,0 0 0,0 0 0,0 1 0,-8-19 0,1 0 0,0 0 0,1-1 0,1 0 0,-2-21 0,-7-23 0,-1 8 0,-41-177 0,55 229 0,1 1 0,-1-1 0,1 1 0,0 0 0,0-1 0,0 1 0,0-1 0,0 1 0,1 0 0,-1-1 0,1 1 0,-1 0 0,1-1 0,0 1 0,0 0 0,0 0 0,0 0 0,1 0 0,-1 0 0,2-2 0,-1 3 0,-1 0 0,1 0 0,-1 0 0,1 0 0,-1 0 0,1 1 0,0-1 0,0 0 0,-1 1 0,1 0 0,0-1 0,0 1 0,-1 0 0,1 0 0,0 0 0,0 0 0,0 0 0,-1 1 0,1-1 0,0 0 0,0 1 0,-1 0 0,1-1 0,0 1 0,-1 0 0,4 1 0,0 2 0,0-1 0,1 1 0,-1 0 0,-1 0 0,1 1 0,-1 0 0,0-1 0,0 1 0,0 1 0,0-1 0,-1 0 0,0 1 0,4 11 0,3 9 0,13 51 0,-16-48 0,5 13 0,-4-19 0,-1 0 0,-1 0 0,-2 0 0,0 1 0,1 40 0,-5-63 0,0 0 0,0 0 0,0 0 0,1 0 0,-1 0 0,0 0 0,-1 0 0,1 0 0,0 0 0,0 0 0,0 0 0,-1 0 0,1 0 0,0 0 0,-1 0 0,1-1 0,-1 1 0,1 0 0,-1 0 0,1 0 0,-1 0 0,0-1 0,1 1 0,-1 0 0,0-1 0,0 1 0,1 0 0,-1-1 0,0 1 0,0-1 0,0 1 0,0-1 0,0 0 0,0 1 0,0-1 0,0 0 0,0 0 0,0 1 0,0-1 0,0 0 0,0 0 0,0 0 0,0 0 0,0-1 0,0 1 0,0 0 0,0 0 0,0 0 0,0-1 0,0 1 0,1-1 0,-1 1 0,0-1 0,0 1 0,0-1 0,0 1 0,0-2 0,-6-2 0,0-1 0,1 0 0,-1 0 0,1 0 0,-10-13 0,-2-5 0,1-1 0,-24-47 0,35 60 0,1-1 0,0 0 0,0 0 0,1 0 0,1-1 0,0 1 0,1-1 0,-2-24 0,6 34 0,1 18 0,3 24 0,2 236 0,-14-242 0,5-33 0,1 0 0,-1 0 0,1-1 0,-1 1 0,1 0 0,-1 0 0,1-1 0,0 1 0,-1 0 0,1-1 0,-1 1 0,1 0 0,0-1 0,-1 1 0,1 0 0,0-1 0,-1 1 0,1-1 0,0 1 0,0-1 0,-1 1 0,1-1 0,0 1 0,0-1 0,0 1 0,0-1 0,-1 1 0,1-1 0,0 0 0,-16-65 0,-1-77 0,19 182 0,-2 0 0,-8 62 0,8-100 0,0-1 0,0 1 0,0 0 0,0-1 0,-1 1 0,1-1 0,0 1 0,0 0 0,0-1 0,-1 1 0,1-1 0,0 1 0,-1-1 0,1 1 0,-1 0 0,1-1 0,0 0 0,-1 1 0,1-1 0,-1 1 0,1-1 0,-1 0 0,0 1 0,1-1 0,-1 0 0,1 1 0,-1-1 0,1 0 0,-2 0 0,-11-11 0,-7-32 0,7-21 0,3-1 0,2 1 0,2-99 0,6 157 0,0-1 0,0 1 0,1 0 0,0 0 0,0-1 0,0 1 0,1 0 0,0 0 0,4-10 0,-5 15 0,0-1 0,0 1 0,1-1 0,-1 1 0,0-1 0,1 1 0,-1 0 0,0 0 0,1-1 0,0 1 0,-1 0 0,1 0 0,0 1 0,-1-1 0,1 0 0,0 1 0,0-1 0,0 1 0,0-1 0,-1 1 0,1 0 0,0 0 0,0 0 0,0 0 0,0 0 0,0 0 0,0 0 0,0 1 0,-1-1 0,1 1 0,0-1 0,0 1 0,0 0 0,-1 0 0,3 1 0,5 3 0,-1 0 0,0 1 0,0 0 0,-1 0 0,1 0 0,-1 1 0,-1 0 0,1 1 0,-1 0 0,-1 0 0,1 0 0,7 17 0,2 4 0,-2 1 0,15 50 0,-14-28 0,-3 1 0,-1 1 0,-3 0 0,-3 0 0,-2 80 0,-2-129 0,-1 1 0,0-1 0,0 1 0,0-1 0,-1 0 0,0 0 0,0 0 0,-4 9 0,5-14 0,1 1 0,-1 0 0,1 0 0,-1 0 0,1-1 0,-1 1 0,0 0 0,0-1 0,1 1 0,-1 0 0,0-1 0,0 1 0,0-1 0,1 1 0,-1-1 0,0 0 0,0 1 0,0-1 0,0 0 0,0 0 0,-1 1 0,0-2 0,1 1 0,-1 0 0,1-1 0,0 1 0,-1-1 0,1 0 0,0 1 0,-1-1 0,1 0 0,0 0 0,0 0 0,0 0 0,-1 0 0,1 0 0,0 0 0,0 0 0,1-1 0,-3-1 0,-5-13 0,0 0 0,0 0 0,2-1 0,0 0 0,1 0 0,-6-35 0,-3-7 0,9 40 0,-6-15 0,2-1 0,1 0 0,2 0 0,-3-60 0,24 176 0,4 61 0,-19-156 0,1-1 0,0 1 0,2 0 0,-1 0 0,2 0 0,0 0 0,0 1 0,1 0 0,1 0 0,0 0 0,1 0 0,1 1 0,0 0 0,0 1 0,1-1 0,0 2 0,1-1 0,20-15 0,-29 25 0,0 0 0,0 0 0,0 0 0,0 0 0,0 0 0,0 1 0,1-1 0,-1 0 0,0 1 0,1-1 0,-1 1 0,0-1 0,1 1 0,-1-1 0,0 1 0,1 0 0,-1 0 0,1 0 0,-1 0 0,1 0 0,-1 0 0,2 1 0,-2-1 0,0 1 0,0 0 0,0 0 0,0-1 0,0 1 0,0 0 0,0 0 0,0 0 0,0 1 0,0-1 0,-1 0 0,1 0 0,0 0 0,-1 0 0,1 1 0,-1-1 0,1 0 0,-1 3 0,2 6 0,0 0 0,-1 0 0,-1 0 0,0 0 0,-1 11 0,-2 4 0,0 0 0,-2 0 0,-1 0 0,-1-1 0,-1 0 0,-21 44 0,29-66 0,0-1 0,-1 0 0,1 0 0,-1 1 0,1-1 0,-1 0 0,1 0 0,-1 0 0,0 0 0,0 0 0,0 0 0,0 0 0,1 0 0,-1 0 0,0 0 0,0-1 0,-1 1 0,1 0 0,0-1 0,0 1 0,0-1 0,-2 1 0,2-1 0,1-1 0,-1 1 0,0-1 0,0 0 0,1 1 0,-1-1 0,0 0 0,1 0 0,-1 1 0,1-1 0,-1 0 0,1 0 0,-1 0 0,1 0 0,0 0 0,-1 0 0,1 0 0,0 0 0,0 0 0,0 0 0,-1-1 0,-4-65 0,5 65 0,0-6 0,0 0 0,0 0 0,1 0 0,0 0 0,0 0 0,1 0 0,5-13 0,-6 19 0,0-1 0,0 0 0,1 1 0,0 0 0,-1-1 0,1 1 0,0 0 0,0 0 0,0 0 0,0 0 0,1 0 0,-1 0 0,0 1 0,1-1 0,-1 1 0,1 0 0,0 0 0,-1 0 0,1 0 0,0 0 0,0 0 0,0 1 0,-1-1 0,1 1 0,4 0 0,0 0 0,0 0 0,0 1 0,-1 0 0,1 0 0,0 1 0,0-1 0,-1 2 0,0-1 0,11 6 0,53 36 0,-55-34 0,-13-8 0,-1-1 0,1 1 0,0-1 0,0 0 0,0 0 0,0 0 0,-1 0 0,1 0 0,1 0 0,-1 0 0,0-1 0,0 1 0,0-1 0,0 1 0,0-1 0,1 0 0,-1 0 0,0 0 0,0 0 0,0 0 0,0-1 0,1 1 0,-1-1 0,0 1 0,0-1 0,0 0 0,0 0 0,0 1 0,0-2 0,0 1 0,0 0 0,-1 0 0,1-1 0,0 1 0,-1-1 0,1 1 0,-1-1 0,1 1 0,-1-1 0,0 0 0,0 0 0,0 0 0,0 0 0,2-3 0,4-13 0,-1 1 0,-1-1 0,0 0 0,3-27 0,-1 12 0,-6 29 0,19-63 0,-19 64 0,1-1 0,-1 0 0,1 1 0,0 0 0,0-1 0,1 1 0,-1 0 0,0 0 0,1 0 0,0 1 0,0-1 0,0 1 0,0-1 0,0 1 0,4-2 0,-6 4 0,1 0 0,-1-1 0,0 1 0,0 0 0,1 0 0,-1 0 0,0 1 0,0-1 0,1 0 0,-1 0 0,0 1 0,0-1 0,1 1 0,-1-1 0,0 1 0,0-1 0,0 1 0,0 0 0,0-1 0,0 1 0,0 0 0,0 0 0,0 0 0,0 0 0,0 0 0,-1 0 0,1 0 0,0 0 0,-1 0 0,1 0 0,0 0 0,-1 1 0,0-1 0,1 0 0,-1 2 0,17 50 0,-16-48 0,14 64 0,-16-70 0,1-1 0,0 0 0,0 1 0,0-1 0,0 1 0,0-1 0,1 0 0,-1 1 0,0-1 0,1 1 0,-1-1 0,1 1 0,0-1 0,-1 1 0,1-1 0,0 1 0,0 0 0,0-1 0,0 1 0,0 0 0,0 0 0,0 0 0,1 0 0,-1 0 0,0 0 0,1 0 0,-1 0 0,0 0 0,1 1 0,-1-1 0,1 0 0,-1 1 0,1-1 0,-1 1 0,1 0 0,0 0 0,-1-1 0,1 1 0,-1 0 0,1 0 0,0 0 0,-1 1 0,1-1 0,-1 0 0,1 1 0,0-1 0,-1 1 0,1-1 0,-1 1 0,0 0 0,1-1 0,1 2 0,37 40 0,-35-35 0,1 0 0,0 0 0,0-1 0,1 0 0,0 0 0,14 9 0,-19-14 0,1 1 0,-1-1 0,0 1 0,0-1 0,0 1 0,0 0 0,-1 0 0,1 0 0,0 0 0,-1 0 0,1 0 0,-1 0 0,0 0 0,0 1 0,0-1 0,0 0 0,0 1 0,0-1 0,-1 1 0,1-1 0,-1 1 0,1 5 0,1 7 0,-2-15 0,1-1 0,-1 1 0,0 0 0,0 0 0,0 0 0,0 0 0,0 0 0,0 0 0,0 0 0,0 0 0,0 0 0,0 0 0,0 0 0,1 0 0,-1 0 0,0 0 0,0 0 0,0 0 0,0 0 0,0 0 0,0 0 0,0 0 0,0 0 0,0 0 0,1 0 0,-1 0 0,0 0 0,0 0 0,0 0 0,0 0 0,0 0 0,0 0 0,0 0 0,0 0 0,0 0 0,0 0 0,0 0 0,1 0 0,-1 0 0,0 1 0,0-1 0,0 0 0,0 0 0,0 0 0,0 0 0,0 0 0,0 0 0,0 0 0,0 0 0,0 0 0,0 0 0,0 0 0,0 1 0,0-1 0,0 0 0,2-13 0,-6 2 0,3 11 0,1 0 0,-1 0 0,0 0 0,1 0 0,-1 0 0,0 0 0,1 0 0,-1 0 0,1 0 0,-1 0 0,0 0 0,1 0 0,-1 1 0,0-1 0,1 0 0,-1 1 0,1-1 0,-1 0 0,1 1 0,-1-1 0,1 0 0,-1 1 0,1-1 0,-1 1 0,0 0 0,-28 38 0,26-34 0,1-1 0,-1 1 0,1-1 0,-1 0 0,-1 0 0,1 0 0,0-1 0,-1 1 0,0-1 0,0 0 0,0 0 0,-8 5 0,10-8 0,1 0 0,-1 0 0,1 0 0,-1 0 0,1-1 0,-1 1 0,1-1 0,-1 1 0,1-1 0,0 1 0,-1-1 0,1 0 0,0 1 0,-1-1 0,1 0 0,0 0 0,0 0 0,0 0 0,0 0 0,0 0 0,0-1 0,0 1 0,0 0 0,0 0 0,1-1 0,-1 1 0,0-1 0,1 1 0,-1 0 0,1-1 0,0 1 0,-1-3 0,-13-53 0,14 55 0,-10-73 0,4-1 0,5-125 0,2 198 0,-1-5 0,0 1 0,0 0 0,1-1 0,0 1 0,1 0 0,0 0 0,2-8 0,-4 15 0,0 0 0,0 0 0,1 0 0,-1 0 0,0 0 0,0-1 0,0 1 0,0 0 0,0 0 0,0 0 0,0 0 0,0 0 0,0 0 0,1 0 0,-1 0 0,0-1 0,0 1 0,0 0 0,0 0 0,0 0 0,0 0 0,1 0 0,-1 0 0,0 0 0,0 0 0,0 0 0,0 0 0,0 0 0,1 0 0,-1 0 0,0 0 0,0 0 0,0 0 0,0 0 0,0 0 0,1 0 0,-1 0 0,0 0 0,0 0 0,0 0 0,0 1 0,0-1 0,0 0 0,1 0 0,-1 0 0,0 0 0,0 0 0,0 0 0,0 0 0,0 0 0,0 1 0,0-1 0,0 0 0,0 0 0,0 0 0,1 0 0,-1 0 0,0 0 0,0 1 0,0-1 0,0 0 0,0 0 0,0 0 0,0 0 0,0 1 0,6 17 0,2 24 0,-7-11 0,0 1 0,-2-1 0,-2 1 0,0-1 0,-2 0 0,-2 0 0,-1-1 0,-19 49 0,17-54 0,-1 0 0,-1-2 0,-2 1 0,0-1 0,-1-1 0,-2-1 0,0 0 0,-1-1 0,-1-1 0,-31 24 0,48-41 0,-1 0 0,0 0 0,1 0 0,-1 0 0,0-1 0,0 1 0,0-1 0,0 0 0,-1 0 0,1 0 0,0 0 0,0-1 0,-1 1 0,-3-1 0,5 0 0,1 0 0,0-1 0,-1 0 0,1 1 0,-1-1 0,1 0 0,0 0 0,0 1 0,-1-1 0,1 0 0,0 0 0,0-1 0,0 1 0,0 0 0,0 0 0,0 0 0,0-1 0,1 1 0,-1 0 0,0-1 0,1 1 0,-1-1 0,1 1 0,-1-1 0,1 1 0,0-1 0,0 1 0,-1-1 0,1 1 0,0-1 0,1-2 0,-1-13 0,0 0 0,2 0 0,0 0 0,1 1 0,0-1 0,2 1 0,0-1 0,0 1 0,16-28 0,6-7 0,51-73 0,-74 119 0,0-1 0,0 1 0,0 1 0,0-1 0,9-7 0,-12 12 0,-1 0 0,1-1 0,-1 1 0,1 0 0,-1-1 0,1 1 0,-1 0 0,1 0 0,-1 0 0,1-1 0,-1 1 0,1 0 0,0 0 0,-1 0 0,1 0 0,-1 0 0,1 0 0,0 0 0,-1 0 0,1 0 0,-1 0 0,1 0 0,-1 0 0,1 1 0,0-1 0,0 0 0,0 2 0,0-1 0,0 0 0,-1 0 0,1 0 0,0 1 0,-1-1 0,1 0 0,0 1 0,-1-1 0,0 0 0,1 1 0,-1-1 0,0 1 0,0-1 0,0 1 0,0 1 0,1 18 0,-2 1 0,-1-1 0,0 0 0,-2 0 0,-6 23 0,-37 103 0,34-117 0,8-25 0,2-9 0,5-15 0,6-6 0,1 1 0,1 1 0,2 0 0,0 0 0,1 1 0,18-23 0,1-2 0,93-146-1365,-75 117-5461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56.647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2034 703 24575,'4'-23'0,"-3"20"0,0 0 0,0 0 0,-1 0 0,1 0 0,-1 0 0,0 0 0,0 0 0,0 0 0,-1-5 0,-2-4 0,-1-1 0,-1 1 0,0 0 0,0 0 0,-1 1 0,-1 0 0,0 0 0,0 0 0,-1 1 0,0 0 0,-1 1 0,-11-10 0,0 1 0,-1 1 0,0 2 0,-1 0 0,-1 1 0,-26-12 0,-12 1 0,-1 2 0,-2 2 0,0 4 0,0 2 0,-130-12 0,-338 18 0,451 11 0,1414-5 0,-682 6 0,-1184-5-142,-788 8-412,1281-5 554,-311 11 0,15 26 0,276-28 0,48-13 0,16-5 0,18-8 0,141-92 278,58-35 140,-212 137-418,0 1 0,1 0 0,0 0 0,1 1 0,-1 0 0,1 1 0,12-3 0,-20 6 0,0 0 0,0-1 0,0 1 0,0 0 0,1 1 0,-1-1 0,0 1 0,0-1 0,0 1 0,0 0 0,0 0 0,0 0 0,0 1 0,0-1 0,-1 1 0,1-1 0,0 1 0,-1 0 0,1 0 0,-1 0 0,0 0 0,0 1 0,0-1 0,0 1 0,0-1 0,0 1 0,0 0 0,1 5 0,8 17 0,-1 0 0,-1 1 0,-1 0 0,8 54 0,-10-28 0,1 89 0,-8-120 0,0-1 0,-1 1 0,-1-1 0,-6 20 0,-1-21 0,10-19 0,0 0 0,0 0 0,-1 0 0,1 1 0,0-1 0,0 0 0,-1 0 0,1 0 0,0 0 0,0 0 0,-1 0 0,1 0 0,0 0 0,0 0 0,-1-1 0,1 1 0,0 0 0,0 0 0,0 0 0,-1 0 0,1 0 0,0 0 0,0 0 0,-1 0 0,1-1 0,0 1 0,0 0 0,0 0 0,0 0 0,-1-1 0,1 1 0,0 0 0,0 0 0,0 0 0,0-1 0,0 1 0,-1 0 0,1-1 0,-9-35 0,8 16 0,2-1 0,-1 1 0,8-38 0,-5 46 0,-1 1 0,1 0 0,1-1 0,0 2 0,1-1 0,0 0 0,0 1 0,10-14 0,-14 22 0,1 0 0,-1 0 0,1 1 0,-1-1 0,1 0 0,-1 0 0,1 1 0,0-1 0,0 1 0,0 0 0,0 0 0,0-1 0,0 1 0,0 0 0,1 1 0,-1-1 0,0 0 0,1 1 0,-1-1 0,0 1 0,1 0 0,-1-1 0,0 1 0,1 1 0,-1-1 0,0 0 0,1 0 0,-1 1 0,0-1 0,1 1 0,-1 0 0,0 0 0,0 0 0,0 0 0,0 0 0,0 0 0,0 0 0,0 1 0,0-1 0,2 3 0,4 4 0,0 0 0,0 1 0,-1 0 0,0 0 0,0 0 0,9 21 0,47 122 0,-22-45 0,-40-105 0,0 0 0,0 0 0,0 0 0,0 0 0,0 1 0,0-2 0,1 1 0,-1 0 0,0 0 0,1 0 0,0-1 0,-1 1 0,1 0 0,0-1 0,0 0 0,0 1 0,3 0 0,-3-1 0,-1-1 0,0 0 0,1 0 0,-1 0 0,1 0 0,-1 0 0,0 0 0,1-1 0,-1 1 0,0 0 0,1-1 0,-1 1 0,0-1 0,1 1 0,-1-1 0,0 0 0,0 1 0,0-1 0,1 0 0,-1 0 0,1-1 0,6-7 0,-1 1 0,0-1 0,-1-1 0,1 1 0,7-18 0,10-25 0,-20 39 0,1 1 0,0 0 0,1 0 0,0 0 0,1 1 0,1 0 0,-1 0 0,2 1 0,12-13 0,-19 21 0,0 1 0,0-1 0,0 1 0,1 0 0,-1 0 0,0 0 0,0 0 0,1 0 0,-1 0 0,1 1 0,-1-1 0,0 1 0,1-1 0,-1 1 0,1 0 0,-1 0 0,1 0 0,-1 1 0,1-1 0,-1 0 0,1 1 0,-1 0 0,0 0 0,1-1 0,-1 1 0,0 0 0,0 1 0,0-1 0,0 0 0,0 1 0,0-1 0,0 1 0,0 0 0,0-1 0,-1 1 0,1 0 0,-1 0 0,1 0 0,1 3 0,6 10 0,0 0 0,-1 0 0,0 1 0,7 22 0,-12-29 0,11 35 0,-12-35 0,0 0 0,1 0 0,0 0 0,1 0 0,0 0 0,9 14 0,-13-23 0,1 0 0,-1 0 0,0 0 0,1 0 0,-1 0 0,1-1 0,-1 1 0,0 0 0,1 0 0,-1 0 0,0 0 0,1-1 0,-1 1 0,0 0 0,1 0 0,-1-1 0,0 1 0,0 0 0,1-1 0,-1 1 0,0 0 0,0-1 0,0 1 0,1 0 0,-1-1 0,0 1 0,0 0 0,0-1 0,0 1 0,0-1 0,0 1 0,0 0 0,0-1 0,0 1 0,0-1 0,0 1 0,0 0 0,0-1 0,0 0 0,5-23 0,-2 5 0,4-21 0,19-66 0,-24 97 0,2-1 0,-1 1 0,1 0 0,1 0 0,-1 0 0,2 1 0,-1-1 0,1 1 0,0 1 0,1-1 0,0 1 0,12-10 0,-15 14 0,-1 1 0,1 0 0,0 0 0,0 1 0,0-1 0,0 1 0,0 0 0,0 0 0,0 0 0,1 1 0,-1-1 0,0 1 0,0 0 0,0 0 0,1 0 0,-1 1 0,0 0 0,0 0 0,0 0 0,0 0 0,0 0 0,0 1 0,0 0 0,0 0 0,0 0 0,-1 0 0,1 0 0,-1 1 0,1 0 0,3 4 0,10 9 0,-1 1 0,-1 1 0,0 0 0,15 25 0,-27-39 0,132 228 0,-49-77 0,-80-145-116,-5-6 33,1 0 0,0-1-1,0 1 1,1-1 0,-1 1-1,1-1 1,-1 0 0,1 1 0,0-2-1,1 1 1,-1 0 0,0 0 0,1-1-1,4 3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6:00.928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0 1 24575,'0'0'-8191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6:06.107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0 1 24575,'3'0'0,"7"0"0,7 0 0,3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44.12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1791 604 24575,'2'-3'0,"-1"0"0,1 0 0,0 0 0,0 0 0,0 1 0,0-1 0,0 0 0,0 1 0,6-5 0,5-7 0,4-8 0,1 0 0,1 1 0,0 1 0,24-18 0,-30 28 0,0 0 0,0 1 0,1 0 0,0 2 0,1-1 0,0 2 0,0 0 0,21-6 0,-33 11 0,0 1 0,0-1 0,0 1 0,0-1 0,0 1 0,0 0 0,0 0 0,1 0 0,-1 1 0,0-1 0,0 1 0,0 0 0,0-1 0,-1 1 0,1 1 0,3 0 0,-4 0 0,0-1 0,-1 0 0,1 1 0,0 0 0,-1-1 0,0 1 0,1 0 0,-1 0 0,0-1 0,0 1 0,0 0 0,0 0 0,0 0 0,0 1 0,0-1 0,-1 0 0,1 3 0,0 1 0,-1-1 0,0 1 0,0 0 0,0-1 0,-1 1 0,0 0 0,0-1 0,-1 1 0,1-1 0,-1 0 0,0 1 0,-1-1 0,1 0 0,-1 0 0,0-1 0,-4 6 0,0-2 0,-1 0 0,1-1 0,-2 1 0,1-2 0,-1 1 0,0-1 0,-14 6 0,21-10 0,-1-1 0,1 0 0,0-1 0,-1 1 0,1 0 0,-1-1 0,1 1 0,-1-1 0,1 0 0,-1 0 0,1 0 0,0 0 0,-1 0 0,1 0 0,-6-2 0,7 1 0,-1 0 0,0 0 0,1 0 0,-1-1 0,1 1 0,-1-1 0,1 1 0,0-1 0,-1 1 0,1-1 0,0 0 0,0 1 0,0-1 0,1 0 0,-1 0 0,0 0 0,1 0 0,-1 0 0,1 1 0,-1-1 0,1 0 0,0 0 0,0-3 0,-1-6 0,1 1 0,1-1 0,0 0 0,0 1 0,1-1 0,0 1 0,1-1 0,0 1 0,6-12 0,-6 15 0,0 0 0,0 1 0,1-1 0,0 0 0,1 1 0,-1 0 0,1 0 0,0 0 0,0 1 0,1 0 0,0 0 0,0 0 0,12-7 0,-17 11 0,1 0 0,-1 0 0,1 1 0,0-1 0,-1 0 0,1 1 0,0 0 0,-1-1 0,1 1 0,0 0 0,-1 0 0,1 0 0,0 0 0,-1 0 0,1 0 0,0 0 0,-1 0 0,1 1 0,0-1 0,-1 1 0,1-1 0,0 1 0,-1 0 0,1 0 0,-1-1 0,1 1 0,-1 0 0,0 0 0,1 1 0,-1-1 0,0 0 0,0 0 0,0 1 0,0-1 0,0 0 0,0 1 0,0-1 0,0 1 0,-1-1 0,2 4 0,2 6 0,-1 0 0,0 0 0,0 1 0,-1-1 0,0 12 0,1 13 0,-1 1 0,-2-1 0,-2 0 0,-1 0 0,-2 0 0,-1-1 0,-2 1 0,-2-2 0,0 1 0,-3-1 0,-30 59 0,40-87 0,-1-1 0,1 1 0,-1-1 0,-1 0 0,1 0 0,-1-1 0,0 1 0,0-1 0,0 0 0,-8 5 0,11-8 0,1 0 0,-1 0 0,0-1 0,0 1 0,-1 0 0,1-1 0,0 1 0,0-1 0,0 0 0,0 0 0,0 0 0,0 0 0,0 0 0,0 0 0,-1-1 0,1 1 0,0-1 0,0 1 0,0-1 0,0 0 0,0 0 0,0 0 0,1 0 0,-1 0 0,0 0 0,0 0 0,1 0 0,-1-1 0,1 1 0,-1-1 0,1 0 0,-1 1 0,1-1 0,-2-2 0,-4-9 0,1 1 0,-1-1 0,2 0 0,0 0 0,1-1 0,0 1 0,1-1 0,0 0 0,-1-27 0,4-131 0,0 170 0,1-9 0,1-33 0,-2 43 0,0 0 0,0 0 0,0 0 0,0 1 0,-1-1 0,1 0 0,0 0 0,0 1 0,0-1 0,-1 0 0,1 0 0,0 1 0,-1-1 0,1 0 0,-1 1 0,1-1 0,-1 0 0,1 1 0,-1-1 0,1 1 0,-1-1 0,1 1 0,-1-1 0,0 1 0,1-1 0,-1 1 0,0 0 0,1-1 0,-1 1 0,0 0 0,0 0 0,0-1 0,1 1 0,-1 0 0,0 0 0,0 0 0,1 0 0,-1 0 0,0 0 0,0 0 0,0 0 0,1 0 0,-1 1 0,0-1 0,-1 0 0,-12 6 0,-1 1 0,1 0 0,0 1 0,-23 18 0,25-17 0,-1 0 0,0-1 0,0-1 0,0 0 0,-29 11 0,40-18 0,0 1 0,0-1 0,0 0 0,1 1 0,-1-1 0,0 0 0,0 0 0,0 0 0,0-1 0,0 1 0,1 0 0,-1-1 0,0 1 0,0-1 0,1 0 0,-1 1 0,0-1 0,1 0 0,-1 0 0,0 0 0,1 0 0,-1 0 0,1-1 0,-2 0 0,0-2 0,0 0 0,1 0 0,-1 0 0,1-1 0,0 1 0,0-1 0,0 1 0,0-1 0,0-5 0,-2-8 0,1 1 0,1-1 0,1 0 0,1-24 0,5 4 0,1 0 0,3 0 0,0 0 0,3 2 0,1-1 0,2 1 0,21-38 0,-33 68 0,-1 1 0,0 0 0,1 0 0,-1 0 0,1 0 0,0 1 0,0-1 0,1 1 0,-1 0 0,1 0 0,0 0 0,0 0 0,0 1 0,5-4 0,-9 7 0,1 0 0,-1 0 0,0 0 0,0 0 0,1 0 0,-1 0 0,0 0 0,0 0 0,1 0 0,-1 0 0,0 0 0,0 0 0,1 0 0,-1 0 0,0 0 0,0 0 0,0 0 0,1 0 0,-1 0 0,0 0 0,0 0 0,1 0 0,-1 0 0,0 0 0,0 1 0,0-1 0,1 0 0,-1 0 0,0 0 0,0 0 0,0 1 0,1-1 0,-1 0 0,0 0 0,0 0 0,0 1 0,0-1 0,0 0 0,0 0 0,1 1 0,-3 12 0,-13 17 0,-6-4 0,0 0 0,-2-2 0,-1 0 0,-43 33 0,15-19 0,-83 47 0,122-78 0,6-2 0,-1 0 0,0 0 0,0-1 0,0 0 0,0-1 0,0 0 0,-1 0 0,0-1 0,1 0 0,-1 0 0,0-1 0,-15 0 0,23-1 0,0 0 0,0-1 0,-1 1 0,1-1 0,0 1 0,-1-1 0,1 1 0,0-1 0,0 0 0,0 0 0,0 1 0,0-1 0,0 0 0,0 0 0,0 0 0,0 0 0,0 0 0,0-1 0,1 1 0,-1 0 0,0 0 0,0-2 0,-7-32 0,0 1 0,5 30 0,0 0 0,0 0 0,0 1 0,-1-1 0,1 1 0,-1 0 0,0 0 0,0 0 0,0 0 0,-1 1 0,1 0 0,-1 0 0,1 0 0,-1 0 0,0 1 0,-7-2 0,-11-2 0,-1 1 0,-25 0 0,37 3 0,-24 0 0,-36-3 0,67 3 0,1 1 0,0-1 0,0 0 0,0 0 0,0-1 0,0 1 0,0-1 0,0 0 0,0 0 0,1 0 0,-1 0 0,-5-5 0,8 5 0,0 1 0,0-1 0,0 0 0,1 1 0,-1-1 0,0 0 0,1 1 0,-1-1 0,1 0 0,0 0 0,0 0 0,0 1 0,0-1 0,0 0 0,0 0 0,0 0 0,0 1 0,1-1 0,-1 0 0,1 0 0,-1 1 0,1-1 0,0 0 0,-1 1 0,1-1 0,0 1 0,0-1 0,0 1 0,0-1 0,1 1 0,-1 0 0,0-1 0,3 0 0,51-46 0,-51 44 0,6-3 0,1-1 0,-1 1 0,1 1 0,20-9 0,-25 14 0,-6 5 0,-15 11 0,-26 17 0,36-29 0,-38 27 0,31-14 0,13-16 0,-1 0 0,0 1 0,0-1 0,0 1 0,0-1 0,1 0 0,-1 1 0,0-1 0,0 1 0,1-1 0,-1 0 0,0 1 0,1-1 0,-1 0 0,0 0 0,1 1 0,-1-1 0,0 0 0,1 0 0,-1 1 0,1-1 0,-1 0 0,0 0 0,1 0 0,-1 0 0,1 0 0,-1 1 0,1-1 0,-1 0 0,1 0 0,-1 0 0,0 0 0,1-1 0,-1 1 0,1 0 0,0 0 0,62 0 0,85-10 0,-41 1 0,-18 2 0,-51 2 0,1 2 0,0 2 0,0 1 0,74 11 0,-110-11 0,0 1 0,0-1 0,-1 1 0,1-1 0,0 1 0,-1 0 0,1 0 0,-1 0 0,1 1 0,-1-1 0,0 0 0,1 1 0,-1 0 0,0-1 0,0 1 0,0 0 0,0 0 0,-1 0 0,4 4 0,-5-4 0,1 0 0,-1 0 0,0 0 0,1 0 0,-1 0 0,0 0 0,-1 0 0,1 0 0,0 0 0,0 0 0,-1 0 0,1 0 0,-1 0 0,0 0 0,1 0 0,-1 0 0,0 0 0,0-1 0,-3 4 0,-5 7 0,0-1 0,-1 0 0,-1-1 0,0 0 0,-14 10 0,69-29 0,-7 0 0,1 1 0,48-3 0,-85 11 0,0 0 0,0 0 0,0 0 0,0 0 0,0 0 0,0 0 0,0 0 0,0 0 0,0 1 0,0-1 0,0 0 0,0 1 0,0-1 0,0 1 0,0-1 0,0 1 0,0 0 0,0-1 0,-1 1 0,2 0 0,-2 0 0,0 0 0,1 0 0,-1-1 0,0 1 0,0 0 0,0-1 0,0 1 0,0 0 0,0 0 0,0-1 0,0 1 0,0 0 0,0-1 0,-1 1 0,1 0 0,0-1 0,0 1 0,-1 0 0,1-1 0,0 1 0,-1 1 0,-31 33 0,26-29 0,-33 31 0,-1-1 0,-85 57 0,104-76 0,21-17 0,0 1 0,0-1 0,-1 1 0,1-1 0,0 0 0,0 1 0,-1-1 0,1 1 0,0-1 0,0 1 0,0-1 0,0 0 0,0 1 0,0-1 0,0 1 0,0-1 0,0 1 0,0-1 0,0 1 0,0-1 0,0 1 0,0-1 0,0 1 0,0-1 0,0 0 0,1 1 0,-1-1 0,0 1 0,3 1 0,0 0 0,-1 0 0,1-1 0,0 1 0,0-1 0,0 0 0,0 0 0,0 0 0,1 0 0,-1-1 0,0 1 0,0-1 0,4 0 0,53 5 0,69-4 0,27 1 0,-152-2 0,0 0 0,0 1 0,1-1 0,-1 1 0,0 0 0,0 0 0,0 0 0,0 1 0,0 0 0,0 0 0,-1 0 0,1 0 0,0 0 0,-1 1 0,4 3 0,-5-4 0,0 1 0,0-1 0,-1 1 0,1 0 0,-1 0 0,0 0 0,0 0 0,0 0 0,0 0 0,0 0 0,-1 0 0,0 0 0,1 0 0,-1 0 0,0 0 0,0 1 0,-1-1 0,1 0 0,-1 0 0,-1 5 0,0-1 0,0-1 0,-1 0 0,0 0 0,0 0 0,0 0 0,-1 0 0,0-1 0,0 0 0,-1 1 0,1-2 0,-1 1 0,0 0 0,0-1 0,-1 0 0,1 0 0,-1-1 0,0 1 0,0-1 0,0 0 0,0-1 0,0 0 0,-1 0 0,1 0 0,-1-1 0,0 0 0,1 0 0,-1 0 0,0-1 0,0 0 0,1 0 0,-1-1 0,0 0 0,1 0 0,-1-1 0,-10-3 0,14 3 0,0 0 0,0 1 0,0-1 0,1 0 0,-1-1 0,0 1 0,1 0 0,0-1 0,0 1 0,0-1 0,0 0 0,0 0 0,0 0 0,1 0 0,-1 0 0,1 0 0,0 0 0,0 0 0,-1-7 0,0 1 0,0-1 0,1 0 0,1 1 0,0-1 0,2-16 0,-2 24 0,0 1 0,0-1 0,0 0 0,1 1 0,-1-1 0,1 1 0,-1-1 0,1 0 0,0 1 0,0-1 0,0 1 0,-1 0 0,1-1 0,0 1 0,1 0 0,-1 0 0,0-1 0,0 1 0,1 0 0,-1 0 0,0 0 0,1 0 0,-1 1 0,1-1 0,-1 0 0,1 1 0,-1-1 0,1 1 0,0-1 0,-1 1 0,1 0 0,-1-1 0,1 1 0,0 0 0,0 0 0,-1 0 0,1 1 0,-1-1 0,3 1 0,1 0 0,0 0 0,-1 0 0,1 0 0,0 1 0,-1 0 0,0 0 0,1 0 0,-1 0 0,0 1 0,0 0 0,0 0 0,-1 0 0,5 4 0,3 7 0,0 1 0,-1 0 0,-1 0 0,14 29 0,-20-37 0,0 1 0,0-1 0,-1 1 0,0 0 0,0-1 0,-1 1 0,0 0 0,0 0 0,-1 0 0,0 0 0,0 0 0,-1 0 0,-2 9 0,3-15 0,-1 0 0,1 0 0,-1-1 0,0 1 0,1 0 0,-1 0 0,0 0 0,0-1 0,0 1 0,-1 0 0,1-1 0,0 1 0,0-1 0,-1 0 0,1 1 0,-3 0 0,3-1 0,1-1 0,-1 0 0,0 0 0,0 1 0,1-1 0,-1 0 0,0 0 0,1 0 0,-1 0 0,0 0 0,0 0 0,0 0 0,1 0 0,-1 0 0,0 0 0,1-1 0,-1 1 0,0 0 0,0 0 0,1-1 0,-1 1 0,0 0 0,1-1 0,-1 1 0,0-1 0,1 1 0,-1-1 0,-1-1 0,1 0 0,0 0 0,0 1 0,0-1 0,0 0 0,0 0 0,0 0 0,1 0 0,-1 0 0,1 0 0,-1 0 0,1 0 0,0 0 0,0 0 0,0 0 0,0 0 0,0 0 0,0 0 0,1-1 0,-1 1 0,1 0 0,-1 0 0,1 0 0,0 1 0,-1-1 0,1 0 0,0 0 0,1 0 0,1-2 0,3-3 0,0 1 0,0 0 0,1 1 0,0-1 0,0 1 0,0 1 0,1-1 0,0 1 0,0 1 0,0-1 0,0 1 0,0 1 0,1-1 0,13-1 0,77-14 0,0 3 0,1 6 0,122 2 0,-121 5 0,8-1 0,364-2 0,-367 9 0,-1 5 0,152 33 0,-244-39 0,0 0 0,0 1 0,-1 0 0,23 12 0,-33-15 0,0 0 0,0 0 0,0 0 0,-1 0 0,1 0 0,0 1 0,0-1 0,-1 1 0,1-1 0,-1 1 0,0 0 0,1-1 0,-1 1 0,0 0 0,0 0 0,0 0 0,0 0 0,0 0 0,0 0 0,-1 0 0,1 0 0,-1 0 0,1 1 0,-1-1 0,0 0 0,0 0 0,0 0 0,0 0 0,0 1 0,-1-1 0,1 0 0,-1 0 0,1 0 0,-1 0 0,0 0 0,-1 4 0,-3 2 0,-1 0 0,1 0 0,-1 0 0,-1-1 0,1 0 0,-1 0 0,-1-1 0,1 0 0,-15 9 0,-84 43 0,93-52 0,-36 18 0,-1-3 0,-2-2 0,0-2 0,-1-2 0,0-3 0,-109 11 0,130-21 0,1-1 0,-1-2 0,1-1 0,-1-1 0,1-2 0,0-1 0,0-1 0,1-2 0,0-1 0,1-1 0,0-2 0,0-1 0,-40-26 0,59 33 0,1 0 0,0-1 0,0 0 0,0 0 0,-8-12 0,15 19 0,0-1 0,1-1 0,-1 1 0,1 0 0,0 0 0,0 0 0,0-1 0,0 1 0,0-1 0,0 1 0,1-1 0,-1 1 0,1-1 0,0 1 0,0-1 0,-1 1 0,2-1 0,-1 1 0,0-1 0,0 1 0,1-1 0,0 1 0,-1-1 0,1 1 0,0-1 0,0 1 0,0 0 0,1 0 0,1-4 0,5-3 0,-1 1 0,1 1 0,0 0 0,1 0 0,0 0 0,0 1 0,0 0 0,1 1 0,14-6 0,103-34 0,-74 28 0,-2 0 0,74-30 0,-153 45 0,-27 4 0,-933 10 0,638-14 0,-84 4 0,-448-5 0,850 0 0,31 3 0,1 0 0,0 0 0,0 0 0,0 0 0,-1 0 0,1 0 0,0 0 0,0 0 0,0 0 0,-1 0 0,1 0 0,0 0 0,0 0 0,-1 0 0,1 0 0,0 0 0,0 0 0,0-1 0,-1 1 0,1 0 0,0 0 0,0 0 0,0 0 0,0 0 0,-1 0 0,1-1 0,0 1 0,0 0 0,0 0 0,0 0 0,0-1 0,0 1 0,0 0 0,-1 0 0,1 0 0,0-1 0,0 1 0,0 0 0,0 0 0,0 0 0,0-1 0,0 1 0,0 0 0,0 0 0,0-1 0,0 1 0,0 0 0,4-3 0,1 1 0,-1-1 0,0 1 0,1 0 0,-1 1 0,1-1 0,9-1 0,218-63 0,114-30 0,-267 82 0,-261 16 0,67-2 0,-173 1 0,498-1 0,2141 0-1488,-2269 1 1488,-54 3 0,-55 5 0,-181 24 832,-225 5-1,-216-22-1497,540-15 541,-687-1 2,763 1 123,18-1 0,-1 1 0,1-2 0,-1 0 0,1-1 0,0-1 0,-17-4 0,30 7 0,0-1 0,1 0 0,-1 0 0,0 0 0,0 0 0,0 0 1,1 0-1,-1 0 0,0 0 0,1-1 0,-1 1 0,1 0 0,0-1 0,-1 0 1,1 1-1,0-1 0,0 0 0,0 1 0,0-1 0,0 0 0,1 0 1,-2-2-1,2 0 28,-1 0 0,1 1 0,0-1 0,0 0 1,1 1-1,-1-1 0,1 1 0,0-1 0,0 1 0,0-1 1,2-5-1,5-6 51,0 0 1,1 0 0,0 1 0,16-17-1,132-133-79,-45 52 0,-100 96 0,-19 19 0,-26 23 0,-52 53 0,-40 35 0,122-110 0,-1-1 0,-1 0 0,1 0 0,0 0 0,-1 0 0,1-1 0,-1 1 0,0-1 0,0 0 0,0-1 0,0 1 0,0-1 0,0 0 0,0 0 0,0-1 0,-1 0 0,1 1 0,0-2 0,0 1 0,0-1 0,-1 1 0,1-2 0,0 1 0,0 0 0,0-1 0,0 0 0,1 0 0,-1-1 0,0 1 0,1-1 0,0 0 0,-1 0 0,1 0 0,0-1 0,1 1 0,-1-1 0,-5-7 0,-3-5 0,0-1 0,1-1 0,0 0 0,2 0 0,-13-33 0,20 47 0,-8-13 0,3 21 0,-1 32 0,5-17 0,-9 30 0,-3 0 0,-1-1 0,-3-1 0,-2 0 0,-2-2 0,-39 60 0,60-102 0,0 0 0,0 0 0,0 0 0,0 0 0,-1-1 0,1 1 0,-1-1 0,1 1 0,-1-1 0,0 0 0,0 0 0,0 0 0,0 0 0,-1-1 0,-5 3 0,6-4 0,1 0 0,0-1 0,0 1 0,-1-1 0,1 1 0,0-1 0,0 0 0,0 0 0,0 0 0,0 0 0,0 0 0,0 0 0,0 0 0,0-1 0,1 1 0,-1-1 0,0 1 0,1-1 0,-1 0 0,1 0 0,0 1 0,-1-1 0,1 0 0,0 0 0,0 0 0,0-3 0,-13-22 0,2-1 0,2 0 0,0-1 0,2-1 0,1 1 0,1-1 0,2 0 0,1 0 0,1-57 0,2 85 0,0 0 0,-1 1 0,1-1 0,0 0 0,0 1 0,0-1 0,1 0 0,-1 0 0,0 1 0,1-1 0,-1 1 0,1-1 0,-1 0 0,1 1 0,0-1 0,-1 1 0,1-1 0,0 1 0,0 0 0,0-1 0,1 1 0,-1 0 0,0-1 0,0 1 0,1 0 0,-1 0 0,0 0 0,1 0 0,2-1 0,-2 3 0,0-1 0,0 1 0,0-1 0,0 1 0,0 0 0,0 0 0,0 0 0,0 0 0,0 0 0,0 0 0,0 1 0,-1-1 0,1 0 0,0 1 0,-1-1 0,0 1 0,1 0 0,-1 0 0,0-1 0,0 1 0,0 0 0,1 2 0,42 57 0,5 8 0,-48-68 0,22 35 0,-9-24 0,-13-12 0,-1 0 0,1 0 0,-1 0 0,1 0 0,-1 0 0,0 0 0,1-1 0,-1 1 0,1 0 0,-1 0 0,0 0 0,1 0 0,-1-1 0,1 1 0,-1 0 0,0 0 0,1-1 0,-1 1 0,0 0 0,1-1 0,-1 1 0,0 0 0,0-1 0,1 1 0,-1 0 0,0-1 0,0 1 0,0-1 0,0 1 0,1 0 0,-1-1 0,0 1 0,0-1 0,0 1 0,0-1 0,5-30 0,-2 1 0,-1-1 0,-1 1 0,-1-1 0,-7-45 0,3 28 0,-5-24 0,6 64 0,6 44 0,3 12 0,5 55 0,-11-93 0,0 1 0,-1-1 0,0 1 0,0-1 0,-1 0 0,0 1 0,-6 13 0,7-21 0,0-1 0,1 0 0,-1 0 0,-1 0 0,1 1 0,0-1 0,0 0 0,-1 0 0,1-1 0,-1 1 0,0 0 0,1 0 0,-1-1 0,0 1 0,0-1 0,0 1 0,0-1 0,0 0 0,-1 0 0,1 0 0,0 0 0,-5 1 0,4-2 0,-1 0 0,1 0 0,-1-1 0,1 1 0,-1-1 0,1 0 0,0 0 0,-1 0 0,1 0 0,0 0 0,0-1 0,0 0 0,0 1 0,-3-4 0,-4-2 0,1 0 0,0-1 0,0 0 0,1-1 0,0 0 0,1 0 0,-12-20 0,56 187 0,-37-158 0,0 0 0,0 0 0,1-1 0,-1 1 0,0 0 0,0 0 0,0 0 0,0 0 0,0 0 0,0 0 0,0 0 0,0 0 0,1 0 0,-1 0 0,0 0 0,0-1 0,0 1 0,0 0 0,0 0 0,0 0 0,0 0 0,1 0 0,-1 0 0,0 0 0,0 0 0,0 0 0,0 0 0,0 0 0,0 0 0,1 0 0,-1 0 0,0 0 0,0 1 0,0-1 0,0 0 0,0 0 0,0 0 0,0 0 0,1 0 0,-1 0 0,0 0 0,0 0 0,0 0 0,0 0 0,0 0 0,0 1 0,0-1 0,0 0 0,0 0 0,0 0 0,0 0 0,0 0 0,1 0 0,-1 0 0,0 1 0,0-1 0,0 0 0,0 0 0,0 0 0,0 0 0,7-19 0,-7 16 0,1-1 0,0 0 0,0 1 0,1-1 0,-1 0 0,1 1 0,0 0 0,0-1 0,0 1 0,0 0 0,1 0 0,3-3 0,-5 5 0,0 1 0,0-1 0,0 1 0,0 0 0,1 0 0,-1 0 0,0 0 0,0 0 0,0 0 0,0 0 0,1 0 0,-1 0 0,0 0 0,0 1 0,0-1 0,0 0 0,0 1 0,0-1 0,0 1 0,0-1 0,0 1 0,0 0 0,2 1 0,20 23 0,-3-3 0,-13-14 0,-10-27 0,4-48 0,-1 15 0,-6 101 0,-1 7 0,-4-1 0,-2 0 0,-2 0 0,-41 95 0,53-142 0,0-1 0,-1 0 0,0 1 0,0-1 0,-9 9 0,13-15 0,-1 0 0,0 0 0,1 0 0,-1-1 0,0 1 0,0 0 0,0-1 0,1 1 0,-1 0 0,0-1 0,0 1 0,0-1 0,0 0 0,0 1 0,0-1 0,0 0 0,0 1 0,0-1 0,-1 0 0,1 0 0,0 0 0,0 0 0,0 0 0,0 0 0,0 0 0,0-1 0,0 1 0,0 0 0,0 0 0,0-1 0,0 1 0,0-1 0,0 1 0,0-1 0,0 1 0,0-1 0,0 0 0,1 1 0,-1-1 0,0 0 0,0 0 0,1 0 0,-1 1 0,0-1 0,1 0 0,-1 0 0,1 0 0,-1 0 0,1 0 0,0 0 0,-1-2 0,-8-15 0,1 0 0,0-1 0,2 0 0,-8-35 0,-9-85 0,20 122 0,0-4 0,-4-23 0,2 0 0,1 0 0,3 0 0,5-55 0,-4 96 0,0 0 0,0 0 0,0 0 0,1 0 0,-1 1 0,1-1 0,0 0 0,0 0 0,0 1 0,0-1 0,0 1 0,1-1 0,-1 1 0,1-1 0,0 1 0,0 0 0,0 0 0,0 0 0,0 0 0,0 0 0,0 0 0,0 0 0,1 1 0,-1-1 0,1 1 0,-1 0 0,1 0 0,0 0 0,0 0 0,-1 0 0,1 0 0,4 0 0,-3 2 0,0-1 0,1 1 0,-1 0 0,0 0 0,0 0 0,0 1 0,0 0 0,-1-1 0,1 1 0,0 1 0,-1-1 0,1 0 0,-1 1 0,0 0 0,0 0 0,0 0 0,0 0 0,0 0 0,-1 0 0,1 1 0,2 5 0,5 10 0,-1 1 0,-1-1 0,-1 1 0,-1 1 0,0-1 0,-2 1 0,3 26 0,2 150 0,-9-190 0,-1 31 0,1-38 0,0 0 0,0 0 0,-1 0 0,1 0 0,0-1 0,0 1 0,0 0 0,0 0 0,0 0 0,0 0 0,-1 0 0,1 0 0,0 0 0,0 0 0,0 0 0,0 0 0,0-1 0,-1 1 0,1 0 0,0 0 0,0 0 0,0 0 0,0 0 0,-1 0 0,1 0 0,0 0 0,0 0 0,0 0 0,0 1 0,-1-1 0,1 0 0,0 0 0,0 0 0,0 0 0,0 0 0,0 0 0,-1 0 0,1 0 0,0 0 0,0 0 0,0 1 0,0-1 0,0 0 0,0 0 0,0 0 0,-1 0 0,1 0 0,0 0 0,0 1 0,0-1 0,0 0 0,0 0 0,0 0 0,0 1 0,-8-19 0,1 0 0,0 0 0,1-1 0,1 0 0,-2-21 0,-7-23 0,-1 8 0,-41-177 0,55 229 0,1 1 0,-1-1 0,1 1 0,0 0 0,0-1 0,0 1 0,0-1 0,0 1 0,1 0 0,-1-1 0,1 1 0,-1 0 0,1-1 0,0 1 0,0 0 0,0 0 0,0 0 0,1 0 0,-1 0 0,2-2 0,-1 3 0,-1 0 0,1 0 0,-1 0 0,1 0 0,-1 0 0,1 1 0,0-1 0,0 0 0,-1 1 0,1 0 0,0-1 0,0 1 0,-1 0 0,1 0 0,0 0 0,0 0 0,0 0 0,-1 1 0,1-1 0,0 0 0,0 1 0,-1 0 0,1-1 0,0 1 0,-1 0 0,4 1 0,0 2 0,0-1 0,1 1 0,-1 0 0,-1 0 0,1 1 0,-1 0 0,0-1 0,0 1 0,0 1 0,0-1 0,-1 0 0,0 1 0,4 11 0,3 9 0,13 51 0,-16-48 0,5 13 0,-4-19 0,-1 0 0,-1 0 0,-2 0 0,0 1 0,1 40 0,-5-63 0,0 0 0,0 0 0,0 0 0,1 0 0,-1 0 0,0 0 0,-1 0 0,1 0 0,0 0 0,0 0 0,0 0 0,-1 0 0,1 0 0,0 0 0,-1 0 0,1-1 0,-1 1 0,1 0 0,-1 0 0,1 0 0,-1 0 0,0-1 0,1 1 0,-1 0 0,0-1 0,0 1 0,1 0 0,-1-1 0,0 1 0,0-1 0,0 1 0,0-1 0,0 0 0,0 1 0,0-1 0,0 0 0,0 0 0,0 1 0,0-1 0,0 0 0,0 0 0,0 0 0,0 0 0,0-1 0,0 1 0,0 0 0,0 0 0,0 0 0,0-1 0,0 1 0,1-1 0,-1 1 0,0-1 0,0 1 0,0-1 0,0 1 0,0-2 0,-6-2 0,0-1 0,1 0 0,-1 0 0,1 0 0,-10-13 0,-2-5 0,1-1 0,-24-47 0,35 60 0,1-1 0,0 0 0,0 0 0,1 0 0,1-1 0,0 1 0,1-1 0,-2-24 0,6 34 0,1 18 0,3 24 0,2 236 0,-14-242 0,5-33 0,1 0 0,-1 0 0,1-1 0,-1 1 0,1 0 0,-1 0 0,1-1 0,0 1 0,-1 0 0,1-1 0,-1 1 0,1 0 0,0-1 0,-1 1 0,1 0 0,0-1 0,-1 1 0,1-1 0,0 1 0,0-1 0,-1 1 0,1-1 0,0 1 0,0-1 0,0 1 0,0-1 0,-1 1 0,1-1 0,0 0 0,-16-65 0,-1-77 0,19 182 0,-2 0 0,-8 62 0,8-100 0,0-1 0,0 1 0,0 0 0,0-1 0,-1 1 0,1-1 0,0 1 0,0 0 0,0-1 0,-1 1 0,1-1 0,0 1 0,-1-1 0,1 1 0,-1 0 0,1-1 0,0 0 0,-1 1 0,1-1 0,-1 1 0,1-1 0,-1 0 0,0 1 0,1-1 0,-1 0 0,1 1 0,-1-1 0,1 0 0,-2 0 0,-11-11 0,-7-32 0,7-21 0,3-1 0,2 1 0,2-99 0,6 157 0,0-1 0,0 1 0,1 0 0,0 0 0,0-1 0,0 1 0,1 0 0,0 0 0,4-10 0,-5 15 0,0-1 0,0 1 0,1-1 0,-1 1 0,0-1 0,1 1 0,-1 0 0,0 0 0,1-1 0,0 1 0,-1 0 0,1 0 0,0 1 0,-1-1 0,1 0 0,0 1 0,0-1 0,0 1 0,0-1 0,-1 1 0,1 0 0,0 0 0,0 0 0,0 0 0,0 0 0,0 0 0,0 0 0,0 1 0,-1-1 0,1 1 0,0-1 0,0 1 0,0 0 0,-1 0 0,3 1 0,5 3 0,-1 0 0,0 1 0,0 0 0,-1 0 0,1 0 0,-1 1 0,-1 0 0,1 1 0,-1 0 0,-1 0 0,1 0 0,7 17 0,2 4 0,-2 1 0,15 50 0,-14-28 0,-3 1 0,-1 1 0,-3 0 0,-3 0 0,-2 80 0,-2-129 0,-1 1 0,0-1 0,0 1 0,0-1 0,-1 0 0,0 0 0,0 0 0,-4 9 0,5-14 0,1 1 0,-1 0 0,1 0 0,-1 0 0,1-1 0,-1 1 0,0 0 0,0-1 0,1 1 0,-1 0 0,0-1 0,0 1 0,0-1 0,1 1 0,-1-1 0,0 0 0,0 1 0,0-1 0,0 0 0,0 0 0,-1 1 0,0-2 0,1 1 0,-1 0 0,1-1 0,0 1 0,-1-1 0,1 0 0,0 1 0,-1-1 0,1 0 0,0 0 0,0 0 0,0 0 0,-1 0 0,1 0 0,0 0 0,0 0 0,1-1 0,-3-1 0,-5-13 0,0 0 0,0 0 0,2-1 0,0 0 0,1 0 0,-6-35 0,-3-7 0,9 40 0,-6-15 0,2-1 0,1 0 0,2 0 0,-3-60 0,24 176 0,4 61 0,-19-156 0,1-1 0,0 1 0,2 0 0,-1 0 0,2 0 0,0 0 0,0 1 0,1 0 0,1 0 0,0 0 0,1 0 0,1 1 0,0 0 0,0 1 0,1-1 0,0 2 0,1-1 0,20-15 0,-29 25 0,0 0 0,0 0 0,0 0 0,0 0 0,0 0 0,0 1 0,1-1 0,-1 0 0,0 1 0,1-1 0,-1 1 0,0-1 0,1 1 0,-1-1 0,0 1 0,1 0 0,-1 0 0,1 0 0,-1 0 0,1 0 0,-1 0 0,2 1 0,-2-1 0,0 1 0,0 0 0,0 0 0,0-1 0,0 1 0,0 0 0,0 0 0,0 0 0,0 1 0,0-1 0,-1 0 0,1 0 0,0 0 0,-1 0 0,1 1 0,-1-1 0,1 0 0,-1 3 0,2 6 0,0 0 0,-1 0 0,-1 0 0,0 0 0,-1 11 0,-2 4 0,0 0 0,-2 0 0,-1 0 0,-1-1 0,-1 0 0,-21 44 0,29-66 0,0-1 0,-1 0 0,1 0 0,-1 1 0,1-1 0,-1 0 0,1 0 0,-1 0 0,0 0 0,0 0 0,0 0 0,0 0 0,1 0 0,-1 0 0,0 0 0,0-1 0,-1 1 0,1 0 0,0-1 0,0 1 0,0-1 0,-2 1 0,2-1 0,1-1 0,-1 1 0,0-1 0,0 0 0,1 1 0,-1-1 0,0 0 0,1 0 0,-1 1 0,1-1 0,-1 0 0,1 0 0,-1 0 0,1 0 0,0 0 0,-1 0 0,1 0 0,0 0 0,0 0 0,0 0 0,-1-1 0,-4-65 0,5 65 0,0-6 0,0 0 0,0 0 0,1 0 0,0 0 0,0 0 0,1 0 0,5-13 0,-6 19 0,0-1 0,0 0 0,1 1 0,0 0 0,-1-1 0,1 1 0,0 0 0,0 0 0,0 0 0,0 0 0,1 0 0,-1 0 0,0 1 0,1-1 0,-1 1 0,1 0 0,0 0 0,-1 0 0,1 0 0,0 0 0,0 0 0,0 1 0,-1-1 0,1 1 0,4 0 0,0 0 0,0 0 0,0 1 0,-1 0 0,1 0 0,0 1 0,0-1 0,-1 2 0,0-1 0,11 6 0,53 36 0,-55-34 0,-13-8 0,-1-1 0,1 1 0,0-1 0,0 0 0,0 0 0,0 0 0,-1 0 0,1 0 0,1 0 0,-1 0 0,0-1 0,0 1 0,0-1 0,0 1 0,0-1 0,1 0 0,-1 0 0,0 0 0,0 0 0,0 0 0,0-1 0,1 1 0,-1-1 0,0 1 0,0-1 0,0 0 0,0 0 0,0 1 0,0-2 0,0 1 0,0 0 0,-1 0 0,1-1 0,0 1 0,-1-1 0,1 1 0,-1-1 0,1 1 0,-1-1 0,0 0 0,0 0 0,0 0 0,0 0 0,2-3 0,4-13 0,-1 1 0,-1-1 0,0 0 0,3-27 0,-1 12 0,-6 29 0,19-63 0,-19 64 0,1-1 0,-1 0 0,1 1 0,0 0 0,0-1 0,1 1 0,-1 0 0,0 0 0,1 0 0,0 1 0,0-1 0,0 1 0,0-1 0,0 1 0,4-2 0,-6 4 0,1 0 0,-1-1 0,0 1 0,0 0 0,1 0 0,-1 0 0,0 1 0,0-1 0,1 0 0,-1 0 0,0 1 0,0-1 0,1 1 0,-1-1 0,0 1 0,0-1 0,0 1 0,0 0 0,0-1 0,0 1 0,0 0 0,0 0 0,0 0 0,0 0 0,0 0 0,-1 0 0,1 0 0,0 0 0,-1 0 0,1 0 0,0 0 0,-1 1 0,0-1 0,1 0 0,-1 2 0,17 50 0,-16-48 0,14 64 0,-16-70 0,1-1 0,0 0 0,0 1 0,0-1 0,0 1 0,0-1 0,1 0 0,-1 1 0,0-1 0,1 1 0,-1-1 0,1 1 0,0-1 0,-1 1 0,1-1 0,0 1 0,0 0 0,0-1 0,0 1 0,0 0 0,0 0 0,0 0 0,1 0 0,-1 0 0,0 0 0,1 0 0,-1 0 0,0 0 0,1 1 0,-1-1 0,1 0 0,-1 1 0,1-1 0,-1 1 0,1 0 0,0 0 0,-1-1 0,1 1 0,-1 0 0,1 0 0,0 0 0,-1 1 0,1-1 0,-1 0 0,1 1 0,0-1 0,-1 1 0,1-1 0,-1 1 0,0 0 0,1-1 0,1 2 0,37 40 0,-35-35 0,1 0 0,0 0 0,0-1 0,1 0 0,0 0 0,14 9 0,-19-14 0,1 1 0,-1-1 0,0 1 0,0-1 0,0 1 0,0 0 0,-1 0 0,1 0 0,0 0 0,-1 0 0,1 0 0,-1 0 0,0 0 0,0 1 0,0-1 0,0 0 0,0 1 0,0-1 0,-1 1 0,1-1 0,-1 1 0,1 5 0,1 7 0,-2-15 0,1-1 0,-1 1 0,0 0 0,0 0 0,0 0 0,0 0 0,0 0 0,0 0 0,0 0 0,0 0 0,0 0 0,0 0 0,0 0 0,1 0 0,-1 0 0,0 0 0,0 0 0,0 0 0,0 0 0,0 0 0,0 0 0,0 0 0,0 0 0,0 0 0,1 0 0,-1 0 0,0 0 0,0 0 0,0 0 0,0 0 0,0 0 0,0 0 0,0 0 0,0 0 0,0 0 0,0 0 0,0 0 0,1 0 0,-1 0 0,0 1 0,0-1 0,0 0 0,0 0 0,0 0 0,0 0 0,0 0 0,0 0 0,0 0 0,0 0 0,0 0 0,0 0 0,0 0 0,0 1 0,0-1 0,0 0 0,2-13 0,-6 2 0,3 11 0,1 0 0,-1 0 0,0 0 0,1 0 0,-1 0 0,0 0 0,1 0 0,-1 0 0,1 0 0,-1 0 0,0 0 0,1 0 0,-1 1 0,0-1 0,1 0 0,-1 1 0,1-1 0,-1 0 0,1 1 0,-1-1 0,1 0 0,-1 1 0,1-1 0,-1 1 0,0 0 0,-28 38 0,26-34 0,1-1 0,-1 1 0,1-1 0,-1 0 0,-1 0 0,1 0 0,0-1 0,-1 1 0,0-1 0,0 0 0,0 0 0,-8 5 0,10-8 0,1 0 0,-1 0 0,1 0 0,-1 0 0,1-1 0,-1 1 0,1-1 0,-1 1 0,1-1 0,0 1 0,-1-1 0,1 0 0,0 1 0,-1-1 0,1 0 0,0 0 0,0 0 0,0 0 0,0 0 0,0 0 0,0-1 0,0 1 0,0 0 0,0 0 0,1-1 0,-1 1 0,0-1 0,1 1 0,-1 0 0,1-1 0,0 1 0,-1-3 0,-13-53 0,14 55 0,-10-73 0,4-1 0,5-125 0,2 198 0,-1-5 0,0 1 0,0 0 0,1-1 0,0 1 0,1 0 0,0 0 0,2-8 0,-4 15 0,0 0 0,0 0 0,1 0 0,-1 0 0,0 0 0,0-1 0,0 1 0,0 0 0,0 0 0,0 0 0,0 0 0,0 0 0,0 0 0,1 0 0,-1 0 0,0-1 0,0 1 0,0 0 0,0 0 0,0 0 0,0 0 0,1 0 0,-1 0 0,0 0 0,0 0 0,0 0 0,0 0 0,0 0 0,1 0 0,-1 0 0,0 0 0,0 0 0,0 0 0,0 0 0,0 0 0,1 0 0,-1 0 0,0 0 0,0 0 0,0 0 0,0 1 0,0-1 0,0 0 0,1 0 0,-1 0 0,0 0 0,0 0 0,0 0 0,0 0 0,0 0 0,0 1 0,0-1 0,0 0 0,0 0 0,0 0 0,1 0 0,-1 0 0,0 0 0,0 1 0,0-1 0,0 0 0,0 0 0,0 0 0,0 0 0,0 1 0,6 17 0,2 24 0,-7-11 0,0 1 0,-2-1 0,-2 1 0,0-1 0,-2 0 0,-2 0 0,-1-1 0,-19 49 0,17-54 0,-1 0 0,-1-2 0,-2 1 0,0-1 0,-1-1 0,-2-1 0,0 0 0,-1-1 0,-1-1 0,-31 24 0,48-41 0,-1 0 0,0 0 0,1 0 0,-1 0 0,0-1 0,0 1 0,0-1 0,0 0 0,-1 0 0,1 0 0,0 0 0,0-1 0,-1 1 0,-3-1 0,5 0 0,1 0 0,0-1 0,-1 0 0,1 1 0,-1-1 0,1 0 0,0 0 0,0 1 0,-1-1 0,1 0 0,0 0 0,0-1 0,0 1 0,0 0 0,0 0 0,0 0 0,0-1 0,1 1 0,-1 0 0,0-1 0,1 1 0,-1-1 0,1 1 0,-1-1 0,1 1 0,0-1 0,0 1 0,-1-1 0,1 1 0,0-1 0,1-2 0,-1-13 0,0 0 0,2 0 0,0 0 0,1 1 0,0-1 0,2 1 0,0-1 0,0 1 0,16-28 0,6-7 0,51-73 0,-74 119 0,0-1 0,0 1 0,0 1 0,0-1 0,9-7 0,-12 12 0,-1 0 0,1-1 0,-1 1 0,1 0 0,-1-1 0,1 1 0,-1 0 0,1 0 0,-1 0 0,1-1 0,-1 1 0,1 0 0,0 0 0,-1 0 0,1 0 0,-1 0 0,1 0 0,0 0 0,-1 0 0,1 0 0,-1 0 0,1 0 0,-1 0 0,1 1 0,0-1 0,0 0 0,0 2 0,0-1 0,0 0 0,-1 0 0,1 0 0,0 1 0,-1-1 0,1 0 0,0 1 0,-1-1 0,0 0 0,1 1 0,-1-1 0,0 1 0,0-1 0,0 1 0,0 1 0,1 18 0,-2 1 0,-1-1 0,0 0 0,-2 0 0,-6 23 0,-37 103 0,34-117 0,8-25 0,2-9 0,5-15 0,6-6 0,1 1 0,1 1 0,2 0 0,0 0 0,1 1 0,18-23 0,1-2 0,93-146-1365,-75 117-5461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47.80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2658 273 24575,'-289'-17'0,"-599"17"0,875-2 0,27-4 0,35-6 0,42-2 0,143-5 0,97 19 0,-214 2 0,-58-1 0,-58-1 0,-13 0 0,-105 0 0,99 0 0,-497 3-199,-785-12-617,1018-5 816,243 10 0,33 0 0,64-1 0,1369 2 773,-786 6-531,-2502-3-242,4009 0 0,-2581 2 0,-496-5 0,887-2 0,42 4 0,0 1 0,0 0 0,0 0 0,-1 0 0,1 0 0,0-1 0,0 1 0,0 0 0,0 0 0,-1-1 0,1 1 0,0 0 0,0 0 0,0-1 0,0 1 0,0 0 0,0 0 0,0-1 0,0 1 0,-1 0 0,1 0 0,0-1 0,0 1 0,0 0 0,1-1 0,-1 1 0,0 0 0,0 0 0,0-1 0,0 1 0,0 0 0,0 0 0,0-1 0,0 1 0,0 0 0,1 0 0,-1-1 0,0 1 0,0 0 0,0 0 0,0-1 0,1 1 0,-1 0 0,0 0 0,0 0 0,1 0 0,-1 0 0,0-1 0,0 1 0,1 0 0,-1 0 0,0 0 0,0 0 0,1 0 0,-1 0 0,11-6 0,0 2 0,0-1 0,0 1 0,17-3 0,182-39 0,385-33 0,-564 76 0,-28 3 0,-22 2 0,-120 13-10,-691 92-97,-73 33-481,809-124 588,81-11 0,25 0 0,41-1 0,760-38 0,-501 13 0,321-6-34,-60 4 773,-571 23-857,-11-1 156,-30 1 162,-55 0-1685,56 0-5341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54.491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1 0 24575,'0'0'-8191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56.647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2034 703 24575,'4'-23'0,"-3"20"0,0 0 0,0 0 0,-1 0 0,1 0 0,-1 0 0,0 0 0,0 0 0,0 0 0,-1-5 0,-2-4 0,-1-1 0,-1 1 0,0 0 0,0 0 0,-1 1 0,-1 0 0,0 0 0,0 0 0,-1 1 0,0 0 0,-1 1 0,-11-10 0,0 1 0,-1 1 0,0 2 0,-1 0 0,-1 1 0,-26-12 0,-12 1 0,-1 2 0,-2 2 0,0 4 0,0 2 0,-130-12 0,-338 18 0,451 11 0,1414-5 0,-682 6 0,-1184-5-142,-788 8-412,1281-5 554,-311 11 0,15 26 0,276-28 0,48-13 0,16-5 0,18-8 0,141-92 278,58-35 140,-212 137-418,0 1 0,1 0 0,0 0 0,1 1 0,-1 0 0,1 1 0,12-3 0,-20 6 0,0 0 0,0-1 0,0 1 0,0 0 0,1 1 0,-1-1 0,0 1 0,0-1 0,0 1 0,0 0 0,0 0 0,0 0 0,0 1 0,0-1 0,-1 1 0,1-1 0,0 1 0,-1 0 0,1 0 0,-1 0 0,0 0 0,0 1 0,0-1 0,0 1 0,0-1 0,0 1 0,0 0 0,1 5 0,8 17 0,-1 0 0,-1 1 0,-1 0 0,8 54 0,-10-28 0,1 89 0,-8-120 0,0-1 0,-1 1 0,-1-1 0,-6 20 0,-1-21 0,10-19 0,0 0 0,0 0 0,-1 0 0,1 1 0,0-1 0,0 0 0,-1 0 0,1 0 0,0 0 0,0 0 0,-1 0 0,1 0 0,0 0 0,0 0 0,-1-1 0,1 1 0,0 0 0,0 0 0,0 0 0,-1 0 0,1 0 0,0 0 0,0 0 0,-1 0 0,1-1 0,0 1 0,0 0 0,0 0 0,0 0 0,-1-1 0,1 1 0,0 0 0,0 0 0,0 0 0,0-1 0,0 1 0,-1 0 0,1-1 0,-9-35 0,8 16 0,2-1 0,-1 1 0,8-38 0,-5 46 0,-1 1 0,1 0 0,1-1 0,0 2 0,1-1 0,0 0 0,0 1 0,10-14 0,-14 22 0,1 0 0,-1 0 0,1 1 0,-1-1 0,1 0 0,-1 0 0,1 1 0,0-1 0,0 1 0,0 0 0,0 0 0,0-1 0,0 1 0,0 0 0,1 1 0,-1-1 0,0 0 0,1 1 0,-1-1 0,0 1 0,1 0 0,-1-1 0,0 1 0,1 1 0,-1-1 0,0 0 0,1 0 0,-1 1 0,0-1 0,1 1 0,-1 0 0,0 0 0,0 0 0,0 0 0,0 0 0,0 0 0,0 0 0,0 1 0,0-1 0,2 3 0,4 4 0,0 0 0,0 1 0,-1 0 0,0 0 0,0 0 0,9 21 0,47 122 0,-22-45 0,-40-105 0,0 0 0,0 0 0,0 0 0,0 0 0,0 1 0,0-2 0,1 1 0,-1 0 0,0 0 0,1 0 0,0-1 0,-1 1 0,1 0 0,0-1 0,0 0 0,0 1 0,3 0 0,-3-1 0,-1-1 0,0 0 0,1 0 0,-1 0 0,1 0 0,-1 0 0,0 0 0,1-1 0,-1 1 0,0 0 0,1-1 0,-1 1 0,0-1 0,1 1 0,-1-1 0,0 0 0,0 1 0,0-1 0,1 0 0,-1 0 0,1-1 0,6-7 0,-1 1 0,0-1 0,-1-1 0,1 1 0,7-18 0,10-25 0,-20 39 0,1 1 0,0 0 0,1 0 0,0 0 0,1 1 0,1 0 0,-1 0 0,2 1 0,12-13 0,-19 21 0,0 1 0,0-1 0,0 1 0,1 0 0,-1 0 0,0 0 0,0 0 0,1 0 0,-1 0 0,1 1 0,-1-1 0,0 1 0,1-1 0,-1 1 0,1 0 0,-1 0 0,1 0 0,-1 1 0,1-1 0,-1 0 0,1 1 0,-1 0 0,0 0 0,1-1 0,-1 1 0,0 0 0,0 1 0,0-1 0,0 0 0,0 1 0,0-1 0,0 1 0,0 0 0,0-1 0,-1 1 0,1 0 0,-1 0 0,1 0 0,1 3 0,6 10 0,0 0 0,-1 0 0,0 1 0,7 22 0,-12-29 0,11 35 0,-12-35 0,0 0 0,1 0 0,0 0 0,1 0 0,0 0 0,9 14 0,-13-23 0,1 0 0,-1 0 0,0 0 0,1 0 0,-1 0 0,1-1 0,-1 1 0,0 0 0,1 0 0,-1 0 0,0 0 0,1-1 0,-1 1 0,0 0 0,1 0 0,-1-1 0,0 1 0,0 0 0,1-1 0,-1 1 0,0 0 0,0-1 0,0 1 0,1 0 0,-1-1 0,0 1 0,0 0 0,0-1 0,0 1 0,0-1 0,0 1 0,0 0 0,0-1 0,0 1 0,0-1 0,0 1 0,0 0 0,0-1 0,0 0 0,5-23 0,-2 5 0,4-21 0,19-66 0,-24 97 0,2-1 0,-1 1 0,1 0 0,1 0 0,-1 0 0,2 1 0,-1-1 0,1 1 0,0 1 0,1-1 0,0 1 0,12-10 0,-15 14 0,-1 1 0,1 0 0,0 0 0,0 1 0,0-1 0,0 1 0,0 0 0,0 0 0,0 0 0,1 1 0,-1-1 0,0 1 0,0 0 0,0 0 0,1 0 0,-1 1 0,0 0 0,0 0 0,0 0 0,0 0 0,0 0 0,0 1 0,0 0 0,0 0 0,0 0 0,-1 0 0,1 0 0,-1 1 0,1 0 0,3 4 0,10 9 0,-1 1 0,-1 1 0,0 0 0,15 25 0,-27-39 0,132 228 0,-49-77 0,-80-145-116,-5-6 33,1 0 0,0-1-1,0 1 1,1-1 0,-1 1-1,1-1 1,-1 0 0,1 1 0,0-2-1,1 1 1,-1 0 0,0 0 0,1-1-1,4 3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6:00.928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0 1 24575,'0'0'-8191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6:06.107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0 1 24575,'3'0'0,"7"0"0,7 0 0,3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44.12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1791 604 24575,'2'-3'0,"-1"0"0,1 0 0,0 0 0,0 0 0,0 1 0,0-1 0,0 0 0,0 1 0,6-5 0,5-7 0,4-8 0,1 0 0,1 1 0,0 1 0,24-18 0,-30 28 0,0 0 0,0 1 0,1 0 0,0 2 0,1-1 0,0 2 0,0 0 0,21-6 0,-33 11 0,0 1 0,0-1 0,0 1 0,0-1 0,0 1 0,0 0 0,0 0 0,1 0 0,-1 1 0,0-1 0,0 1 0,0 0 0,0-1 0,-1 1 0,1 1 0,3 0 0,-4 0 0,0-1 0,-1 0 0,1 1 0,0 0 0,-1-1 0,0 1 0,1 0 0,-1 0 0,0-1 0,0 1 0,0 0 0,0 0 0,0 0 0,0 1 0,0-1 0,-1 0 0,1 3 0,0 1 0,-1-1 0,0 1 0,0 0 0,0-1 0,-1 1 0,0 0 0,0-1 0,-1 1 0,1-1 0,-1 0 0,0 1 0,-1-1 0,1 0 0,-1 0 0,0-1 0,-4 6 0,0-2 0,-1 0 0,1-1 0,-2 1 0,1-2 0,-1 1 0,0-1 0,-14 6 0,21-10 0,-1-1 0,1 0 0,0-1 0,-1 1 0,1 0 0,-1-1 0,1 1 0,-1-1 0,1 0 0,-1 0 0,1 0 0,0 0 0,-1 0 0,1 0 0,-6-2 0,7 1 0,-1 0 0,0 0 0,1 0 0,-1-1 0,1 1 0,-1-1 0,1 1 0,0-1 0,-1 1 0,1-1 0,0 0 0,0 1 0,0-1 0,1 0 0,-1 0 0,0 0 0,1 0 0,-1 0 0,1 1 0,-1-1 0,1 0 0,0 0 0,0-3 0,-1-6 0,1 1 0,1-1 0,0 0 0,0 1 0,1-1 0,0 1 0,1-1 0,0 1 0,6-12 0,-6 15 0,0 0 0,0 1 0,1-1 0,0 0 0,1 1 0,-1 0 0,1 0 0,0 0 0,0 1 0,1 0 0,0 0 0,0 0 0,12-7 0,-17 11 0,1 0 0,-1 0 0,1 1 0,0-1 0,-1 0 0,1 1 0,0 0 0,-1-1 0,1 1 0,0 0 0,-1 0 0,1 0 0,0 0 0,-1 0 0,1 0 0,0 0 0,-1 0 0,1 1 0,0-1 0,-1 1 0,1-1 0,0 1 0,-1 0 0,1 0 0,-1-1 0,1 1 0,-1 0 0,0 0 0,1 1 0,-1-1 0,0 0 0,0 0 0,0 1 0,0-1 0,0 0 0,0 1 0,0-1 0,0 1 0,-1-1 0,2 4 0,2 6 0,-1 0 0,0 0 0,0 1 0,-1-1 0,0 12 0,1 13 0,-1 1 0,-2-1 0,-2 0 0,-1 0 0,-2 0 0,-1-1 0,-2 1 0,-2-2 0,0 1 0,-3-1 0,-30 59 0,40-87 0,-1-1 0,1 1 0,-1-1 0,-1 0 0,1 0 0,-1-1 0,0 1 0,0-1 0,0 0 0,-8 5 0,11-8 0,1 0 0,-1 0 0,0-1 0,0 1 0,-1 0 0,1-1 0,0 1 0,0-1 0,0 0 0,0 0 0,0 0 0,0 0 0,0 0 0,0 0 0,-1-1 0,1 1 0,0-1 0,0 1 0,0-1 0,0 0 0,0 0 0,0 0 0,1 0 0,-1 0 0,0 0 0,0 0 0,1 0 0,-1-1 0,1 1 0,-1-1 0,1 0 0,-1 1 0,1-1 0,-2-2 0,-4-9 0,1 1 0,-1-1 0,2 0 0,0 0 0,1-1 0,0 1 0,1-1 0,0 0 0,-1-27 0,4-131 0,0 170 0,1-9 0,1-33 0,-2 43 0,0 0 0,0 0 0,0 0 0,0 1 0,-1-1 0,1 0 0,0 0 0,0 1 0,0-1 0,-1 0 0,1 0 0,0 1 0,-1-1 0,1 0 0,-1 1 0,1-1 0,-1 0 0,1 1 0,-1-1 0,1 1 0,-1-1 0,1 1 0,-1-1 0,0 1 0,1-1 0,-1 1 0,0 0 0,1-1 0,-1 1 0,0 0 0,0 0 0,0-1 0,1 1 0,-1 0 0,0 0 0,0 0 0,1 0 0,-1 0 0,0 0 0,0 0 0,0 0 0,1 0 0,-1 1 0,0-1 0,-1 0 0,-12 6 0,-1 1 0,1 0 0,0 1 0,-23 18 0,25-17 0,-1 0 0,0-1 0,0-1 0,0 0 0,-29 11 0,40-18 0,0 1 0,0-1 0,0 0 0,1 1 0,-1-1 0,0 0 0,0 0 0,0 0 0,0-1 0,0 1 0,1 0 0,-1-1 0,0 1 0,0-1 0,1 0 0,-1 1 0,0-1 0,1 0 0,-1 0 0,0 0 0,1 0 0,-1 0 0,1-1 0,-2 0 0,0-2 0,0 0 0,1 0 0,-1 0 0,1-1 0,0 1 0,0-1 0,0 1 0,0-1 0,0-5 0,-2-8 0,1 1 0,1-1 0,1 0 0,1-24 0,5 4 0,1 0 0,3 0 0,0 0 0,3 2 0,1-1 0,2 1 0,21-38 0,-33 68 0,-1 1 0,0 0 0,1 0 0,-1 0 0,1 0 0,0 1 0,0-1 0,1 1 0,-1 0 0,1 0 0,0 0 0,0 0 0,0 1 0,5-4 0,-9 7 0,1 0 0,-1 0 0,0 0 0,0 0 0,1 0 0,-1 0 0,0 0 0,0 0 0,1 0 0,-1 0 0,0 0 0,0 0 0,1 0 0,-1 0 0,0 0 0,0 0 0,0 0 0,1 0 0,-1 0 0,0 0 0,0 0 0,1 0 0,-1 0 0,0 0 0,0 1 0,0-1 0,1 0 0,-1 0 0,0 0 0,0 0 0,0 1 0,1-1 0,-1 0 0,0 0 0,0 0 0,0 1 0,0-1 0,0 0 0,0 0 0,1 1 0,-3 12 0,-13 17 0,-6-4 0,0 0 0,-2-2 0,-1 0 0,-43 33 0,15-19 0,-83 47 0,122-78 0,6-2 0,-1 0 0,0 0 0,0-1 0,0 0 0,0-1 0,0 0 0,-1 0 0,0-1 0,1 0 0,-1 0 0,0-1 0,-15 0 0,23-1 0,0 0 0,0-1 0,-1 1 0,1-1 0,0 1 0,-1-1 0,1 1 0,0-1 0,0 0 0,0 0 0,0 1 0,0-1 0,0 0 0,0 0 0,0 0 0,0 0 0,0 0 0,0-1 0,1 1 0,-1 0 0,0 0 0,0-2 0,-7-32 0,0 1 0,5 30 0,0 0 0,0 0 0,0 1 0,-1-1 0,1 1 0,-1 0 0,0 0 0,0 0 0,0 0 0,-1 1 0,1 0 0,-1 0 0,1 0 0,-1 0 0,0 1 0,-7-2 0,-11-2 0,-1 1 0,-25 0 0,37 3 0,-24 0 0,-36-3 0,67 3 0,1 1 0,0-1 0,0 0 0,0 0 0,0-1 0,0 1 0,0-1 0,0 0 0,0 0 0,1 0 0,-1 0 0,-5-5 0,8 5 0,0 1 0,0-1 0,0 0 0,1 1 0,-1-1 0,0 0 0,1 1 0,-1-1 0,1 0 0,0 0 0,0 0 0,0 1 0,0-1 0,0 0 0,0 0 0,0 0 0,0 1 0,1-1 0,-1 0 0,1 0 0,-1 1 0,1-1 0,0 0 0,-1 1 0,1-1 0,0 1 0,0-1 0,0 1 0,0-1 0,1 1 0,-1 0 0,0-1 0,3 0 0,51-46 0,-51 44 0,6-3 0,1-1 0,-1 1 0,1 1 0,20-9 0,-25 14 0,-6 5 0,-15 11 0,-26 17 0,36-29 0,-38 27 0,31-14 0,13-16 0,-1 0 0,0 1 0,0-1 0,0 1 0,0-1 0,1 0 0,-1 1 0,0-1 0,0 1 0,1-1 0,-1 0 0,0 1 0,1-1 0,-1 0 0,0 0 0,1 1 0,-1-1 0,0 0 0,1 0 0,-1 1 0,1-1 0,-1 0 0,0 0 0,1 0 0,-1 0 0,1 0 0,-1 1 0,1-1 0,-1 0 0,1 0 0,-1 0 0,0 0 0,1-1 0,-1 1 0,1 0 0,0 0 0,62 0 0,85-10 0,-41 1 0,-18 2 0,-51 2 0,1 2 0,0 2 0,0 1 0,74 11 0,-110-11 0,0 1 0,0-1 0,-1 1 0,1-1 0,0 1 0,-1 0 0,1 0 0,-1 0 0,1 1 0,-1-1 0,0 0 0,1 1 0,-1 0 0,0-1 0,0 1 0,0 0 0,0 0 0,-1 0 0,4 4 0,-5-4 0,1 0 0,-1 0 0,0 0 0,1 0 0,-1 0 0,0 0 0,-1 0 0,1 0 0,0 0 0,0 0 0,-1 0 0,1 0 0,-1 0 0,0 0 0,1 0 0,-1 0 0,0 0 0,0-1 0,-3 4 0,-5 7 0,0-1 0,-1 0 0,-1-1 0,0 0 0,-14 10 0,69-29 0,-7 0 0,1 1 0,48-3 0,-85 11 0,0 0 0,0 0 0,0 0 0,0 0 0,0 0 0,0 0 0,0 0 0,0 0 0,0 1 0,0-1 0,0 0 0,0 1 0,0-1 0,0 1 0,0-1 0,0 1 0,0 0 0,0-1 0,-1 1 0,2 0 0,-2 0 0,0 0 0,1 0 0,-1-1 0,0 1 0,0 0 0,0-1 0,0 1 0,0 0 0,0 0 0,0-1 0,0 1 0,0 0 0,0-1 0,-1 1 0,1 0 0,0-1 0,0 1 0,-1 0 0,1-1 0,0 1 0,-1 1 0,-31 33 0,26-29 0,-33 31 0,-1-1 0,-85 57 0,104-76 0,21-17 0,0 1 0,0-1 0,-1 1 0,1-1 0,0 0 0,0 1 0,-1-1 0,1 1 0,0-1 0,0 1 0,0-1 0,0 0 0,0 1 0,0-1 0,0 1 0,0-1 0,0 1 0,0-1 0,0 1 0,0-1 0,0 1 0,0-1 0,0 1 0,0-1 0,0 0 0,1 1 0,-1-1 0,0 1 0,3 1 0,0 0 0,-1 0 0,1-1 0,0 1 0,0-1 0,0 0 0,0 0 0,0 0 0,1 0 0,-1-1 0,0 1 0,0-1 0,4 0 0,53 5 0,69-4 0,27 1 0,-152-2 0,0 0 0,0 1 0,1-1 0,-1 1 0,0 0 0,0 0 0,0 0 0,0 1 0,0 0 0,0 0 0,-1 0 0,1 0 0,0 0 0,-1 1 0,4 3 0,-5-4 0,0 1 0,0-1 0,-1 1 0,1 0 0,-1 0 0,0 0 0,0 0 0,0 0 0,0 0 0,0 0 0,-1 0 0,0 0 0,1 0 0,-1 0 0,0 0 0,0 1 0,-1-1 0,1 0 0,-1 0 0,-1 5 0,0-1 0,0-1 0,-1 0 0,0 0 0,0 0 0,0 0 0,-1 0 0,0-1 0,0 0 0,-1 1 0,1-2 0,-1 1 0,0 0 0,0-1 0,-1 0 0,1 0 0,-1-1 0,0 1 0,0-1 0,0 0 0,0-1 0,0 0 0,-1 0 0,1 0 0,-1-1 0,0 0 0,1 0 0,-1 0 0,0-1 0,0 0 0,1 0 0,-1-1 0,0 0 0,1 0 0,-1-1 0,-10-3 0,14 3 0,0 0 0,0 1 0,0-1 0,1 0 0,-1-1 0,0 1 0,1 0 0,0-1 0,0 1 0,0-1 0,0 0 0,0 0 0,0 0 0,1 0 0,-1 0 0,1 0 0,0 0 0,0 0 0,-1-7 0,0 1 0,0-1 0,1 0 0,1 1 0,0-1 0,2-16 0,-2 24 0,0 1 0,0-1 0,0 0 0,1 1 0,-1-1 0,1 1 0,-1-1 0,1 0 0,0 1 0,0-1 0,0 1 0,-1 0 0,1-1 0,0 1 0,1 0 0,-1 0 0,0-1 0,0 1 0,1 0 0,-1 0 0,0 0 0,1 0 0,-1 1 0,1-1 0,-1 0 0,1 1 0,-1-1 0,1 1 0,0-1 0,-1 1 0,1 0 0,-1-1 0,1 1 0,0 0 0,0 0 0,-1 0 0,1 1 0,-1-1 0,3 1 0,1 0 0,0 0 0,-1 0 0,1 0 0,0 1 0,-1 0 0,0 0 0,1 0 0,-1 0 0,0 1 0,0 0 0,0 0 0,-1 0 0,5 4 0,3 7 0,0 1 0,-1 0 0,-1 0 0,14 29 0,-20-37 0,0 1 0,0-1 0,-1 1 0,0 0 0,0-1 0,-1 1 0,0 0 0,0 0 0,-1 0 0,0 0 0,0 0 0,-1 0 0,-2 9 0,3-15 0,-1 0 0,1 0 0,-1-1 0,0 1 0,1 0 0,-1 0 0,0 0 0,0-1 0,0 1 0,-1 0 0,1-1 0,0 1 0,0-1 0,-1 0 0,1 1 0,-3 0 0,3-1 0,1-1 0,-1 0 0,0 0 0,0 1 0,1-1 0,-1 0 0,0 0 0,1 0 0,-1 0 0,0 0 0,0 0 0,0 0 0,1 0 0,-1 0 0,0 0 0,1-1 0,-1 1 0,0 0 0,0 0 0,1-1 0,-1 1 0,0 0 0,1-1 0,-1 1 0,0-1 0,1 1 0,-1-1 0,-1-1 0,1 0 0,0 0 0,0 1 0,0-1 0,0 0 0,0 0 0,0 0 0,1 0 0,-1 0 0,1 0 0,-1 0 0,1 0 0,0 0 0,0 0 0,0 0 0,0 0 0,0 0 0,0 0 0,1-1 0,-1 1 0,1 0 0,-1 0 0,1 0 0,0 1 0,-1-1 0,1 0 0,0 0 0,1 0 0,1-2 0,3-3 0,0 1 0,0 0 0,1 1 0,0-1 0,0 1 0,0 1 0,1-1 0,0 1 0,0 1 0,0-1 0,0 1 0,0 1 0,1-1 0,13-1 0,77-14 0,0 3 0,1 6 0,122 2 0,-121 5 0,8-1 0,364-2 0,-367 9 0,-1 5 0,152 33 0,-244-39 0,0 0 0,0 1 0,-1 0 0,23 12 0,-33-15 0,0 0 0,0 0 0,0 0 0,-1 0 0,1 0 0,0 1 0,0-1 0,-1 1 0,1-1 0,-1 1 0,0 0 0,1-1 0,-1 1 0,0 0 0,0 0 0,0 0 0,0 0 0,0 0 0,0 0 0,-1 0 0,1 0 0,-1 0 0,1 1 0,-1-1 0,0 0 0,0 0 0,0 0 0,0 0 0,0 1 0,-1-1 0,1 0 0,-1 0 0,1 0 0,-1 0 0,0 0 0,-1 4 0,-3 2 0,-1 0 0,1 0 0,-1 0 0,-1-1 0,1 0 0,-1 0 0,-1-1 0,1 0 0,-15 9 0,-84 43 0,93-52 0,-36 18 0,-1-3 0,-2-2 0,0-2 0,-1-2 0,0-3 0,-109 11 0,130-21 0,1-1 0,-1-2 0,1-1 0,-1-1 0,1-2 0,0-1 0,0-1 0,1-2 0,0-1 0,1-1 0,0-2 0,0-1 0,-40-26 0,59 33 0,1 0 0,0-1 0,0 0 0,0 0 0,-8-12 0,15 19 0,0-1 0,1-1 0,-1 1 0,1 0 0,0 0 0,0 0 0,0-1 0,0 1 0,0-1 0,0 1 0,1-1 0,-1 1 0,1-1 0,0 1 0,0-1 0,-1 1 0,2-1 0,-1 1 0,0-1 0,0 1 0,1-1 0,0 1 0,-1-1 0,1 1 0,0-1 0,0 1 0,0 0 0,1 0 0,1-4 0,5-3 0,-1 1 0,1 1 0,0 0 0,1 0 0,0 0 0,0 1 0,0 0 0,1 1 0,14-6 0,103-34 0,-74 28 0,-2 0 0,74-30 0,-153 45 0,-27 4 0,-933 10 0,638-14 0,-84 4 0,-448-5 0,850 0 0,31 3 0,1 0 0,0 0 0,0 0 0,0 0 0,-1 0 0,1 0 0,0 0 0,0 0 0,0 0 0,-1 0 0,1 0 0,0 0 0,0 0 0,-1 0 0,1 0 0,0 0 0,0 0 0,0-1 0,-1 1 0,1 0 0,0 0 0,0 0 0,0 0 0,0 0 0,-1 0 0,1-1 0,0 1 0,0 0 0,0 0 0,0 0 0,0-1 0,0 1 0,0 0 0,-1 0 0,1 0 0,0-1 0,0 1 0,0 0 0,0 0 0,0 0 0,0-1 0,0 1 0,0 0 0,0 0 0,0-1 0,0 1 0,0 0 0,4-3 0,1 1 0,-1-1 0,0 1 0,1 0 0,-1 1 0,1-1 0,9-1 0,218-63 0,114-30 0,-267 82 0,-261 16 0,67-2 0,-173 1 0,498-1 0,2141 0-1488,-2269 1 1488,-54 3 0,-55 5 0,-181 24 832,-225 5-1,-216-22-1497,540-15 541,-687-1 2,763 1 123,18-1 0,-1 1 0,1-2 0,-1 0 0,1-1 0,0-1 0,-17-4 0,30 7 0,0-1 0,1 0 0,-1 0 0,0 0 0,0 0 0,0 0 1,1 0-1,-1 0 0,0 0 0,1-1 0,-1 1 0,1 0 0,0-1 0,-1 0 1,1 1-1,0-1 0,0 0 0,0 1 0,0-1 0,0 0 0,1 0 1,-2-2-1,2 0 28,-1 0 0,1 1 0,0-1 0,0 0 1,1 1-1,-1-1 0,1 1 0,0-1 0,0 1 0,0-1 1,2-5-1,5-6 51,0 0 1,1 0 0,0 1 0,16-17-1,132-133-79,-45 52 0,-100 96 0,-19 19 0,-26 23 0,-52 53 0,-40 35 0,122-110 0,-1-1 0,-1 0 0,1 0 0,0 0 0,-1 0 0,1-1 0,-1 1 0,0-1 0,0 0 0,0-1 0,0 1 0,0-1 0,0 0 0,0 0 0,0-1 0,-1 0 0,1 1 0,0-2 0,0 1 0,0-1 0,-1 1 0,1-2 0,0 1 0,0 0 0,0-1 0,0 0 0,1 0 0,-1-1 0,0 1 0,1-1 0,0 0 0,-1 0 0,1 0 0,0-1 0,1 1 0,-1-1 0,-5-7 0,-3-5 0,0-1 0,1-1 0,0 0 0,2 0 0,-13-33 0,20 47 0,-8-13 0,3 21 0,-1 32 0,5-17 0,-9 30 0,-3 0 0,-1-1 0,-3-1 0,-2 0 0,-2-2 0,-39 60 0,60-102 0,0 0 0,0 0 0,0 0 0,0 0 0,-1-1 0,1 1 0,-1-1 0,1 1 0,-1-1 0,0 0 0,0 0 0,0 0 0,0 0 0,-1-1 0,-5 3 0,6-4 0,1 0 0,0-1 0,0 1 0,-1-1 0,1 1 0,0-1 0,0 0 0,0 0 0,0 0 0,0 0 0,0 0 0,0 0 0,0 0 0,0-1 0,1 1 0,-1-1 0,0 1 0,1-1 0,-1 0 0,1 0 0,0 1 0,-1-1 0,1 0 0,0 0 0,0 0 0,0-3 0,-13-22 0,2-1 0,2 0 0,0-1 0,2-1 0,1 1 0,1-1 0,2 0 0,1 0 0,1-57 0,2 85 0,0 0 0,-1 1 0,1-1 0,0 0 0,0 1 0,0-1 0,1 0 0,-1 0 0,0 1 0,1-1 0,-1 1 0,1-1 0,-1 0 0,1 1 0,0-1 0,-1 1 0,1-1 0,0 1 0,0 0 0,0-1 0,1 1 0,-1 0 0,0-1 0,0 1 0,1 0 0,-1 0 0,0 0 0,1 0 0,2-1 0,-2 3 0,0-1 0,0 1 0,0-1 0,0 1 0,0 0 0,0 0 0,0 0 0,0 0 0,0 0 0,0 0 0,0 1 0,-1-1 0,1 0 0,0 1 0,-1-1 0,0 1 0,1 0 0,-1 0 0,0-1 0,0 1 0,0 0 0,1 2 0,42 57 0,5 8 0,-48-68 0,22 35 0,-9-24 0,-13-12 0,-1 0 0,1 0 0,-1 0 0,1 0 0,-1 0 0,0 0 0,1-1 0,-1 1 0,1 0 0,-1 0 0,0 0 0,1 0 0,-1-1 0,1 1 0,-1 0 0,0 0 0,1-1 0,-1 1 0,0 0 0,1-1 0,-1 1 0,0 0 0,0-1 0,1 1 0,-1 0 0,0-1 0,0 1 0,0-1 0,0 1 0,1 0 0,-1-1 0,0 1 0,0-1 0,0 1 0,0-1 0,5-30 0,-2 1 0,-1-1 0,-1 1 0,-1-1 0,-7-45 0,3 28 0,-5-24 0,6 64 0,6 44 0,3 12 0,5 55 0,-11-93 0,0 1 0,-1-1 0,0 1 0,0-1 0,-1 0 0,0 1 0,-6 13 0,7-21 0,0-1 0,1 0 0,-1 0 0,-1 0 0,1 1 0,0-1 0,0 0 0,-1 0 0,1-1 0,-1 1 0,0 0 0,1 0 0,-1-1 0,0 1 0,0-1 0,0 1 0,0-1 0,0 0 0,-1 0 0,1 0 0,0 0 0,-5 1 0,4-2 0,-1 0 0,1 0 0,-1-1 0,1 1 0,-1-1 0,1 0 0,0 0 0,-1 0 0,1 0 0,0 0 0,0-1 0,0 0 0,0 1 0,-3-4 0,-4-2 0,1 0 0,0-1 0,0 0 0,1-1 0,0 0 0,1 0 0,-12-20 0,56 187 0,-37-158 0,0 0 0,0 0 0,1-1 0,-1 1 0,0 0 0,0 0 0,0 0 0,0 0 0,0 0 0,0 0 0,0 0 0,0 0 0,1 0 0,-1 0 0,0 0 0,0-1 0,0 1 0,0 0 0,0 0 0,0 0 0,0 0 0,1 0 0,-1 0 0,0 0 0,0 0 0,0 0 0,0 0 0,0 0 0,0 0 0,1 0 0,-1 0 0,0 0 0,0 1 0,0-1 0,0 0 0,0 0 0,0 0 0,0 0 0,1 0 0,-1 0 0,0 0 0,0 0 0,0 0 0,0 0 0,0 0 0,0 1 0,0-1 0,0 0 0,0 0 0,0 0 0,0 0 0,0 0 0,1 0 0,-1 0 0,0 1 0,0-1 0,0 0 0,0 0 0,0 0 0,0 0 0,7-19 0,-7 16 0,1-1 0,0 0 0,0 1 0,1-1 0,-1 0 0,1 1 0,0 0 0,0-1 0,0 1 0,0 0 0,1 0 0,3-3 0,-5 5 0,0 1 0,0-1 0,0 1 0,0 0 0,1 0 0,-1 0 0,0 0 0,0 0 0,0 0 0,0 0 0,1 0 0,-1 0 0,0 0 0,0 1 0,0-1 0,0 0 0,0 1 0,0-1 0,0 1 0,0-1 0,0 1 0,0 0 0,2 1 0,20 23 0,-3-3 0,-13-14 0,-10-27 0,4-48 0,-1 15 0,-6 101 0,-1 7 0,-4-1 0,-2 0 0,-2 0 0,-41 95 0,53-142 0,0-1 0,-1 0 0,0 1 0,0-1 0,-9 9 0,13-15 0,-1 0 0,0 0 0,1 0 0,-1-1 0,0 1 0,0 0 0,0-1 0,1 1 0,-1 0 0,0-1 0,0 1 0,0-1 0,0 0 0,0 1 0,0-1 0,0 0 0,0 1 0,0-1 0,-1 0 0,1 0 0,0 0 0,0 0 0,0 0 0,0 0 0,0 0 0,0-1 0,0 1 0,0 0 0,0 0 0,0-1 0,0 1 0,0-1 0,0 1 0,0-1 0,0 1 0,0-1 0,0 0 0,1 1 0,-1-1 0,0 0 0,0 0 0,1 0 0,-1 1 0,0-1 0,1 0 0,-1 0 0,1 0 0,-1 0 0,1 0 0,0 0 0,-1-2 0,-8-15 0,1 0 0,0-1 0,2 0 0,-8-35 0,-9-85 0,20 122 0,0-4 0,-4-23 0,2 0 0,1 0 0,3 0 0,5-55 0,-4 96 0,0 0 0,0 0 0,0 0 0,1 0 0,-1 1 0,1-1 0,0 0 0,0 0 0,0 1 0,0-1 0,0 1 0,1-1 0,-1 1 0,1-1 0,0 1 0,0 0 0,0 0 0,0 0 0,0 0 0,0 0 0,0 0 0,0 0 0,1 1 0,-1-1 0,1 1 0,-1 0 0,1 0 0,0 0 0,0 0 0,-1 0 0,1 0 0,4 0 0,-3 2 0,0-1 0,1 1 0,-1 0 0,0 0 0,0 0 0,0 1 0,0 0 0,-1-1 0,1 1 0,0 1 0,-1-1 0,1 0 0,-1 1 0,0 0 0,0 0 0,0 0 0,0 0 0,0 0 0,-1 0 0,1 1 0,2 5 0,5 10 0,-1 1 0,-1-1 0,-1 1 0,-1 1 0,0-1 0,-2 1 0,3 26 0,2 150 0,-9-190 0,-1 31 0,1-38 0,0 0 0,0 0 0,-1 0 0,1 0 0,0-1 0,0 1 0,0 0 0,0 0 0,0 0 0,0 0 0,-1 0 0,1 0 0,0 0 0,0 0 0,0 0 0,0 0 0,0-1 0,-1 1 0,1 0 0,0 0 0,0 0 0,0 0 0,0 0 0,-1 0 0,1 0 0,0 0 0,0 0 0,0 0 0,0 1 0,-1-1 0,1 0 0,0 0 0,0 0 0,0 0 0,0 0 0,0 0 0,-1 0 0,1 0 0,0 0 0,0 0 0,0 1 0,0-1 0,0 0 0,0 0 0,0 0 0,-1 0 0,1 0 0,0 0 0,0 1 0,0-1 0,0 0 0,0 0 0,0 0 0,0 1 0,-8-19 0,1 0 0,0 0 0,1-1 0,1 0 0,-2-21 0,-7-23 0,-1 8 0,-41-177 0,55 229 0,1 1 0,-1-1 0,1 1 0,0 0 0,0-1 0,0 1 0,0-1 0,0 1 0,1 0 0,-1-1 0,1 1 0,-1 0 0,1-1 0,0 1 0,0 0 0,0 0 0,0 0 0,1 0 0,-1 0 0,2-2 0,-1 3 0,-1 0 0,1 0 0,-1 0 0,1 0 0,-1 0 0,1 1 0,0-1 0,0 0 0,-1 1 0,1 0 0,0-1 0,0 1 0,-1 0 0,1 0 0,0 0 0,0 0 0,0 0 0,-1 1 0,1-1 0,0 0 0,0 1 0,-1 0 0,1-1 0,0 1 0,-1 0 0,4 1 0,0 2 0,0-1 0,1 1 0,-1 0 0,-1 0 0,1 1 0,-1 0 0,0-1 0,0 1 0,0 1 0,0-1 0,-1 0 0,0 1 0,4 11 0,3 9 0,13 51 0,-16-48 0,5 13 0,-4-19 0,-1 0 0,-1 0 0,-2 0 0,0 1 0,1 40 0,-5-63 0,0 0 0,0 0 0,0 0 0,1 0 0,-1 0 0,0 0 0,-1 0 0,1 0 0,0 0 0,0 0 0,0 0 0,-1 0 0,1 0 0,0 0 0,-1 0 0,1-1 0,-1 1 0,1 0 0,-1 0 0,1 0 0,-1 0 0,0-1 0,1 1 0,-1 0 0,0-1 0,0 1 0,1 0 0,-1-1 0,0 1 0,0-1 0,0 1 0,0-1 0,0 0 0,0 1 0,0-1 0,0 0 0,0 0 0,0 1 0,0-1 0,0 0 0,0 0 0,0 0 0,0 0 0,0-1 0,0 1 0,0 0 0,0 0 0,0 0 0,0-1 0,0 1 0,1-1 0,-1 1 0,0-1 0,0 1 0,0-1 0,0 1 0,0-2 0,-6-2 0,0-1 0,1 0 0,-1 0 0,1 0 0,-10-13 0,-2-5 0,1-1 0,-24-47 0,35 60 0,1-1 0,0 0 0,0 0 0,1 0 0,1-1 0,0 1 0,1-1 0,-2-24 0,6 34 0,1 18 0,3 24 0,2 236 0,-14-242 0,5-33 0,1 0 0,-1 0 0,1-1 0,-1 1 0,1 0 0,-1 0 0,1-1 0,0 1 0,-1 0 0,1-1 0,-1 1 0,1 0 0,0-1 0,-1 1 0,1 0 0,0-1 0,-1 1 0,1-1 0,0 1 0,0-1 0,-1 1 0,1-1 0,0 1 0,0-1 0,0 1 0,0-1 0,-1 1 0,1-1 0,0 0 0,-16-65 0,-1-77 0,19 182 0,-2 0 0,-8 62 0,8-100 0,0-1 0,0 1 0,0 0 0,0-1 0,-1 1 0,1-1 0,0 1 0,0 0 0,0-1 0,-1 1 0,1-1 0,0 1 0,-1-1 0,1 1 0,-1 0 0,1-1 0,0 0 0,-1 1 0,1-1 0,-1 1 0,1-1 0,-1 0 0,0 1 0,1-1 0,-1 0 0,1 1 0,-1-1 0,1 0 0,-2 0 0,-11-11 0,-7-32 0,7-21 0,3-1 0,2 1 0,2-99 0,6 157 0,0-1 0,0 1 0,1 0 0,0 0 0,0-1 0,0 1 0,1 0 0,0 0 0,4-10 0,-5 15 0,0-1 0,0 1 0,1-1 0,-1 1 0,0-1 0,1 1 0,-1 0 0,0 0 0,1-1 0,0 1 0,-1 0 0,1 0 0,0 1 0,-1-1 0,1 0 0,0 1 0,0-1 0,0 1 0,0-1 0,-1 1 0,1 0 0,0 0 0,0 0 0,0 0 0,0 0 0,0 0 0,0 0 0,0 1 0,-1-1 0,1 1 0,0-1 0,0 1 0,0 0 0,-1 0 0,3 1 0,5 3 0,-1 0 0,0 1 0,0 0 0,-1 0 0,1 0 0,-1 1 0,-1 0 0,1 1 0,-1 0 0,-1 0 0,1 0 0,7 17 0,2 4 0,-2 1 0,15 50 0,-14-28 0,-3 1 0,-1 1 0,-3 0 0,-3 0 0,-2 80 0,-2-129 0,-1 1 0,0-1 0,0 1 0,0-1 0,-1 0 0,0 0 0,0 0 0,-4 9 0,5-14 0,1 1 0,-1 0 0,1 0 0,-1 0 0,1-1 0,-1 1 0,0 0 0,0-1 0,1 1 0,-1 0 0,0-1 0,0 1 0,0-1 0,1 1 0,-1-1 0,0 0 0,0 1 0,0-1 0,0 0 0,0 0 0,-1 1 0,0-2 0,1 1 0,-1 0 0,1-1 0,0 1 0,-1-1 0,1 0 0,0 1 0,-1-1 0,1 0 0,0 0 0,0 0 0,0 0 0,-1 0 0,1 0 0,0 0 0,0 0 0,1-1 0,-3-1 0,-5-13 0,0 0 0,0 0 0,2-1 0,0 0 0,1 0 0,-6-35 0,-3-7 0,9 40 0,-6-15 0,2-1 0,1 0 0,2 0 0,-3-60 0,24 176 0,4 61 0,-19-156 0,1-1 0,0 1 0,2 0 0,-1 0 0,2 0 0,0 0 0,0 1 0,1 0 0,1 0 0,0 0 0,1 0 0,1 1 0,0 0 0,0 1 0,1-1 0,0 2 0,1-1 0,20-15 0,-29 25 0,0 0 0,0 0 0,0 0 0,0 0 0,0 0 0,0 1 0,1-1 0,-1 0 0,0 1 0,1-1 0,-1 1 0,0-1 0,1 1 0,-1-1 0,0 1 0,1 0 0,-1 0 0,1 0 0,-1 0 0,1 0 0,-1 0 0,2 1 0,-2-1 0,0 1 0,0 0 0,0 0 0,0-1 0,0 1 0,0 0 0,0 0 0,0 0 0,0 1 0,0-1 0,-1 0 0,1 0 0,0 0 0,-1 0 0,1 1 0,-1-1 0,1 0 0,-1 3 0,2 6 0,0 0 0,-1 0 0,-1 0 0,0 0 0,-1 11 0,-2 4 0,0 0 0,-2 0 0,-1 0 0,-1-1 0,-1 0 0,-21 44 0,29-66 0,0-1 0,-1 0 0,1 0 0,-1 1 0,1-1 0,-1 0 0,1 0 0,-1 0 0,0 0 0,0 0 0,0 0 0,0 0 0,1 0 0,-1 0 0,0 0 0,0-1 0,-1 1 0,1 0 0,0-1 0,0 1 0,0-1 0,-2 1 0,2-1 0,1-1 0,-1 1 0,0-1 0,0 0 0,1 1 0,-1-1 0,0 0 0,1 0 0,-1 1 0,1-1 0,-1 0 0,1 0 0,-1 0 0,1 0 0,0 0 0,-1 0 0,1 0 0,0 0 0,0 0 0,0 0 0,-1-1 0,-4-65 0,5 65 0,0-6 0,0 0 0,0 0 0,1 0 0,0 0 0,0 0 0,1 0 0,5-13 0,-6 19 0,0-1 0,0 0 0,1 1 0,0 0 0,-1-1 0,1 1 0,0 0 0,0 0 0,0 0 0,0 0 0,1 0 0,-1 0 0,0 1 0,1-1 0,-1 1 0,1 0 0,0 0 0,-1 0 0,1 0 0,0 0 0,0 0 0,0 1 0,-1-1 0,1 1 0,4 0 0,0 0 0,0 0 0,0 1 0,-1 0 0,1 0 0,0 1 0,0-1 0,-1 2 0,0-1 0,11 6 0,53 36 0,-55-34 0,-13-8 0,-1-1 0,1 1 0,0-1 0,0 0 0,0 0 0,0 0 0,-1 0 0,1 0 0,1 0 0,-1 0 0,0-1 0,0 1 0,0-1 0,0 1 0,0-1 0,1 0 0,-1 0 0,0 0 0,0 0 0,0 0 0,0-1 0,1 1 0,-1-1 0,0 1 0,0-1 0,0 0 0,0 0 0,0 1 0,0-2 0,0 1 0,0 0 0,-1 0 0,1-1 0,0 1 0,-1-1 0,1 1 0,-1-1 0,1 1 0,-1-1 0,0 0 0,0 0 0,0 0 0,0 0 0,2-3 0,4-13 0,-1 1 0,-1-1 0,0 0 0,3-27 0,-1 12 0,-6 29 0,19-63 0,-19 64 0,1-1 0,-1 0 0,1 1 0,0 0 0,0-1 0,1 1 0,-1 0 0,0 0 0,1 0 0,0 1 0,0-1 0,0 1 0,0-1 0,0 1 0,4-2 0,-6 4 0,1 0 0,-1-1 0,0 1 0,0 0 0,1 0 0,-1 0 0,0 1 0,0-1 0,1 0 0,-1 0 0,0 1 0,0-1 0,1 1 0,-1-1 0,0 1 0,0-1 0,0 1 0,0 0 0,0-1 0,0 1 0,0 0 0,0 0 0,0 0 0,0 0 0,0 0 0,-1 0 0,1 0 0,0 0 0,-1 0 0,1 0 0,0 0 0,-1 1 0,0-1 0,1 0 0,-1 2 0,17 50 0,-16-48 0,14 64 0,-16-70 0,1-1 0,0 0 0,0 1 0,0-1 0,0 1 0,0-1 0,1 0 0,-1 1 0,0-1 0,1 1 0,-1-1 0,1 1 0,0-1 0,-1 1 0,1-1 0,0 1 0,0 0 0,0-1 0,0 1 0,0 0 0,0 0 0,0 0 0,1 0 0,-1 0 0,0 0 0,1 0 0,-1 0 0,0 0 0,1 1 0,-1-1 0,1 0 0,-1 1 0,1-1 0,-1 1 0,1 0 0,0 0 0,-1-1 0,1 1 0,-1 0 0,1 0 0,0 0 0,-1 1 0,1-1 0,-1 0 0,1 1 0,0-1 0,-1 1 0,1-1 0,-1 1 0,0 0 0,1-1 0,1 2 0,37 40 0,-35-35 0,1 0 0,0 0 0,0-1 0,1 0 0,0 0 0,14 9 0,-19-14 0,1 1 0,-1-1 0,0 1 0,0-1 0,0 1 0,0 0 0,-1 0 0,1 0 0,0 0 0,-1 0 0,1 0 0,-1 0 0,0 0 0,0 1 0,0-1 0,0 0 0,0 1 0,0-1 0,-1 1 0,1-1 0,-1 1 0,1 5 0,1 7 0,-2-15 0,1-1 0,-1 1 0,0 0 0,0 0 0,0 0 0,0 0 0,0 0 0,0 0 0,0 0 0,0 0 0,0 0 0,0 0 0,0 0 0,1 0 0,-1 0 0,0 0 0,0 0 0,0 0 0,0 0 0,0 0 0,0 0 0,0 0 0,0 0 0,0 0 0,1 0 0,-1 0 0,0 0 0,0 0 0,0 0 0,0 0 0,0 0 0,0 0 0,0 0 0,0 0 0,0 0 0,0 0 0,0 0 0,1 0 0,-1 0 0,0 1 0,0-1 0,0 0 0,0 0 0,0 0 0,0 0 0,0 0 0,0 0 0,0 0 0,0 0 0,0 0 0,0 0 0,0 0 0,0 1 0,0-1 0,0 0 0,2-13 0,-6 2 0,3 11 0,1 0 0,-1 0 0,0 0 0,1 0 0,-1 0 0,0 0 0,1 0 0,-1 0 0,1 0 0,-1 0 0,0 0 0,1 0 0,-1 1 0,0-1 0,1 0 0,-1 1 0,1-1 0,-1 0 0,1 1 0,-1-1 0,1 0 0,-1 1 0,1-1 0,-1 1 0,0 0 0,-28 38 0,26-34 0,1-1 0,-1 1 0,1-1 0,-1 0 0,-1 0 0,1 0 0,0-1 0,-1 1 0,0-1 0,0 0 0,0 0 0,-8 5 0,10-8 0,1 0 0,-1 0 0,1 0 0,-1 0 0,1-1 0,-1 1 0,1-1 0,-1 1 0,1-1 0,0 1 0,-1-1 0,1 0 0,0 1 0,-1-1 0,1 0 0,0 0 0,0 0 0,0 0 0,0 0 0,0 0 0,0-1 0,0 1 0,0 0 0,0 0 0,1-1 0,-1 1 0,0-1 0,1 1 0,-1 0 0,1-1 0,0 1 0,-1-3 0,-13-53 0,14 55 0,-10-73 0,4-1 0,5-125 0,2 198 0,-1-5 0,0 1 0,0 0 0,1-1 0,0 1 0,1 0 0,0 0 0,2-8 0,-4 15 0,0 0 0,0 0 0,1 0 0,-1 0 0,0 0 0,0-1 0,0 1 0,0 0 0,0 0 0,0 0 0,0 0 0,0 0 0,0 0 0,1 0 0,-1 0 0,0-1 0,0 1 0,0 0 0,0 0 0,0 0 0,0 0 0,1 0 0,-1 0 0,0 0 0,0 0 0,0 0 0,0 0 0,0 0 0,1 0 0,-1 0 0,0 0 0,0 0 0,0 0 0,0 0 0,0 0 0,1 0 0,-1 0 0,0 0 0,0 0 0,0 0 0,0 1 0,0-1 0,0 0 0,1 0 0,-1 0 0,0 0 0,0 0 0,0 0 0,0 0 0,0 0 0,0 1 0,0-1 0,0 0 0,0 0 0,0 0 0,1 0 0,-1 0 0,0 0 0,0 1 0,0-1 0,0 0 0,0 0 0,0 0 0,0 0 0,0 1 0,6 17 0,2 24 0,-7-11 0,0 1 0,-2-1 0,-2 1 0,0-1 0,-2 0 0,-2 0 0,-1-1 0,-19 49 0,17-54 0,-1 0 0,-1-2 0,-2 1 0,0-1 0,-1-1 0,-2-1 0,0 0 0,-1-1 0,-1-1 0,-31 24 0,48-41 0,-1 0 0,0 0 0,1 0 0,-1 0 0,0-1 0,0 1 0,0-1 0,0 0 0,-1 0 0,1 0 0,0 0 0,0-1 0,-1 1 0,-3-1 0,5 0 0,1 0 0,0-1 0,-1 0 0,1 1 0,-1-1 0,1 0 0,0 0 0,0 1 0,-1-1 0,1 0 0,0 0 0,0-1 0,0 1 0,0 0 0,0 0 0,0 0 0,0-1 0,1 1 0,-1 0 0,0-1 0,1 1 0,-1-1 0,1 1 0,-1-1 0,1 1 0,0-1 0,0 1 0,-1-1 0,1 1 0,0-1 0,1-2 0,-1-13 0,0 0 0,2 0 0,0 0 0,1 1 0,0-1 0,2 1 0,0-1 0,0 1 0,16-28 0,6-7 0,51-73 0,-74 119 0,0-1 0,0 1 0,0 1 0,0-1 0,9-7 0,-12 12 0,-1 0 0,1-1 0,-1 1 0,1 0 0,-1-1 0,1 1 0,-1 0 0,1 0 0,-1 0 0,1-1 0,-1 1 0,1 0 0,0 0 0,-1 0 0,1 0 0,-1 0 0,1 0 0,0 0 0,-1 0 0,1 0 0,-1 0 0,1 0 0,-1 0 0,1 1 0,0-1 0,0 0 0,0 2 0,0-1 0,0 0 0,-1 0 0,1 0 0,0 1 0,-1-1 0,1 0 0,0 1 0,-1-1 0,0 0 0,1 1 0,-1-1 0,0 1 0,0-1 0,0 1 0,0 1 0,1 18 0,-2 1 0,-1-1 0,0 0 0,-2 0 0,-6 23 0,-37 103 0,34-117 0,8-25 0,2-9 0,5-15 0,6-6 0,1 1 0,1 1 0,2 0 0,0 0 0,1 1 0,18-23 0,1-2 0,93-146-1365,-75 117-5461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47.80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2658 273 24575,'-289'-17'0,"-599"17"0,875-2 0,27-4 0,35-6 0,42-2 0,143-5 0,97 19 0,-214 2 0,-58-1 0,-58-1 0,-13 0 0,-105 0 0,99 0 0,-497 3-199,-785-12-617,1018-5 816,243 10 0,33 0 0,64-1 0,1369 2 773,-786 6-531,-2502-3-242,4009 0 0,-2581 2 0,-496-5 0,887-2 0,42 4 0,0 1 0,0 0 0,0 0 0,-1 0 0,1 0 0,0-1 0,0 1 0,0 0 0,0 0 0,-1-1 0,1 1 0,0 0 0,0 0 0,0-1 0,0 1 0,0 0 0,0 0 0,0-1 0,0 1 0,-1 0 0,1 0 0,0-1 0,0 1 0,0 0 0,1-1 0,-1 1 0,0 0 0,0 0 0,0-1 0,0 1 0,0 0 0,0 0 0,0-1 0,0 1 0,0 0 0,1 0 0,-1-1 0,0 1 0,0 0 0,0 0 0,0-1 0,1 1 0,-1 0 0,0 0 0,0 0 0,1 0 0,-1 0 0,0-1 0,0 1 0,1 0 0,-1 0 0,0 0 0,0 0 0,1 0 0,-1 0 0,11-6 0,0 2 0,0-1 0,0 1 0,17-3 0,182-39 0,385-33 0,-564 76 0,-28 3 0,-22 2 0,-120 13-10,-691 92-97,-73 33-481,809-124 588,81-11 0,25 0 0,41-1 0,760-38 0,-501 13 0,321-6-34,-60 4 773,-571 23-857,-11-1 156,-30 1 162,-55 0-1685,56 0-5341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47.80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2658 273 24575,'-289'-17'0,"-599"17"0,875-2 0,27-4 0,35-6 0,42-2 0,143-5 0,97 19 0,-214 2 0,-58-1 0,-58-1 0,-13 0 0,-105 0 0,99 0 0,-497 3-199,-785-12-617,1018-5 816,243 10 0,33 0 0,64-1 0,1369 2 773,-786 6-531,-2502-3-242,4009 0 0,-2581 2 0,-496-5 0,887-2 0,42 4 0,0 1 0,0 0 0,0 0 0,-1 0 0,1 0 0,0-1 0,0 1 0,0 0 0,0 0 0,-1-1 0,1 1 0,0 0 0,0 0 0,0-1 0,0 1 0,0 0 0,0 0 0,0-1 0,0 1 0,-1 0 0,1 0 0,0-1 0,0 1 0,0 0 0,1-1 0,-1 1 0,0 0 0,0 0 0,0-1 0,0 1 0,0 0 0,0 0 0,0-1 0,0 1 0,0 0 0,1 0 0,-1-1 0,0 1 0,0 0 0,0 0 0,0-1 0,1 1 0,-1 0 0,0 0 0,0 0 0,1 0 0,-1 0 0,0-1 0,0 1 0,1 0 0,-1 0 0,0 0 0,0 0 0,1 0 0,-1 0 0,11-6 0,0 2 0,0-1 0,0 1 0,17-3 0,182-39 0,385-33 0,-564 76 0,-28 3 0,-22 2 0,-120 13-10,-691 92-97,-73 33-481,809-124 588,81-11 0,25 0 0,41-1 0,760-38 0,-501 13 0,321-6-34,-60 4 773,-571 23-857,-11-1 156,-30 1 162,-55 0-1685,56 0-5341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54.491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1 0 24575,'0'0'-8191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56.647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2034 703 24575,'4'-23'0,"-3"20"0,0 0 0,0 0 0,-1 0 0,1 0 0,-1 0 0,0 0 0,0 0 0,0 0 0,-1-5 0,-2-4 0,-1-1 0,-1 1 0,0 0 0,0 0 0,-1 1 0,-1 0 0,0 0 0,0 0 0,-1 1 0,0 0 0,-1 1 0,-11-10 0,0 1 0,-1 1 0,0 2 0,-1 0 0,-1 1 0,-26-12 0,-12 1 0,-1 2 0,-2 2 0,0 4 0,0 2 0,-130-12 0,-338 18 0,451 11 0,1414-5 0,-682 6 0,-1184-5-142,-788 8-412,1281-5 554,-311 11 0,15 26 0,276-28 0,48-13 0,16-5 0,18-8 0,141-92 278,58-35 140,-212 137-418,0 1 0,1 0 0,0 0 0,1 1 0,-1 0 0,1 1 0,12-3 0,-20 6 0,0 0 0,0-1 0,0 1 0,0 0 0,1 1 0,-1-1 0,0 1 0,0-1 0,0 1 0,0 0 0,0 0 0,0 0 0,0 1 0,0-1 0,-1 1 0,1-1 0,0 1 0,-1 0 0,1 0 0,-1 0 0,0 0 0,0 1 0,0-1 0,0 1 0,0-1 0,0 1 0,0 0 0,1 5 0,8 17 0,-1 0 0,-1 1 0,-1 0 0,8 54 0,-10-28 0,1 89 0,-8-120 0,0-1 0,-1 1 0,-1-1 0,-6 20 0,-1-21 0,10-19 0,0 0 0,0 0 0,-1 0 0,1 1 0,0-1 0,0 0 0,-1 0 0,1 0 0,0 0 0,0 0 0,-1 0 0,1 0 0,0 0 0,0 0 0,-1-1 0,1 1 0,0 0 0,0 0 0,0 0 0,-1 0 0,1 0 0,0 0 0,0 0 0,-1 0 0,1-1 0,0 1 0,0 0 0,0 0 0,0 0 0,-1-1 0,1 1 0,0 0 0,0 0 0,0 0 0,0-1 0,0 1 0,-1 0 0,1-1 0,-9-35 0,8 16 0,2-1 0,-1 1 0,8-38 0,-5 46 0,-1 1 0,1 0 0,1-1 0,0 2 0,1-1 0,0 0 0,0 1 0,10-14 0,-14 22 0,1 0 0,-1 0 0,1 1 0,-1-1 0,1 0 0,-1 0 0,1 1 0,0-1 0,0 1 0,0 0 0,0 0 0,0-1 0,0 1 0,0 0 0,1 1 0,-1-1 0,0 0 0,1 1 0,-1-1 0,0 1 0,1 0 0,-1-1 0,0 1 0,1 1 0,-1-1 0,0 0 0,1 0 0,-1 1 0,0-1 0,1 1 0,-1 0 0,0 0 0,0 0 0,0 0 0,0 0 0,0 0 0,0 0 0,0 1 0,0-1 0,2 3 0,4 4 0,0 0 0,0 1 0,-1 0 0,0 0 0,0 0 0,9 21 0,47 122 0,-22-45 0,-40-105 0,0 0 0,0 0 0,0 0 0,0 0 0,0 1 0,0-2 0,1 1 0,-1 0 0,0 0 0,1 0 0,0-1 0,-1 1 0,1 0 0,0-1 0,0 0 0,0 1 0,3 0 0,-3-1 0,-1-1 0,0 0 0,1 0 0,-1 0 0,1 0 0,-1 0 0,0 0 0,1-1 0,-1 1 0,0 0 0,1-1 0,-1 1 0,0-1 0,1 1 0,-1-1 0,0 0 0,0 1 0,0-1 0,1 0 0,-1 0 0,1-1 0,6-7 0,-1 1 0,0-1 0,-1-1 0,1 1 0,7-18 0,10-25 0,-20 39 0,1 1 0,0 0 0,1 0 0,0 0 0,1 1 0,1 0 0,-1 0 0,2 1 0,12-13 0,-19 21 0,0 1 0,0-1 0,0 1 0,1 0 0,-1 0 0,0 0 0,0 0 0,1 0 0,-1 0 0,1 1 0,-1-1 0,0 1 0,1-1 0,-1 1 0,1 0 0,-1 0 0,1 0 0,-1 1 0,1-1 0,-1 0 0,1 1 0,-1 0 0,0 0 0,1-1 0,-1 1 0,0 0 0,0 1 0,0-1 0,0 0 0,0 1 0,0-1 0,0 1 0,0 0 0,0-1 0,-1 1 0,1 0 0,-1 0 0,1 0 0,1 3 0,6 10 0,0 0 0,-1 0 0,0 1 0,7 22 0,-12-29 0,11 35 0,-12-35 0,0 0 0,1 0 0,0 0 0,1 0 0,0 0 0,9 14 0,-13-23 0,1 0 0,-1 0 0,0 0 0,1 0 0,-1 0 0,1-1 0,-1 1 0,0 0 0,1 0 0,-1 0 0,0 0 0,1-1 0,-1 1 0,0 0 0,1 0 0,-1-1 0,0 1 0,0 0 0,1-1 0,-1 1 0,0 0 0,0-1 0,0 1 0,1 0 0,-1-1 0,0 1 0,0 0 0,0-1 0,0 1 0,0-1 0,0 1 0,0 0 0,0-1 0,0 1 0,0-1 0,0 1 0,0 0 0,0-1 0,0 0 0,5-23 0,-2 5 0,4-21 0,19-66 0,-24 97 0,2-1 0,-1 1 0,1 0 0,1 0 0,-1 0 0,2 1 0,-1-1 0,1 1 0,0 1 0,1-1 0,0 1 0,12-10 0,-15 14 0,-1 1 0,1 0 0,0 0 0,0 1 0,0-1 0,0 1 0,0 0 0,0 0 0,0 0 0,1 1 0,-1-1 0,0 1 0,0 0 0,0 0 0,1 0 0,-1 1 0,0 0 0,0 0 0,0 0 0,0 0 0,0 0 0,0 1 0,0 0 0,0 0 0,0 0 0,-1 0 0,1 0 0,-1 1 0,1 0 0,3 4 0,10 9 0,-1 1 0,-1 1 0,0 0 0,15 25 0,-27-39 0,132 228 0,-49-77 0,-80-145-116,-5-6 33,1 0 0,0-1-1,0 1 1,1-1 0,-1 1-1,1-1 1,-1 0 0,1 1 0,0-2-1,1 1 1,-1 0 0,0 0 0,1-1-1,4 3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6:00.928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0 1 24575,'0'0'-8191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6:06.107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0 1 24575,'3'0'0,"7"0"0,7 0 0,3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44.12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1791 604 24575,'2'-3'0,"-1"0"0,1 0 0,0 0 0,0 0 0,0 1 0,0-1 0,0 0 0,0 1 0,6-5 0,5-7 0,4-8 0,1 0 0,1 1 0,0 1 0,24-18 0,-30 28 0,0 0 0,0 1 0,1 0 0,0 2 0,1-1 0,0 2 0,0 0 0,21-6 0,-33 11 0,0 1 0,0-1 0,0 1 0,0-1 0,0 1 0,0 0 0,0 0 0,1 0 0,-1 1 0,0-1 0,0 1 0,0 0 0,0-1 0,-1 1 0,1 1 0,3 0 0,-4 0 0,0-1 0,-1 0 0,1 1 0,0 0 0,-1-1 0,0 1 0,1 0 0,-1 0 0,0-1 0,0 1 0,0 0 0,0 0 0,0 0 0,0 1 0,0-1 0,-1 0 0,1 3 0,0 1 0,-1-1 0,0 1 0,0 0 0,0-1 0,-1 1 0,0 0 0,0-1 0,-1 1 0,1-1 0,-1 0 0,0 1 0,-1-1 0,1 0 0,-1 0 0,0-1 0,-4 6 0,0-2 0,-1 0 0,1-1 0,-2 1 0,1-2 0,-1 1 0,0-1 0,-14 6 0,21-10 0,-1-1 0,1 0 0,0-1 0,-1 1 0,1 0 0,-1-1 0,1 1 0,-1-1 0,1 0 0,-1 0 0,1 0 0,0 0 0,-1 0 0,1 0 0,-6-2 0,7 1 0,-1 0 0,0 0 0,1 0 0,-1-1 0,1 1 0,-1-1 0,1 1 0,0-1 0,-1 1 0,1-1 0,0 0 0,0 1 0,0-1 0,1 0 0,-1 0 0,0 0 0,1 0 0,-1 0 0,1 1 0,-1-1 0,1 0 0,0 0 0,0-3 0,-1-6 0,1 1 0,1-1 0,0 0 0,0 1 0,1-1 0,0 1 0,1-1 0,0 1 0,6-12 0,-6 15 0,0 0 0,0 1 0,1-1 0,0 0 0,1 1 0,-1 0 0,1 0 0,0 0 0,0 1 0,1 0 0,0 0 0,0 0 0,12-7 0,-17 11 0,1 0 0,-1 0 0,1 1 0,0-1 0,-1 0 0,1 1 0,0 0 0,-1-1 0,1 1 0,0 0 0,-1 0 0,1 0 0,0 0 0,-1 0 0,1 0 0,0 0 0,-1 0 0,1 1 0,0-1 0,-1 1 0,1-1 0,0 1 0,-1 0 0,1 0 0,-1-1 0,1 1 0,-1 0 0,0 0 0,1 1 0,-1-1 0,0 0 0,0 0 0,0 1 0,0-1 0,0 0 0,0 1 0,0-1 0,0 1 0,-1-1 0,2 4 0,2 6 0,-1 0 0,0 0 0,0 1 0,-1-1 0,0 12 0,1 13 0,-1 1 0,-2-1 0,-2 0 0,-1 0 0,-2 0 0,-1-1 0,-2 1 0,-2-2 0,0 1 0,-3-1 0,-30 59 0,40-87 0,-1-1 0,1 1 0,-1-1 0,-1 0 0,1 0 0,-1-1 0,0 1 0,0-1 0,0 0 0,-8 5 0,11-8 0,1 0 0,-1 0 0,0-1 0,0 1 0,-1 0 0,1-1 0,0 1 0,0-1 0,0 0 0,0 0 0,0 0 0,0 0 0,0 0 0,0 0 0,-1-1 0,1 1 0,0-1 0,0 1 0,0-1 0,0 0 0,0 0 0,0 0 0,1 0 0,-1 0 0,0 0 0,0 0 0,1 0 0,-1-1 0,1 1 0,-1-1 0,1 0 0,-1 1 0,1-1 0,-2-2 0,-4-9 0,1 1 0,-1-1 0,2 0 0,0 0 0,1-1 0,0 1 0,1-1 0,0 0 0,-1-27 0,4-131 0,0 170 0,1-9 0,1-33 0,-2 43 0,0 0 0,0 0 0,0 0 0,0 1 0,-1-1 0,1 0 0,0 0 0,0 1 0,0-1 0,-1 0 0,1 0 0,0 1 0,-1-1 0,1 0 0,-1 1 0,1-1 0,-1 0 0,1 1 0,-1-1 0,1 1 0,-1-1 0,1 1 0,-1-1 0,0 1 0,1-1 0,-1 1 0,0 0 0,1-1 0,-1 1 0,0 0 0,0 0 0,0-1 0,1 1 0,-1 0 0,0 0 0,0 0 0,1 0 0,-1 0 0,0 0 0,0 0 0,0 0 0,1 0 0,-1 1 0,0-1 0,-1 0 0,-12 6 0,-1 1 0,1 0 0,0 1 0,-23 18 0,25-17 0,-1 0 0,0-1 0,0-1 0,0 0 0,-29 11 0,40-18 0,0 1 0,0-1 0,0 0 0,1 1 0,-1-1 0,0 0 0,0 0 0,0 0 0,0-1 0,0 1 0,1 0 0,-1-1 0,0 1 0,0-1 0,1 0 0,-1 1 0,0-1 0,1 0 0,-1 0 0,0 0 0,1 0 0,-1 0 0,1-1 0,-2 0 0,0-2 0,0 0 0,1 0 0,-1 0 0,1-1 0,0 1 0,0-1 0,0 1 0,0-1 0,0-5 0,-2-8 0,1 1 0,1-1 0,1 0 0,1-24 0,5 4 0,1 0 0,3 0 0,0 0 0,3 2 0,1-1 0,2 1 0,21-38 0,-33 68 0,-1 1 0,0 0 0,1 0 0,-1 0 0,1 0 0,0 1 0,0-1 0,1 1 0,-1 0 0,1 0 0,0 0 0,0 0 0,0 1 0,5-4 0,-9 7 0,1 0 0,-1 0 0,0 0 0,0 0 0,1 0 0,-1 0 0,0 0 0,0 0 0,1 0 0,-1 0 0,0 0 0,0 0 0,1 0 0,-1 0 0,0 0 0,0 0 0,0 0 0,1 0 0,-1 0 0,0 0 0,0 0 0,1 0 0,-1 0 0,0 0 0,0 1 0,0-1 0,1 0 0,-1 0 0,0 0 0,0 0 0,0 1 0,1-1 0,-1 0 0,0 0 0,0 0 0,0 1 0,0-1 0,0 0 0,0 0 0,1 1 0,-3 12 0,-13 17 0,-6-4 0,0 0 0,-2-2 0,-1 0 0,-43 33 0,15-19 0,-83 47 0,122-78 0,6-2 0,-1 0 0,0 0 0,0-1 0,0 0 0,0-1 0,0 0 0,-1 0 0,0-1 0,1 0 0,-1 0 0,0-1 0,-15 0 0,23-1 0,0 0 0,0-1 0,-1 1 0,1-1 0,0 1 0,-1-1 0,1 1 0,0-1 0,0 0 0,0 0 0,0 1 0,0-1 0,0 0 0,0 0 0,0 0 0,0 0 0,0 0 0,0-1 0,1 1 0,-1 0 0,0 0 0,0-2 0,-7-32 0,0 1 0,5 30 0,0 0 0,0 0 0,0 1 0,-1-1 0,1 1 0,-1 0 0,0 0 0,0 0 0,0 0 0,-1 1 0,1 0 0,-1 0 0,1 0 0,-1 0 0,0 1 0,-7-2 0,-11-2 0,-1 1 0,-25 0 0,37 3 0,-24 0 0,-36-3 0,67 3 0,1 1 0,0-1 0,0 0 0,0 0 0,0-1 0,0 1 0,0-1 0,0 0 0,0 0 0,1 0 0,-1 0 0,-5-5 0,8 5 0,0 1 0,0-1 0,0 0 0,1 1 0,-1-1 0,0 0 0,1 1 0,-1-1 0,1 0 0,0 0 0,0 0 0,0 1 0,0-1 0,0 0 0,0 0 0,0 0 0,0 1 0,1-1 0,-1 0 0,1 0 0,-1 1 0,1-1 0,0 0 0,-1 1 0,1-1 0,0 1 0,0-1 0,0 1 0,0-1 0,1 1 0,-1 0 0,0-1 0,3 0 0,51-46 0,-51 44 0,6-3 0,1-1 0,-1 1 0,1 1 0,20-9 0,-25 14 0,-6 5 0,-15 11 0,-26 17 0,36-29 0,-38 27 0,31-14 0,13-16 0,-1 0 0,0 1 0,0-1 0,0 1 0,0-1 0,1 0 0,-1 1 0,0-1 0,0 1 0,1-1 0,-1 0 0,0 1 0,1-1 0,-1 0 0,0 0 0,1 1 0,-1-1 0,0 0 0,1 0 0,-1 1 0,1-1 0,-1 0 0,0 0 0,1 0 0,-1 0 0,1 0 0,-1 1 0,1-1 0,-1 0 0,1 0 0,-1 0 0,0 0 0,1-1 0,-1 1 0,1 0 0,0 0 0,62 0 0,85-10 0,-41 1 0,-18 2 0,-51 2 0,1 2 0,0 2 0,0 1 0,74 11 0,-110-11 0,0 1 0,0-1 0,-1 1 0,1-1 0,0 1 0,-1 0 0,1 0 0,-1 0 0,1 1 0,-1-1 0,0 0 0,1 1 0,-1 0 0,0-1 0,0 1 0,0 0 0,0 0 0,-1 0 0,4 4 0,-5-4 0,1 0 0,-1 0 0,0 0 0,1 0 0,-1 0 0,0 0 0,-1 0 0,1 0 0,0 0 0,0 0 0,-1 0 0,1 0 0,-1 0 0,0 0 0,1 0 0,-1 0 0,0 0 0,0-1 0,-3 4 0,-5 7 0,0-1 0,-1 0 0,-1-1 0,0 0 0,-14 10 0,69-29 0,-7 0 0,1 1 0,48-3 0,-85 11 0,0 0 0,0 0 0,0 0 0,0 0 0,0 0 0,0 0 0,0 0 0,0 0 0,0 1 0,0-1 0,0 0 0,0 1 0,0-1 0,0 1 0,0-1 0,0 1 0,0 0 0,0-1 0,-1 1 0,2 0 0,-2 0 0,0 0 0,1 0 0,-1-1 0,0 1 0,0 0 0,0-1 0,0 1 0,0 0 0,0 0 0,0-1 0,0 1 0,0 0 0,0-1 0,-1 1 0,1 0 0,0-1 0,0 1 0,-1 0 0,1-1 0,0 1 0,-1 1 0,-31 33 0,26-29 0,-33 31 0,-1-1 0,-85 57 0,104-76 0,21-17 0,0 1 0,0-1 0,-1 1 0,1-1 0,0 0 0,0 1 0,-1-1 0,1 1 0,0-1 0,0 1 0,0-1 0,0 0 0,0 1 0,0-1 0,0 1 0,0-1 0,0 1 0,0-1 0,0 1 0,0-1 0,0 1 0,0-1 0,0 1 0,0-1 0,0 0 0,1 1 0,-1-1 0,0 1 0,3 1 0,0 0 0,-1 0 0,1-1 0,0 1 0,0-1 0,0 0 0,0 0 0,0 0 0,1 0 0,-1-1 0,0 1 0,0-1 0,4 0 0,53 5 0,69-4 0,27 1 0,-152-2 0,0 0 0,0 1 0,1-1 0,-1 1 0,0 0 0,0 0 0,0 0 0,0 1 0,0 0 0,0 0 0,-1 0 0,1 0 0,0 0 0,-1 1 0,4 3 0,-5-4 0,0 1 0,0-1 0,-1 1 0,1 0 0,-1 0 0,0 0 0,0 0 0,0 0 0,0 0 0,0 0 0,-1 0 0,0 0 0,1 0 0,-1 0 0,0 0 0,0 1 0,-1-1 0,1 0 0,-1 0 0,-1 5 0,0-1 0,0-1 0,-1 0 0,0 0 0,0 0 0,0 0 0,-1 0 0,0-1 0,0 0 0,-1 1 0,1-2 0,-1 1 0,0 0 0,0-1 0,-1 0 0,1 0 0,-1-1 0,0 1 0,0-1 0,0 0 0,0-1 0,0 0 0,-1 0 0,1 0 0,-1-1 0,0 0 0,1 0 0,-1 0 0,0-1 0,0 0 0,1 0 0,-1-1 0,0 0 0,1 0 0,-1-1 0,-10-3 0,14 3 0,0 0 0,0 1 0,0-1 0,1 0 0,-1-1 0,0 1 0,1 0 0,0-1 0,0 1 0,0-1 0,0 0 0,0 0 0,0 0 0,1 0 0,-1 0 0,1 0 0,0 0 0,0 0 0,-1-7 0,0 1 0,0-1 0,1 0 0,1 1 0,0-1 0,2-16 0,-2 24 0,0 1 0,0-1 0,0 0 0,1 1 0,-1-1 0,1 1 0,-1-1 0,1 0 0,0 1 0,0-1 0,0 1 0,-1 0 0,1-1 0,0 1 0,1 0 0,-1 0 0,0-1 0,0 1 0,1 0 0,-1 0 0,0 0 0,1 0 0,-1 1 0,1-1 0,-1 0 0,1 1 0,-1-1 0,1 1 0,0-1 0,-1 1 0,1 0 0,-1-1 0,1 1 0,0 0 0,0 0 0,-1 0 0,1 1 0,-1-1 0,3 1 0,1 0 0,0 0 0,-1 0 0,1 0 0,0 1 0,-1 0 0,0 0 0,1 0 0,-1 0 0,0 1 0,0 0 0,0 0 0,-1 0 0,5 4 0,3 7 0,0 1 0,-1 0 0,-1 0 0,14 29 0,-20-37 0,0 1 0,0-1 0,-1 1 0,0 0 0,0-1 0,-1 1 0,0 0 0,0 0 0,-1 0 0,0 0 0,0 0 0,-1 0 0,-2 9 0,3-15 0,-1 0 0,1 0 0,-1-1 0,0 1 0,1 0 0,-1 0 0,0 0 0,0-1 0,0 1 0,-1 0 0,1-1 0,0 1 0,0-1 0,-1 0 0,1 1 0,-3 0 0,3-1 0,1-1 0,-1 0 0,0 0 0,0 1 0,1-1 0,-1 0 0,0 0 0,1 0 0,-1 0 0,0 0 0,0 0 0,0 0 0,1 0 0,-1 0 0,0 0 0,1-1 0,-1 1 0,0 0 0,0 0 0,1-1 0,-1 1 0,0 0 0,1-1 0,-1 1 0,0-1 0,1 1 0,-1-1 0,-1-1 0,1 0 0,0 0 0,0 1 0,0-1 0,0 0 0,0 0 0,0 0 0,1 0 0,-1 0 0,1 0 0,-1 0 0,1 0 0,0 0 0,0 0 0,0 0 0,0 0 0,0 0 0,0 0 0,1-1 0,-1 1 0,1 0 0,-1 0 0,1 0 0,0 1 0,-1-1 0,1 0 0,0 0 0,1 0 0,1-2 0,3-3 0,0 1 0,0 0 0,1 1 0,0-1 0,0 1 0,0 1 0,1-1 0,0 1 0,0 1 0,0-1 0,0 1 0,0 1 0,1-1 0,13-1 0,77-14 0,0 3 0,1 6 0,122 2 0,-121 5 0,8-1 0,364-2 0,-367 9 0,-1 5 0,152 33 0,-244-39 0,0 0 0,0 1 0,-1 0 0,23 12 0,-33-15 0,0 0 0,0 0 0,0 0 0,-1 0 0,1 0 0,0 1 0,0-1 0,-1 1 0,1-1 0,-1 1 0,0 0 0,1-1 0,-1 1 0,0 0 0,0 0 0,0 0 0,0 0 0,0 0 0,0 0 0,-1 0 0,1 0 0,-1 0 0,1 1 0,-1-1 0,0 0 0,0 0 0,0 0 0,0 0 0,0 1 0,-1-1 0,1 0 0,-1 0 0,1 0 0,-1 0 0,0 0 0,-1 4 0,-3 2 0,-1 0 0,1 0 0,-1 0 0,-1-1 0,1 0 0,-1 0 0,-1-1 0,1 0 0,-15 9 0,-84 43 0,93-52 0,-36 18 0,-1-3 0,-2-2 0,0-2 0,-1-2 0,0-3 0,-109 11 0,130-21 0,1-1 0,-1-2 0,1-1 0,-1-1 0,1-2 0,0-1 0,0-1 0,1-2 0,0-1 0,1-1 0,0-2 0,0-1 0,-40-26 0,59 33 0,1 0 0,0-1 0,0 0 0,0 0 0,-8-12 0,15 19 0,0-1 0,1-1 0,-1 1 0,1 0 0,0 0 0,0 0 0,0-1 0,0 1 0,0-1 0,0 1 0,1-1 0,-1 1 0,1-1 0,0 1 0,0-1 0,-1 1 0,2-1 0,-1 1 0,0-1 0,0 1 0,1-1 0,0 1 0,-1-1 0,1 1 0,0-1 0,0 1 0,0 0 0,1 0 0,1-4 0,5-3 0,-1 1 0,1 1 0,0 0 0,1 0 0,0 0 0,0 1 0,0 0 0,1 1 0,14-6 0,103-34 0,-74 28 0,-2 0 0,74-30 0,-153 45 0,-27 4 0,-933 10 0,638-14 0,-84 4 0,-448-5 0,850 0 0,31 3 0,1 0 0,0 0 0,0 0 0,0 0 0,-1 0 0,1 0 0,0 0 0,0 0 0,0 0 0,-1 0 0,1 0 0,0 0 0,0 0 0,-1 0 0,1 0 0,0 0 0,0 0 0,0-1 0,-1 1 0,1 0 0,0 0 0,0 0 0,0 0 0,0 0 0,-1 0 0,1-1 0,0 1 0,0 0 0,0 0 0,0 0 0,0-1 0,0 1 0,0 0 0,-1 0 0,1 0 0,0-1 0,0 1 0,0 0 0,0 0 0,0 0 0,0-1 0,0 1 0,0 0 0,0 0 0,0-1 0,0 1 0,0 0 0,4-3 0,1 1 0,-1-1 0,0 1 0,1 0 0,-1 1 0,1-1 0,9-1 0,218-63 0,114-30 0,-267 82 0,-261 16 0,67-2 0,-173 1 0,498-1 0,2141 0-1488,-2269 1 1488,-54 3 0,-55 5 0,-181 24 832,-225 5-1,-216-22-1497,540-15 541,-687-1 2,763 1 123,18-1 0,-1 1 0,1-2 0,-1 0 0,1-1 0,0-1 0,-17-4 0,30 7 0,0-1 0,1 0 0,-1 0 0,0 0 0,0 0 0,0 0 1,1 0-1,-1 0 0,0 0 0,1-1 0,-1 1 0,1 0 0,0-1 0,-1 0 1,1 1-1,0-1 0,0 0 0,0 1 0,0-1 0,0 0 0,1 0 1,-2-2-1,2 0 28,-1 0 0,1 1 0,0-1 0,0 0 1,1 1-1,-1-1 0,1 1 0,0-1 0,0 1 0,0-1 1,2-5-1,5-6 51,0 0 1,1 0 0,0 1 0,16-17-1,132-133-79,-45 52 0,-100 96 0,-19 19 0,-26 23 0,-52 53 0,-40 35 0,122-110 0,-1-1 0,-1 0 0,1 0 0,0 0 0,-1 0 0,1-1 0,-1 1 0,0-1 0,0 0 0,0-1 0,0 1 0,0-1 0,0 0 0,0 0 0,0-1 0,-1 0 0,1 1 0,0-2 0,0 1 0,0-1 0,-1 1 0,1-2 0,0 1 0,0 0 0,0-1 0,0 0 0,1 0 0,-1-1 0,0 1 0,1-1 0,0 0 0,-1 0 0,1 0 0,0-1 0,1 1 0,-1-1 0,-5-7 0,-3-5 0,0-1 0,1-1 0,0 0 0,2 0 0,-13-33 0,20 47 0,-8-13 0,3 21 0,-1 32 0,5-17 0,-9 30 0,-3 0 0,-1-1 0,-3-1 0,-2 0 0,-2-2 0,-39 60 0,60-102 0,0 0 0,0 0 0,0 0 0,0 0 0,-1-1 0,1 1 0,-1-1 0,1 1 0,-1-1 0,0 0 0,0 0 0,0 0 0,0 0 0,-1-1 0,-5 3 0,6-4 0,1 0 0,0-1 0,0 1 0,-1-1 0,1 1 0,0-1 0,0 0 0,0 0 0,0 0 0,0 0 0,0 0 0,0 0 0,0 0 0,0-1 0,1 1 0,-1-1 0,0 1 0,1-1 0,-1 0 0,1 0 0,0 1 0,-1-1 0,1 0 0,0 0 0,0 0 0,0-3 0,-13-22 0,2-1 0,2 0 0,0-1 0,2-1 0,1 1 0,1-1 0,2 0 0,1 0 0,1-57 0,2 85 0,0 0 0,-1 1 0,1-1 0,0 0 0,0 1 0,0-1 0,1 0 0,-1 0 0,0 1 0,1-1 0,-1 1 0,1-1 0,-1 0 0,1 1 0,0-1 0,-1 1 0,1-1 0,0 1 0,0 0 0,0-1 0,1 1 0,-1 0 0,0-1 0,0 1 0,1 0 0,-1 0 0,0 0 0,1 0 0,2-1 0,-2 3 0,0-1 0,0 1 0,0-1 0,0 1 0,0 0 0,0 0 0,0 0 0,0 0 0,0 0 0,0 0 0,0 1 0,-1-1 0,1 0 0,0 1 0,-1-1 0,0 1 0,1 0 0,-1 0 0,0-1 0,0 1 0,0 0 0,1 2 0,42 57 0,5 8 0,-48-68 0,22 35 0,-9-24 0,-13-12 0,-1 0 0,1 0 0,-1 0 0,1 0 0,-1 0 0,0 0 0,1-1 0,-1 1 0,1 0 0,-1 0 0,0 0 0,1 0 0,-1-1 0,1 1 0,-1 0 0,0 0 0,1-1 0,-1 1 0,0 0 0,1-1 0,-1 1 0,0 0 0,0-1 0,1 1 0,-1 0 0,0-1 0,0 1 0,0-1 0,0 1 0,1 0 0,-1-1 0,0 1 0,0-1 0,0 1 0,0-1 0,5-30 0,-2 1 0,-1-1 0,-1 1 0,-1-1 0,-7-45 0,3 28 0,-5-24 0,6 64 0,6 44 0,3 12 0,5 55 0,-11-93 0,0 1 0,-1-1 0,0 1 0,0-1 0,-1 0 0,0 1 0,-6 13 0,7-21 0,0-1 0,1 0 0,-1 0 0,-1 0 0,1 1 0,0-1 0,0 0 0,-1 0 0,1-1 0,-1 1 0,0 0 0,1 0 0,-1-1 0,0 1 0,0-1 0,0 1 0,0-1 0,0 0 0,-1 0 0,1 0 0,0 0 0,-5 1 0,4-2 0,-1 0 0,1 0 0,-1-1 0,1 1 0,-1-1 0,1 0 0,0 0 0,-1 0 0,1 0 0,0 0 0,0-1 0,0 0 0,0 1 0,-3-4 0,-4-2 0,1 0 0,0-1 0,0 0 0,1-1 0,0 0 0,1 0 0,-12-20 0,56 187 0,-37-158 0,0 0 0,0 0 0,1-1 0,-1 1 0,0 0 0,0 0 0,0 0 0,0 0 0,0 0 0,0 0 0,0 0 0,0 0 0,1 0 0,-1 0 0,0 0 0,0-1 0,0 1 0,0 0 0,0 0 0,0 0 0,0 0 0,1 0 0,-1 0 0,0 0 0,0 0 0,0 0 0,0 0 0,0 0 0,0 0 0,1 0 0,-1 0 0,0 0 0,0 1 0,0-1 0,0 0 0,0 0 0,0 0 0,0 0 0,1 0 0,-1 0 0,0 0 0,0 0 0,0 0 0,0 0 0,0 0 0,0 1 0,0-1 0,0 0 0,0 0 0,0 0 0,0 0 0,0 0 0,1 0 0,-1 0 0,0 1 0,0-1 0,0 0 0,0 0 0,0 0 0,0 0 0,7-19 0,-7 16 0,1-1 0,0 0 0,0 1 0,1-1 0,-1 0 0,1 1 0,0 0 0,0-1 0,0 1 0,0 0 0,1 0 0,3-3 0,-5 5 0,0 1 0,0-1 0,0 1 0,0 0 0,1 0 0,-1 0 0,0 0 0,0 0 0,0 0 0,0 0 0,1 0 0,-1 0 0,0 0 0,0 1 0,0-1 0,0 0 0,0 1 0,0-1 0,0 1 0,0-1 0,0 1 0,0 0 0,2 1 0,20 23 0,-3-3 0,-13-14 0,-10-27 0,4-48 0,-1 15 0,-6 101 0,-1 7 0,-4-1 0,-2 0 0,-2 0 0,-41 95 0,53-142 0,0-1 0,-1 0 0,0 1 0,0-1 0,-9 9 0,13-15 0,-1 0 0,0 0 0,1 0 0,-1-1 0,0 1 0,0 0 0,0-1 0,1 1 0,-1 0 0,0-1 0,0 1 0,0-1 0,0 0 0,0 1 0,0-1 0,0 0 0,0 1 0,0-1 0,-1 0 0,1 0 0,0 0 0,0 0 0,0 0 0,0 0 0,0 0 0,0-1 0,0 1 0,0 0 0,0 0 0,0-1 0,0 1 0,0-1 0,0 1 0,0-1 0,0 1 0,0-1 0,0 0 0,1 1 0,-1-1 0,0 0 0,0 0 0,1 0 0,-1 1 0,0-1 0,1 0 0,-1 0 0,1 0 0,-1 0 0,1 0 0,0 0 0,-1-2 0,-8-15 0,1 0 0,0-1 0,2 0 0,-8-35 0,-9-85 0,20 122 0,0-4 0,-4-23 0,2 0 0,1 0 0,3 0 0,5-55 0,-4 96 0,0 0 0,0 0 0,0 0 0,1 0 0,-1 1 0,1-1 0,0 0 0,0 0 0,0 1 0,0-1 0,0 1 0,1-1 0,-1 1 0,1-1 0,0 1 0,0 0 0,0 0 0,0 0 0,0 0 0,0 0 0,0 0 0,0 0 0,1 1 0,-1-1 0,1 1 0,-1 0 0,1 0 0,0 0 0,0 0 0,-1 0 0,1 0 0,4 0 0,-3 2 0,0-1 0,1 1 0,-1 0 0,0 0 0,0 0 0,0 1 0,0 0 0,-1-1 0,1 1 0,0 1 0,-1-1 0,1 0 0,-1 1 0,0 0 0,0 0 0,0 0 0,0 0 0,0 0 0,-1 0 0,1 1 0,2 5 0,5 10 0,-1 1 0,-1-1 0,-1 1 0,-1 1 0,0-1 0,-2 1 0,3 26 0,2 150 0,-9-190 0,-1 31 0,1-38 0,0 0 0,0 0 0,-1 0 0,1 0 0,0-1 0,0 1 0,0 0 0,0 0 0,0 0 0,0 0 0,-1 0 0,1 0 0,0 0 0,0 0 0,0 0 0,0 0 0,0-1 0,-1 1 0,1 0 0,0 0 0,0 0 0,0 0 0,0 0 0,-1 0 0,1 0 0,0 0 0,0 0 0,0 0 0,0 1 0,-1-1 0,1 0 0,0 0 0,0 0 0,0 0 0,0 0 0,0 0 0,-1 0 0,1 0 0,0 0 0,0 0 0,0 1 0,0-1 0,0 0 0,0 0 0,0 0 0,-1 0 0,1 0 0,0 0 0,0 1 0,0-1 0,0 0 0,0 0 0,0 0 0,0 1 0,-8-19 0,1 0 0,0 0 0,1-1 0,1 0 0,-2-21 0,-7-23 0,-1 8 0,-41-177 0,55 229 0,1 1 0,-1-1 0,1 1 0,0 0 0,0-1 0,0 1 0,0-1 0,0 1 0,1 0 0,-1-1 0,1 1 0,-1 0 0,1-1 0,0 1 0,0 0 0,0 0 0,0 0 0,1 0 0,-1 0 0,2-2 0,-1 3 0,-1 0 0,1 0 0,-1 0 0,1 0 0,-1 0 0,1 1 0,0-1 0,0 0 0,-1 1 0,1 0 0,0-1 0,0 1 0,-1 0 0,1 0 0,0 0 0,0 0 0,0 0 0,-1 1 0,1-1 0,0 0 0,0 1 0,-1 0 0,1-1 0,0 1 0,-1 0 0,4 1 0,0 2 0,0-1 0,1 1 0,-1 0 0,-1 0 0,1 1 0,-1 0 0,0-1 0,0 1 0,0 1 0,0-1 0,-1 0 0,0 1 0,4 11 0,3 9 0,13 51 0,-16-48 0,5 13 0,-4-19 0,-1 0 0,-1 0 0,-2 0 0,0 1 0,1 40 0,-5-63 0,0 0 0,0 0 0,0 0 0,1 0 0,-1 0 0,0 0 0,-1 0 0,1 0 0,0 0 0,0 0 0,0 0 0,-1 0 0,1 0 0,0 0 0,-1 0 0,1-1 0,-1 1 0,1 0 0,-1 0 0,1 0 0,-1 0 0,0-1 0,1 1 0,-1 0 0,0-1 0,0 1 0,1 0 0,-1-1 0,0 1 0,0-1 0,0 1 0,0-1 0,0 0 0,0 1 0,0-1 0,0 0 0,0 0 0,0 1 0,0-1 0,0 0 0,0 0 0,0 0 0,0 0 0,0-1 0,0 1 0,0 0 0,0 0 0,0 0 0,0-1 0,0 1 0,1-1 0,-1 1 0,0-1 0,0 1 0,0-1 0,0 1 0,0-2 0,-6-2 0,0-1 0,1 0 0,-1 0 0,1 0 0,-10-13 0,-2-5 0,1-1 0,-24-47 0,35 60 0,1-1 0,0 0 0,0 0 0,1 0 0,1-1 0,0 1 0,1-1 0,-2-24 0,6 34 0,1 18 0,3 24 0,2 236 0,-14-242 0,5-33 0,1 0 0,-1 0 0,1-1 0,-1 1 0,1 0 0,-1 0 0,1-1 0,0 1 0,-1 0 0,1-1 0,-1 1 0,1 0 0,0-1 0,-1 1 0,1 0 0,0-1 0,-1 1 0,1-1 0,0 1 0,0-1 0,-1 1 0,1-1 0,0 1 0,0-1 0,0 1 0,0-1 0,-1 1 0,1-1 0,0 0 0,-16-65 0,-1-77 0,19 182 0,-2 0 0,-8 62 0,8-100 0,0-1 0,0 1 0,0 0 0,0-1 0,-1 1 0,1-1 0,0 1 0,0 0 0,0-1 0,-1 1 0,1-1 0,0 1 0,-1-1 0,1 1 0,-1 0 0,1-1 0,0 0 0,-1 1 0,1-1 0,-1 1 0,1-1 0,-1 0 0,0 1 0,1-1 0,-1 0 0,1 1 0,-1-1 0,1 0 0,-2 0 0,-11-11 0,-7-32 0,7-21 0,3-1 0,2 1 0,2-99 0,6 157 0,0-1 0,0 1 0,1 0 0,0 0 0,0-1 0,0 1 0,1 0 0,0 0 0,4-10 0,-5 15 0,0-1 0,0 1 0,1-1 0,-1 1 0,0-1 0,1 1 0,-1 0 0,0 0 0,1-1 0,0 1 0,-1 0 0,1 0 0,0 1 0,-1-1 0,1 0 0,0 1 0,0-1 0,0 1 0,0-1 0,-1 1 0,1 0 0,0 0 0,0 0 0,0 0 0,0 0 0,0 0 0,0 0 0,0 1 0,-1-1 0,1 1 0,0-1 0,0 1 0,0 0 0,-1 0 0,3 1 0,5 3 0,-1 0 0,0 1 0,0 0 0,-1 0 0,1 0 0,-1 1 0,-1 0 0,1 1 0,-1 0 0,-1 0 0,1 0 0,7 17 0,2 4 0,-2 1 0,15 50 0,-14-28 0,-3 1 0,-1 1 0,-3 0 0,-3 0 0,-2 80 0,-2-129 0,-1 1 0,0-1 0,0 1 0,0-1 0,-1 0 0,0 0 0,0 0 0,-4 9 0,5-14 0,1 1 0,-1 0 0,1 0 0,-1 0 0,1-1 0,-1 1 0,0 0 0,0-1 0,1 1 0,-1 0 0,0-1 0,0 1 0,0-1 0,1 1 0,-1-1 0,0 0 0,0 1 0,0-1 0,0 0 0,0 0 0,-1 1 0,0-2 0,1 1 0,-1 0 0,1-1 0,0 1 0,-1-1 0,1 0 0,0 1 0,-1-1 0,1 0 0,0 0 0,0 0 0,0 0 0,-1 0 0,1 0 0,0 0 0,0 0 0,1-1 0,-3-1 0,-5-13 0,0 0 0,0 0 0,2-1 0,0 0 0,1 0 0,-6-35 0,-3-7 0,9 40 0,-6-15 0,2-1 0,1 0 0,2 0 0,-3-60 0,24 176 0,4 61 0,-19-156 0,1-1 0,0 1 0,2 0 0,-1 0 0,2 0 0,0 0 0,0 1 0,1 0 0,1 0 0,0 0 0,1 0 0,1 1 0,0 0 0,0 1 0,1-1 0,0 2 0,1-1 0,20-15 0,-29 25 0,0 0 0,0 0 0,0 0 0,0 0 0,0 0 0,0 1 0,1-1 0,-1 0 0,0 1 0,1-1 0,-1 1 0,0-1 0,1 1 0,-1-1 0,0 1 0,1 0 0,-1 0 0,1 0 0,-1 0 0,1 0 0,-1 0 0,2 1 0,-2-1 0,0 1 0,0 0 0,0 0 0,0-1 0,0 1 0,0 0 0,0 0 0,0 0 0,0 1 0,0-1 0,-1 0 0,1 0 0,0 0 0,-1 0 0,1 1 0,-1-1 0,1 0 0,-1 3 0,2 6 0,0 0 0,-1 0 0,-1 0 0,0 0 0,-1 11 0,-2 4 0,0 0 0,-2 0 0,-1 0 0,-1-1 0,-1 0 0,-21 44 0,29-66 0,0-1 0,-1 0 0,1 0 0,-1 1 0,1-1 0,-1 0 0,1 0 0,-1 0 0,0 0 0,0 0 0,0 0 0,0 0 0,1 0 0,-1 0 0,0 0 0,0-1 0,-1 1 0,1 0 0,0-1 0,0 1 0,0-1 0,-2 1 0,2-1 0,1-1 0,-1 1 0,0-1 0,0 0 0,1 1 0,-1-1 0,0 0 0,1 0 0,-1 1 0,1-1 0,-1 0 0,1 0 0,-1 0 0,1 0 0,0 0 0,-1 0 0,1 0 0,0 0 0,0 0 0,0 0 0,-1-1 0,-4-65 0,5 65 0,0-6 0,0 0 0,0 0 0,1 0 0,0 0 0,0 0 0,1 0 0,5-13 0,-6 19 0,0-1 0,0 0 0,1 1 0,0 0 0,-1-1 0,1 1 0,0 0 0,0 0 0,0 0 0,0 0 0,1 0 0,-1 0 0,0 1 0,1-1 0,-1 1 0,1 0 0,0 0 0,-1 0 0,1 0 0,0 0 0,0 0 0,0 1 0,-1-1 0,1 1 0,4 0 0,0 0 0,0 0 0,0 1 0,-1 0 0,1 0 0,0 1 0,0-1 0,-1 2 0,0-1 0,11 6 0,53 36 0,-55-34 0,-13-8 0,-1-1 0,1 1 0,0-1 0,0 0 0,0 0 0,0 0 0,-1 0 0,1 0 0,1 0 0,-1 0 0,0-1 0,0 1 0,0-1 0,0 1 0,0-1 0,1 0 0,-1 0 0,0 0 0,0 0 0,0 0 0,0-1 0,1 1 0,-1-1 0,0 1 0,0-1 0,0 0 0,0 0 0,0 1 0,0-2 0,0 1 0,0 0 0,-1 0 0,1-1 0,0 1 0,-1-1 0,1 1 0,-1-1 0,1 1 0,-1-1 0,0 0 0,0 0 0,0 0 0,0 0 0,2-3 0,4-13 0,-1 1 0,-1-1 0,0 0 0,3-27 0,-1 12 0,-6 29 0,19-63 0,-19 64 0,1-1 0,-1 0 0,1 1 0,0 0 0,0-1 0,1 1 0,-1 0 0,0 0 0,1 0 0,0 1 0,0-1 0,0 1 0,0-1 0,0 1 0,4-2 0,-6 4 0,1 0 0,-1-1 0,0 1 0,0 0 0,1 0 0,-1 0 0,0 1 0,0-1 0,1 0 0,-1 0 0,0 1 0,0-1 0,1 1 0,-1-1 0,0 1 0,0-1 0,0 1 0,0 0 0,0-1 0,0 1 0,0 0 0,0 0 0,0 0 0,0 0 0,0 0 0,-1 0 0,1 0 0,0 0 0,-1 0 0,1 0 0,0 0 0,-1 1 0,0-1 0,1 0 0,-1 2 0,17 50 0,-16-48 0,14 64 0,-16-70 0,1-1 0,0 0 0,0 1 0,0-1 0,0 1 0,0-1 0,1 0 0,-1 1 0,0-1 0,1 1 0,-1-1 0,1 1 0,0-1 0,-1 1 0,1-1 0,0 1 0,0 0 0,0-1 0,0 1 0,0 0 0,0 0 0,0 0 0,1 0 0,-1 0 0,0 0 0,1 0 0,-1 0 0,0 0 0,1 1 0,-1-1 0,1 0 0,-1 1 0,1-1 0,-1 1 0,1 0 0,0 0 0,-1-1 0,1 1 0,-1 0 0,1 0 0,0 0 0,-1 1 0,1-1 0,-1 0 0,1 1 0,0-1 0,-1 1 0,1-1 0,-1 1 0,0 0 0,1-1 0,1 2 0,37 40 0,-35-35 0,1 0 0,0 0 0,0-1 0,1 0 0,0 0 0,14 9 0,-19-14 0,1 1 0,-1-1 0,0 1 0,0-1 0,0 1 0,0 0 0,-1 0 0,1 0 0,0 0 0,-1 0 0,1 0 0,-1 0 0,0 0 0,0 1 0,0-1 0,0 0 0,0 1 0,0-1 0,-1 1 0,1-1 0,-1 1 0,1 5 0,1 7 0,-2-15 0,1-1 0,-1 1 0,0 0 0,0 0 0,0 0 0,0 0 0,0 0 0,0 0 0,0 0 0,0 0 0,0 0 0,0 0 0,0 0 0,1 0 0,-1 0 0,0 0 0,0 0 0,0 0 0,0 0 0,0 0 0,0 0 0,0 0 0,0 0 0,0 0 0,1 0 0,-1 0 0,0 0 0,0 0 0,0 0 0,0 0 0,0 0 0,0 0 0,0 0 0,0 0 0,0 0 0,0 0 0,0 0 0,1 0 0,-1 0 0,0 1 0,0-1 0,0 0 0,0 0 0,0 0 0,0 0 0,0 0 0,0 0 0,0 0 0,0 0 0,0 0 0,0 0 0,0 0 0,0 1 0,0-1 0,0 0 0,2-13 0,-6 2 0,3 11 0,1 0 0,-1 0 0,0 0 0,1 0 0,-1 0 0,0 0 0,1 0 0,-1 0 0,1 0 0,-1 0 0,0 0 0,1 0 0,-1 1 0,0-1 0,1 0 0,-1 1 0,1-1 0,-1 0 0,1 1 0,-1-1 0,1 0 0,-1 1 0,1-1 0,-1 1 0,0 0 0,-28 38 0,26-34 0,1-1 0,-1 1 0,1-1 0,-1 0 0,-1 0 0,1 0 0,0-1 0,-1 1 0,0-1 0,0 0 0,0 0 0,-8 5 0,10-8 0,1 0 0,-1 0 0,1 0 0,-1 0 0,1-1 0,-1 1 0,1-1 0,-1 1 0,1-1 0,0 1 0,-1-1 0,1 0 0,0 1 0,-1-1 0,1 0 0,0 0 0,0 0 0,0 0 0,0 0 0,0 0 0,0-1 0,0 1 0,0 0 0,0 0 0,1-1 0,-1 1 0,0-1 0,1 1 0,-1 0 0,1-1 0,0 1 0,-1-3 0,-13-53 0,14 55 0,-10-73 0,4-1 0,5-125 0,2 198 0,-1-5 0,0 1 0,0 0 0,1-1 0,0 1 0,1 0 0,0 0 0,2-8 0,-4 15 0,0 0 0,0 0 0,1 0 0,-1 0 0,0 0 0,0-1 0,0 1 0,0 0 0,0 0 0,0 0 0,0 0 0,0 0 0,0 0 0,1 0 0,-1 0 0,0-1 0,0 1 0,0 0 0,0 0 0,0 0 0,0 0 0,1 0 0,-1 0 0,0 0 0,0 0 0,0 0 0,0 0 0,0 0 0,1 0 0,-1 0 0,0 0 0,0 0 0,0 0 0,0 0 0,0 0 0,1 0 0,-1 0 0,0 0 0,0 0 0,0 0 0,0 1 0,0-1 0,0 0 0,1 0 0,-1 0 0,0 0 0,0 0 0,0 0 0,0 0 0,0 0 0,0 1 0,0-1 0,0 0 0,0 0 0,0 0 0,1 0 0,-1 0 0,0 0 0,0 1 0,0-1 0,0 0 0,0 0 0,0 0 0,0 0 0,0 1 0,6 17 0,2 24 0,-7-11 0,0 1 0,-2-1 0,-2 1 0,0-1 0,-2 0 0,-2 0 0,-1-1 0,-19 49 0,17-54 0,-1 0 0,-1-2 0,-2 1 0,0-1 0,-1-1 0,-2-1 0,0 0 0,-1-1 0,-1-1 0,-31 24 0,48-41 0,-1 0 0,0 0 0,1 0 0,-1 0 0,0-1 0,0 1 0,0-1 0,0 0 0,-1 0 0,1 0 0,0 0 0,0-1 0,-1 1 0,-3-1 0,5 0 0,1 0 0,0-1 0,-1 0 0,1 1 0,-1-1 0,1 0 0,0 0 0,0 1 0,-1-1 0,1 0 0,0 0 0,0-1 0,0 1 0,0 0 0,0 0 0,0 0 0,0-1 0,1 1 0,-1 0 0,0-1 0,1 1 0,-1-1 0,1 1 0,-1-1 0,1 1 0,0-1 0,0 1 0,-1-1 0,1 1 0,0-1 0,1-2 0,-1-13 0,0 0 0,2 0 0,0 0 0,1 1 0,0-1 0,2 1 0,0-1 0,0 1 0,16-28 0,6-7 0,51-73 0,-74 119 0,0-1 0,0 1 0,0 1 0,0-1 0,9-7 0,-12 12 0,-1 0 0,1-1 0,-1 1 0,1 0 0,-1-1 0,1 1 0,-1 0 0,1 0 0,-1 0 0,1-1 0,-1 1 0,1 0 0,0 0 0,-1 0 0,1 0 0,-1 0 0,1 0 0,0 0 0,-1 0 0,1 0 0,-1 0 0,1 0 0,-1 0 0,1 1 0,0-1 0,0 0 0,0 2 0,0-1 0,0 0 0,-1 0 0,1 0 0,0 1 0,-1-1 0,1 0 0,0 1 0,-1-1 0,0 0 0,1 1 0,-1-1 0,0 1 0,0-1 0,0 1 0,0 1 0,1 18 0,-2 1 0,-1-1 0,0 0 0,-2 0 0,-6 23 0,-37 103 0,34-117 0,8-25 0,2-9 0,5-15 0,6-6 0,1 1 0,1 1 0,2 0 0,0 0 0,1 1 0,18-23 0,1-2 0,93-146-1365,-75 117-5461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47.80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2658 273 24575,'-289'-17'0,"-599"17"0,875-2 0,27-4 0,35-6 0,42-2 0,143-5 0,97 19 0,-214 2 0,-58-1 0,-58-1 0,-13 0 0,-105 0 0,99 0 0,-497 3-199,-785-12-617,1018-5 816,243 10 0,33 0 0,64-1 0,1369 2 773,-786 6-531,-2502-3-242,4009 0 0,-2581 2 0,-496-5 0,887-2 0,42 4 0,0 1 0,0 0 0,0 0 0,-1 0 0,1 0 0,0-1 0,0 1 0,0 0 0,0 0 0,-1-1 0,1 1 0,0 0 0,0 0 0,0-1 0,0 1 0,0 0 0,0 0 0,0-1 0,0 1 0,-1 0 0,1 0 0,0-1 0,0 1 0,0 0 0,1-1 0,-1 1 0,0 0 0,0 0 0,0-1 0,0 1 0,0 0 0,0 0 0,0-1 0,0 1 0,0 0 0,1 0 0,-1-1 0,0 1 0,0 0 0,0 0 0,0-1 0,1 1 0,-1 0 0,0 0 0,0 0 0,1 0 0,-1 0 0,0-1 0,0 1 0,1 0 0,-1 0 0,0 0 0,0 0 0,1 0 0,-1 0 0,11-6 0,0 2 0,0-1 0,0 1 0,17-3 0,182-39 0,385-33 0,-564 76 0,-28 3 0,-22 2 0,-120 13-10,-691 92-97,-73 33-481,809-124 588,81-11 0,25 0 0,41-1 0,760-38 0,-501 13 0,321-6-34,-60 4 773,-571 23-857,-11-1 156,-30 1 162,-55 0-1685,56 0-5341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54.491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1 0 24575,'0'0'-8191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56.647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2034 703 24575,'4'-23'0,"-3"20"0,0 0 0,0 0 0,-1 0 0,1 0 0,-1 0 0,0 0 0,0 0 0,0 0 0,-1-5 0,-2-4 0,-1-1 0,-1 1 0,0 0 0,0 0 0,-1 1 0,-1 0 0,0 0 0,0 0 0,-1 1 0,0 0 0,-1 1 0,-11-10 0,0 1 0,-1 1 0,0 2 0,-1 0 0,-1 1 0,-26-12 0,-12 1 0,-1 2 0,-2 2 0,0 4 0,0 2 0,-130-12 0,-338 18 0,451 11 0,1414-5 0,-682 6 0,-1184-5-142,-788 8-412,1281-5 554,-311 11 0,15 26 0,276-28 0,48-13 0,16-5 0,18-8 0,141-92 278,58-35 140,-212 137-418,0 1 0,1 0 0,0 0 0,1 1 0,-1 0 0,1 1 0,12-3 0,-20 6 0,0 0 0,0-1 0,0 1 0,0 0 0,1 1 0,-1-1 0,0 1 0,0-1 0,0 1 0,0 0 0,0 0 0,0 0 0,0 1 0,0-1 0,-1 1 0,1-1 0,0 1 0,-1 0 0,1 0 0,-1 0 0,0 0 0,0 1 0,0-1 0,0 1 0,0-1 0,0 1 0,0 0 0,1 5 0,8 17 0,-1 0 0,-1 1 0,-1 0 0,8 54 0,-10-28 0,1 89 0,-8-120 0,0-1 0,-1 1 0,-1-1 0,-6 20 0,-1-21 0,10-19 0,0 0 0,0 0 0,-1 0 0,1 1 0,0-1 0,0 0 0,-1 0 0,1 0 0,0 0 0,0 0 0,-1 0 0,1 0 0,0 0 0,0 0 0,-1-1 0,1 1 0,0 0 0,0 0 0,0 0 0,-1 0 0,1 0 0,0 0 0,0 0 0,-1 0 0,1-1 0,0 1 0,0 0 0,0 0 0,0 0 0,-1-1 0,1 1 0,0 0 0,0 0 0,0 0 0,0-1 0,0 1 0,-1 0 0,1-1 0,-9-35 0,8 16 0,2-1 0,-1 1 0,8-38 0,-5 46 0,-1 1 0,1 0 0,1-1 0,0 2 0,1-1 0,0 0 0,0 1 0,10-14 0,-14 22 0,1 0 0,-1 0 0,1 1 0,-1-1 0,1 0 0,-1 0 0,1 1 0,0-1 0,0 1 0,0 0 0,0 0 0,0-1 0,0 1 0,0 0 0,1 1 0,-1-1 0,0 0 0,1 1 0,-1-1 0,0 1 0,1 0 0,-1-1 0,0 1 0,1 1 0,-1-1 0,0 0 0,1 0 0,-1 1 0,0-1 0,1 1 0,-1 0 0,0 0 0,0 0 0,0 0 0,0 0 0,0 0 0,0 0 0,0 1 0,0-1 0,2 3 0,4 4 0,0 0 0,0 1 0,-1 0 0,0 0 0,0 0 0,9 21 0,47 122 0,-22-45 0,-40-105 0,0 0 0,0 0 0,0 0 0,0 0 0,0 1 0,0-2 0,1 1 0,-1 0 0,0 0 0,1 0 0,0-1 0,-1 1 0,1 0 0,0-1 0,0 0 0,0 1 0,3 0 0,-3-1 0,-1-1 0,0 0 0,1 0 0,-1 0 0,1 0 0,-1 0 0,0 0 0,1-1 0,-1 1 0,0 0 0,1-1 0,-1 1 0,0-1 0,1 1 0,-1-1 0,0 0 0,0 1 0,0-1 0,1 0 0,-1 0 0,1-1 0,6-7 0,-1 1 0,0-1 0,-1-1 0,1 1 0,7-18 0,10-25 0,-20 39 0,1 1 0,0 0 0,1 0 0,0 0 0,1 1 0,1 0 0,-1 0 0,2 1 0,12-13 0,-19 21 0,0 1 0,0-1 0,0 1 0,1 0 0,-1 0 0,0 0 0,0 0 0,1 0 0,-1 0 0,1 1 0,-1-1 0,0 1 0,1-1 0,-1 1 0,1 0 0,-1 0 0,1 0 0,-1 1 0,1-1 0,-1 0 0,1 1 0,-1 0 0,0 0 0,1-1 0,-1 1 0,0 0 0,0 1 0,0-1 0,0 0 0,0 1 0,0-1 0,0 1 0,0 0 0,0-1 0,-1 1 0,1 0 0,-1 0 0,1 0 0,1 3 0,6 10 0,0 0 0,-1 0 0,0 1 0,7 22 0,-12-29 0,11 35 0,-12-35 0,0 0 0,1 0 0,0 0 0,1 0 0,0 0 0,9 14 0,-13-23 0,1 0 0,-1 0 0,0 0 0,1 0 0,-1 0 0,1-1 0,-1 1 0,0 0 0,1 0 0,-1 0 0,0 0 0,1-1 0,-1 1 0,0 0 0,1 0 0,-1-1 0,0 1 0,0 0 0,1-1 0,-1 1 0,0 0 0,0-1 0,0 1 0,1 0 0,-1-1 0,0 1 0,0 0 0,0-1 0,0 1 0,0-1 0,0 1 0,0 0 0,0-1 0,0 1 0,0-1 0,0 1 0,0 0 0,0-1 0,0 0 0,5-23 0,-2 5 0,4-21 0,19-66 0,-24 97 0,2-1 0,-1 1 0,1 0 0,1 0 0,-1 0 0,2 1 0,-1-1 0,1 1 0,0 1 0,1-1 0,0 1 0,12-10 0,-15 14 0,-1 1 0,1 0 0,0 0 0,0 1 0,0-1 0,0 1 0,0 0 0,0 0 0,0 0 0,1 1 0,-1-1 0,0 1 0,0 0 0,0 0 0,1 0 0,-1 1 0,0 0 0,0 0 0,0 0 0,0 0 0,0 0 0,0 1 0,0 0 0,0 0 0,0 0 0,-1 0 0,1 0 0,-1 1 0,1 0 0,3 4 0,10 9 0,-1 1 0,-1 1 0,0 0 0,15 25 0,-27-39 0,132 228 0,-49-77 0,-80-145-116,-5-6 33,1 0 0,0-1-1,0 1 1,1-1 0,-1 1-1,1-1 1,-1 0 0,1 1 0,0-2-1,1 1 1,-1 0 0,0 0 0,1-1-1,4 3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6:00.928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0 1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54.491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1 0 24575,'0'0'-8191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6:06.107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0 1 24575,'3'0'0,"7"0"0,7 0 0,3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56.647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2034 703 24575,'4'-23'0,"-3"20"0,0 0 0,0 0 0,-1 0 0,1 0 0,-1 0 0,0 0 0,0 0 0,0 0 0,-1-5 0,-2-4 0,-1-1 0,-1 1 0,0 0 0,0 0 0,-1 1 0,-1 0 0,0 0 0,0 0 0,-1 1 0,0 0 0,-1 1 0,-11-10 0,0 1 0,-1 1 0,0 2 0,-1 0 0,-1 1 0,-26-12 0,-12 1 0,-1 2 0,-2 2 0,0 4 0,0 2 0,-130-12 0,-338 18 0,451 11 0,1414-5 0,-682 6 0,-1184-5-142,-788 8-412,1281-5 554,-311 11 0,15 26 0,276-28 0,48-13 0,16-5 0,18-8 0,141-92 278,58-35 140,-212 137-418,0 1 0,1 0 0,0 0 0,1 1 0,-1 0 0,1 1 0,12-3 0,-20 6 0,0 0 0,0-1 0,0 1 0,0 0 0,1 1 0,-1-1 0,0 1 0,0-1 0,0 1 0,0 0 0,0 0 0,0 0 0,0 1 0,0-1 0,-1 1 0,1-1 0,0 1 0,-1 0 0,1 0 0,-1 0 0,0 0 0,0 1 0,0-1 0,0 1 0,0-1 0,0 1 0,0 0 0,1 5 0,8 17 0,-1 0 0,-1 1 0,-1 0 0,8 54 0,-10-28 0,1 89 0,-8-120 0,0-1 0,-1 1 0,-1-1 0,-6 20 0,-1-21 0,10-19 0,0 0 0,0 0 0,-1 0 0,1 1 0,0-1 0,0 0 0,-1 0 0,1 0 0,0 0 0,0 0 0,-1 0 0,1 0 0,0 0 0,0 0 0,-1-1 0,1 1 0,0 0 0,0 0 0,0 0 0,-1 0 0,1 0 0,0 0 0,0 0 0,-1 0 0,1-1 0,0 1 0,0 0 0,0 0 0,0 0 0,-1-1 0,1 1 0,0 0 0,0 0 0,0 0 0,0-1 0,0 1 0,-1 0 0,1-1 0,-9-35 0,8 16 0,2-1 0,-1 1 0,8-38 0,-5 46 0,-1 1 0,1 0 0,1-1 0,0 2 0,1-1 0,0 0 0,0 1 0,10-14 0,-14 22 0,1 0 0,-1 0 0,1 1 0,-1-1 0,1 0 0,-1 0 0,1 1 0,0-1 0,0 1 0,0 0 0,0 0 0,0-1 0,0 1 0,0 0 0,1 1 0,-1-1 0,0 0 0,1 1 0,-1-1 0,0 1 0,1 0 0,-1-1 0,0 1 0,1 1 0,-1-1 0,0 0 0,1 0 0,-1 1 0,0-1 0,1 1 0,-1 0 0,0 0 0,0 0 0,0 0 0,0 0 0,0 0 0,0 0 0,0 1 0,0-1 0,2 3 0,4 4 0,0 0 0,0 1 0,-1 0 0,0 0 0,0 0 0,9 21 0,47 122 0,-22-45 0,-40-105 0,0 0 0,0 0 0,0 0 0,0 0 0,0 1 0,0-2 0,1 1 0,-1 0 0,0 0 0,1 0 0,0-1 0,-1 1 0,1 0 0,0-1 0,0 0 0,0 1 0,3 0 0,-3-1 0,-1-1 0,0 0 0,1 0 0,-1 0 0,1 0 0,-1 0 0,0 0 0,1-1 0,-1 1 0,0 0 0,1-1 0,-1 1 0,0-1 0,1 1 0,-1-1 0,0 0 0,0 1 0,0-1 0,1 0 0,-1 0 0,1-1 0,6-7 0,-1 1 0,0-1 0,-1-1 0,1 1 0,7-18 0,10-25 0,-20 39 0,1 1 0,0 0 0,1 0 0,0 0 0,1 1 0,1 0 0,-1 0 0,2 1 0,12-13 0,-19 21 0,0 1 0,0-1 0,0 1 0,1 0 0,-1 0 0,0 0 0,0 0 0,1 0 0,-1 0 0,1 1 0,-1-1 0,0 1 0,1-1 0,-1 1 0,1 0 0,-1 0 0,1 0 0,-1 1 0,1-1 0,-1 0 0,1 1 0,-1 0 0,0 0 0,1-1 0,-1 1 0,0 0 0,0 1 0,0-1 0,0 0 0,0 1 0,0-1 0,0 1 0,0 0 0,0-1 0,-1 1 0,1 0 0,-1 0 0,1 0 0,1 3 0,6 10 0,0 0 0,-1 0 0,0 1 0,7 22 0,-12-29 0,11 35 0,-12-35 0,0 0 0,1 0 0,0 0 0,1 0 0,0 0 0,9 14 0,-13-23 0,1 0 0,-1 0 0,0 0 0,1 0 0,-1 0 0,1-1 0,-1 1 0,0 0 0,1 0 0,-1 0 0,0 0 0,1-1 0,-1 1 0,0 0 0,1 0 0,-1-1 0,0 1 0,0 0 0,1-1 0,-1 1 0,0 0 0,0-1 0,0 1 0,1 0 0,-1-1 0,0 1 0,0 0 0,0-1 0,0 1 0,0-1 0,0 1 0,0 0 0,0-1 0,0 1 0,0-1 0,0 1 0,0 0 0,0-1 0,0 0 0,5-23 0,-2 5 0,4-21 0,19-66 0,-24 97 0,2-1 0,-1 1 0,1 0 0,1 0 0,-1 0 0,2 1 0,-1-1 0,1 1 0,0 1 0,1-1 0,0 1 0,12-10 0,-15 14 0,-1 1 0,1 0 0,0 0 0,0 1 0,0-1 0,0 1 0,0 0 0,0 0 0,0 0 0,1 1 0,-1-1 0,0 1 0,0 0 0,0 0 0,1 0 0,-1 1 0,0 0 0,0 0 0,0 0 0,0 0 0,0 0 0,0 1 0,0 0 0,0 0 0,0 0 0,-1 0 0,1 0 0,-1 1 0,1 0 0,3 4 0,10 9 0,-1 1 0,-1 1 0,0 0 0,15 25 0,-27-39 0,132 228 0,-49-77 0,-80-145-116,-5-6 33,1 0 0,0-1-1,0 1 1,1-1 0,-1 1-1,1-1 1,-1 0 0,1 1 0,0-2-1,1 1 1,-1 0 0,0 0 0,1-1-1,4 3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6:00.928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0 1 24575,'0'0'-8191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6:06.107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0 1 24575,'3'0'0,"7"0"0,7 0 0,3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44.12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1791 604 24575,'2'-3'0,"-1"0"0,1 0 0,0 0 0,0 0 0,0 1 0,0-1 0,0 0 0,0 1 0,6-5 0,5-7 0,4-8 0,1 0 0,1 1 0,0 1 0,24-18 0,-30 28 0,0 0 0,0 1 0,1 0 0,0 2 0,1-1 0,0 2 0,0 0 0,21-6 0,-33 11 0,0 1 0,0-1 0,0 1 0,0-1 0,0 1 0,0 0 0,0 0 0,1 0 0,-1 1 0,0-1 0,0 1 0,0 0 0,0-1 0,-1 1 0,1 1 0,3 0 0,-4 0 0,0-1 0,-1 0 0,1 1 0,0 0 0,-1-1 0,0 1 0,1 0 0,-1 0 0,0-1 0,0 1 0,0 0 0,0 0 0,0 0 0,0 1 0,0-1 0,-1 0 0,1 3 0,0 1 0,-1-1 0,0 1 0,0 0 0,0-1 0,-1 1 0,0 0 0,0-1 0,-1 1 0,1-1 0,-1 0 0,0 1 0,-1-1 0,1 0 0,-1 0 0,0-1 0,-4 6 0,0-2 0,-1 0 0,1-1 0,-2 1 0,1-2 0,-1 1 0,0-1 0,-14 6 0,21-10 0,-1-1 0,1 0 0,0-1 0,-1 1 0,1 0 0,-1-1 0,1 1 0,-1-1 0,1 0 0,-1 0 0,1 0 0,0 0 0,-1 0 0,1 0 0,-6-2 0,7 1 0,-1 0 0,0 0 0,1 0 0,-1-1 0,1 1 0,-1-1 0,1 1 0,0-1 0,-1 1 0,1-1 0,0 0 0,0 1 0,0-1 0,1 0 0,-1 0 0,0 0 0,1 0 0,-1 0 0,1 1 0,-1-1 0,1 0 0,0 0 0,0-3 0,-1-6 0,1 1 0,1-1 0,0 0 0,0 1 0,1-1 0,0 1 0,1-1 0,0 1 0,6-12 0,-6 15 0,0 0 0,0 1 0,1-1 0,0 0 0,1 1 0,-1 0 0,1 0 0,0 0 0,0 1 0,1 0 0,0 0 0,0 0 0,12-7 0,-17 11 0,1 0 0,-1 0 0,1 1 0,0-1 0,-1 0 0,1 1 0,0 0 0,-1-1 0,1 1 0,0 0 0,-1 0 0,1 0 0,0 0 0,-1 0 0,1 0 0,0 0 0,-1 0 0,1 1 0,0-1 0,-1 1 0,1-1 0,0 1 0,-1 0 0,1 0 0,-1-1 0,1 1 0,-1 0 0,0 0 0,1 1 0,-1-1 0,0 0 0,0 0 0,0 1 0,0-1 0,0 0 0,0 1 0,0-1 0,0 1 0,-1-1 0,2 4 0,2 6 0,-1 0 0,0 0 0,0 1 0,-1-1 0,0 12 0,1 13 0,-1 1 0,-2-1 0,-2 0 0,-1 0 0,-2 0 0,-1-1 0,-2 1 0,-2-2 0,0 1 0,-3-1 0,-30 59 0,40-87 0,-1-1 0,1 1 0,-1-1 0,-1 0 0,1 0 0,-1-1 0,0 1 0,0-1 0,0 0 0,-8 5 0,11-8 0,1 0 0,-1 0 0,0-1 0,0 1 0,-1 0 0,1-1 0,0 1 0,0-1 0,0 0 0,0 0 0,0 0 0,0 0 0,0 0 0,0 0 0,-1-1 0,1 1 0,0-1 0,0 1 0,0-1 0,0 0 0,0 0 0,0 0 0,1 0 0,-1 0 0,0 0 0,0 0 0,1 0 0,-1-1 0,1 1 0,-1-1 0,1 0 0,-1 1 0,1-1 0,-2-2 0,-4-9 0,1 1 0,-1-1 0,2 0 0,0 0 0,1-1 0,0 1 0,1-1 0,0 0 0,-1-27 0,4-131 0,0 170 0,1-9 0,1-33 0,-2 43 0,0 0 0,0 0 0,0 0 0,0 1 0,-1-1 0,1 0 0,0 0 0,0 1 0,0-1 0,-1 0 0,1 0 0,0 1 0,-1-1 0,1 0 0,-1 1 0,1-1 0,-1 0 0,1 1 0,-1-1 0,1 1 0,-1-1 0,1 1 0,-1-1 0,0 1 0,1-1 0,-1 1 0,0 0 0,1-1 0,-1 1 0,0 0 0,0 0 0,0-1 0,1 1 0,-1 0 0,0 0 0,0 0 0,1 0 0,-1 0 0,0 0 0,0 0 0,0 0 0,1 0 0,-1 1 0,0-1 0,-1 0 0,-12 6 0,-1 1 0,1 0 0,0 1 0,-23 18 0,25-17 0,-1 0 0,0-1 0,0-1 0,0 0 0,-29 11 0,40-18 0,0 1 0,0-1 0,0 0 0,1 1 0,-1-1 0,0 0 0,0 0 0,0 0 0,0-1 0,0 1 0,1 0 0,-1-1 0,0 1 0,0-1 0,1 0 0,-1 1 0,0-1 0,1 0 0,-1 0 0,0 0 0,1 0 0,-1 0 0,1-1 0,-2 0 0,0-2 0,0 0 0,1 0 0,-1 0 0,1-1 0,0 1 0,0-1 0,0 1 0,0-1 0,0-5 0,-2-8 0,1 1 0,1-1 0,1 0 0,1-24 0,5 4 0,1 0 0,3 0 0,0 0 0,3 2 0,1-1 0,2 1 0,21-38 0,-33 68 0,-1 1 0,0 0 0,1 0 0,-1 0 0,1 0 0,0 1 0,0-1 0,1 1 0,-1 0 0,1 0 0,0 0 0,0 0 0,0 1 0,5-4 0,-9 7 0,1 0 0,-1 0 0,0 0 0,0 0 0,1 0 0,-1 0 0,0 0 0,0 0 0,1 0 0,-1 0 0,0 0 0,0 0 0,1 0 0,-1 0 0,0 0 0,0 0 0,0 0 0,1 0 0,-1 0 0,0 0 0,0 0 0,1 0 0,-1 0 0,0 0 0,0 1 0,0-1 0,1 0 0,-1 0 0,0 0 0,0 0 0,0 1 0,1-1 0,-1 0 0,0 0 0,0 0 0,0 1 0,0-1 0,0 0 0,0 0 0,1 1 0,-3 12 0,-13 17 0,-6-4 0,0 0 0,-2-2 0,-1 0 0,-43 33 0,15-19 0,-83 47 0,122-78 0,6-2 0,-1 0 0,0 0 0,0-1 0,0 0 0,0-1 0,0 0 0,-1 0 0,0-1 0,1 0 0,-1 0 0,0-1 0,-15 0 0,23-1 0,0 0 0,0-1 0,-1 1 0,1-1 0,0 1 0,-1-1 0,1 1 0,0-1 0,0 0 0,0 0 0,0 1 0,0-1 0,0 0 0,0 0 0,0 0 0,0 0 0,0 0 0,0-1 0,1 1 0,-1 0 0,0 0 0,0-2 0,-7-32 0,0 1 0,5 30 0,0 0 0,0 0 0,0 1 0,-1-1 0,1 1 0,-1 0 0,0 0 0,0 0 0,0 0 0,-1 1 0,1 0 0,-1 0 0,1 0 0,-1 0 0,0 1 0,-7-2 0,-11-2 0,-1 1 0,-25 0 0,37 3 0,-24 0 0,-36-3 0,67 3 0,1 1 0,0-1 0,0 0 0,0 0 0,0-1 0,0 1 0,0-1 0,0 0 0,0 0 0,1 0 0,-1 0 0,-5-5 0,8 5 0,0 1 0,0-1 0,0 0 0,1 1 0,-1-1 0,0 0 0,1 1 0,-1-1 0,1 0 0,0 0 0,0 0 0,0 1 0,0-1 0,0 0 0,0 0 0,0 0 0,0 1 0,1-1 0,-1 0 0,1 0 0,-1 1 0,1-1 0,0 0 0,-1 1 0,1-1 0,0 1 0,0-1 0,0 1 0,0-1 0,1 1 0,-1 0 0,0-1 0,3 0 0,51-46 0,-51 44 0,6-3 0,1-1 0,-1 1 0,1 1 0,20-9 0,-25 14 0,-6 5 0,-15 11 0,-26 17 0,36-29 0,-38 27 0,31-14 0,13-16 0,-1 0 0,0 1 0,0-1 0,0 1 0,0-1 0,1 0 0,-1 1 0,0-1 0,0 1 0,1-1 0,-1 0 0,0 1 0,1-1 0,-1 0 0,0 0 0,1 1 0,-1-1 0,0 0 0,1 0 0,-1 1 0,1-1 0,-1 0 0,0 0 0,1 0 0,-1 0 0,1 0 0,-1 1 0,1-1 0,-1 0 0,1 0 0,-1 0 0,0 0 0,1-1 0,-1 1 0,1 0 0,0 0 0,62 0 0,85-10 0,-41 1 0,-18 2 0,-51 2 0,1 2 0,0 2 0,0 1 0,74 11 0,-110-11 0,0 1 0,0-1 0,-1 1 0,1-1 0,0 1 0,-1 0 0,1 0 0,-1 0 0,1 1 0,-1-1 0,0 0 0,1 1 0,-1 0 0,0-1 0,0 1 0,0 0 0,0 0 0,-1 0 0,4 4 0,-5-4 0,1 0 0,-1 0 0,0 0 0,1 0 0,-1 0 0,0 0 0,-1 0 0,1 0 0,0 0 0,0 0 0,-1 0 0,1 0 0,-1 0 0,0 0 0,1 0 0,-1 0 0,0 0 0,0-1 0,-3 4 0,-5 7 0,0-1 0,-1 0 0,-1-1 0,0 0 0,-14 10 0,69-29 0,-7 0 0,1 1 0,48-3 0,-85 11 0,0 0 0,0 0 0,0 0 0,0 0 0,0 0 0,0 0 0,0 0 0,0 0 0,0 1 0,0-1 0,0 0 0,0 1 0,0-1 0,0 1 0,0-1 0,0 1 0,0 0 0,0-1 0,-1 1 0,2 0 0,-2 0 0,0 0 0,1 0 0,-1-1 0,0 1 0,0 0 0,0-1 0,0 1 0,0 0 0,0 0 0,0-1 0,0 1 0,0 0 0,0-1 0,-1 1 0,1 0 0,0-1 0,0 1 0,-1 0 0,1-1 0,0 1 0,-1 1 0,-31 33 0,26-29 0,-33 31 0,-1-1 0,-85 57 0,104-76 0,21-17 0,0 1 0,0-1 0,-1 1 0,1-1 0,0 0 0,0 1 0,-1-1 0,1 1 0,0-1 0,0 1 0,0-1 0,0 0 0,0 1 0,0-1 0,0 1 0,0-1 0,0 1 0,0-1 0,0 1 0,0-1 0,0 1 0,0-1 0,0 1 0,0-1 0,0 0 0,1 1 0,-1-1 0,0 1 0,3 1 0,0 0 0,-1 0 0,1-1 0,0 1 0,0-1 0,0 0 0,0 0 0,0 0 0,1 0 0,-1-1 0,0 1 0,0-1 0,4 0 0,53 5 0,69-4 0,27 1 0,-152-2 0,0 0 0,0 1 0,1-1 0,-1 1 0,0 0 0,0 0 0,0 0 0,0 1 0,0 0 0,0 0 0,-1 0 0,1 0 0,0 0 0,-1 1 0,4 3 0,-5-4 0,0 1 0,0-1 0,-1 1 0,1 0 0,-1 0 0,0 0 0,0 0 0,0 0 0,0 0 0,0 0 0,-1 0 0,0 0 0,1 0 0,-1 0 0,0 0 0,0 1 0,-1-1 0,1 0 0,-1 0 0,-1 5 0,0-1 0,0-1 0,-1 0 0,0 0 0,0 0 0,0 0 0,-1 0 0,0-1 0,0 0 0,-1 1 0,1-2 0,-1 1 0,0 0 0,0-1 0,-1 0 0,1 0 0,-1-1 0,0 1 0,0-1 0,0 0 0,0-1 0,0 0 0,-1 0 0,1 0 0,-1-1 0,0 0 0,1 0 0,-1 0 0,0-1 0,0 0 0,1 0 0,-1-1 0,0 0 0,1 0 0,-1-1 0,-10-3 0,14 3 0,0 0 0,0 1 0,0-1 0,1 0 0,-1-1 0,0 1 0,1 0 0,0-1 0,0 1 0,0-1 0,0 0 0,0 0 0,0 0 0,1 0 0,-1 0 0,1 0 0,0 0 0,0 0 0,-1-7 0,0 1 0,0-1 0,1 0 0,1 1 0,0-1 0,2-16 0,-2 24 0,0 1 0,0-1 0,0 0 0,1 1 0,-1-1 0,1 1 0,-1-1 0,1 0 0,0 1 0,0-1 0,0 1 0,-1 0 0,1-1 0,0 1 0,1 0 0,-1 0 0,0-1 0,0 1 0,1 0 0,-1 0 0,0 0 0,1 0 0,-1 1 0,1-1 0,-1 0 0,1 1 0,-1-1 0,1 1 0,0-1 0,-1 1 0,1 0 0,-1-1 0,1 1 0,0 0 0,0 0 0,-1 0 0,1 1 0,-1-1 0,3 1 0,1 0 0,0 0 0,-1 0 0,1 0 0,0 1 0,-1 0 0,0 0 0,1 0 0,-1 0 0,0 1 0,0 0 0,0 0 0,-1 0 0,5 4 0,3 7 0,0 1 0,-1 0 0,-1 0 0,14 29 0,-20-37 0,0 1 0,0-1 0,-1 1 0,0 0 0,0-1 0,-1 1 0,0 0 0,0 0 0,-1 0 0,0 0 0,0 0 0,-1 0 0,-2 9 0,3-15 0,-1 0 0,1 0 0,-1-1 0,0 1 0,1 0 0,-1 0 0,0 0 0,0-1 0,0 1 0,-1 0 0,1-1 0,0 1 0,0-1 0,-1 0 0,1 1 0,-3 0 0,3-1 0,1-1 0,-1 0 0,0 0 0,0 1 0,1-1 0,-1 0 0,0 0 0,1 0 0,-1 0 0,0 0 0,0 0 0,0 0 0,1 0 0,-1 0 0,0 0 0,1-1 0,-1 1 0,0 0 0,0 0 0,1-1 0,-1 1 0,0 0 0,1-1 0,-1 1 0,0-1 0,1 1 0,-1-1 0,-1-1 0,1 0 0,0 0 0,0 1 0,0-1 0,0 0 0,0 0 0,0 0 0,1 0 0,-1 0 0,1 0 0,-1 0 0,1 0 0,0 0 0,0 0 0,0 0 0,0 0 0,0 0 0,0 0 0,1-1 0,-1 1 0,1 0 0,-1 0 0,1 0 0,0 1 0,-1-1 0,1 0 0,0 0 0,1 0 0,1-2 0,3-3 0,0 1 0,0 0 0,1 1 0,0-1 0,0 1 0,0 1 0,1-1 0,0 1 0,0 1 0,0-1 0,0 1 0,0 1 0,1-1 0,13-1 0,77-14 0,0 3 0,1 6 0,122 2 0,-121 5 0,8-1 0,364-2 0,-367 9 0,-1 5 0,152 33 0,-244-39 0,0 0 0,0 1 0,-1 0 0,23 12 0,-33-15 0,0 0 0,0 0 0,0 0 0,-1 0 0,1 0 0,0 1 0,0-1 0,-1 1 0,1-1 0,-1 1 0,0 0 0,1-1 0,-1 1 0,0 0 0,0 0 0,0 0 0,0 0 0,0 0 0,0 0 0,-1 0 0,1 0 0,-1 0 0,1 1 0,-1-1 0,0 0 0,0 0 0,0 0 0,0 0 0,0 1 0,-1-1 0,1 0 0,-1 0 0,1 0 0,-1 0 0,0 0 0,-1 4 0,-3 2 0,-1 0 0,1 0 0,-1 0 0,-1-1 0,1 0 0,-1 0 0,-1-1 0,1 0 0,-15 9 0,-84 43 0,93-52 0,-36 18 0,-1-3 0,-2-2 0,0-2 0,-1-2 0,0-3 0,-109 11 0,130-21 0,1-1 0,-1-2 0,1-1 0,-1-1 0,1-2 0,0-1 0,0-1 0,1-2 0,0-1 0,1-1 0,0-2 0,0-1 0,-40-26 0,59 33 0,1 0 0,0-1 0,0 0 0,0 0 0,-8-12 0,15 19 0,0-1 0,1-1 0,-1 1 0,1 0 0,0 0 0,0 0 0,0-1 0,0 1 0,0-1 0,0 1 0,1-1 0,-1 1 0,1-1 0,0 1 0,0-1 0,-1 1 0,2-1 0,-1 1 0,0-1 0,0 1 0,1-1 0,0 1 0,-1-1 0,1 1 0,0-1 0,0 1 0,0 0 0,1 0 0,1-4 0,5-3 0,-1 1 0,1 1 0,0 0 0,1 0 0,0 0 0,0 1 0,0 0 0,1 1 0,14-6 0,103-34 0,-74 28 0,-2 0 0,74-30 0,-153 45 0,-27 4 0,-933 10 0,638-14 0,-84 4 0,-448-5 0,850 0 0,31 3 0,1 0 0,0 0 0,0 0 0,0 0 0,-1 0 0,1 0 0,0 0 0,0 0 0,0 0 0,-1 0 0,1 0 0,0 0 0,0 0 0,-1 0 0,1 0 0,0 0 0,0 0 0,0-1 0,-1 1 0,1 0 0,0 0 0,0 0 0,0 0 0,0 0 0,-1 0 0,1-1 0,0 1 0,0 0 0,0 0 0,0 0 0,0-1 0,0 1 0,0 0 0,-1 0 0,1 0 0,0-1 0,0 1 0,0 0 0,0 0 0,0 0 0,0-1 0,0 1 0,0 0 0,0 0 0,0-1 0,0 1 0,0 0 0,4-3 0,1 1 0,-1-1 0,0 1 0,1 0 0,-1 1 0,1-1 0,9-1 0,218-63 0,114-30 0,-267 82 0,-261 16 0,67-2 0,-173 1 0,498-1 0,2141 0-1488,-2269 1 1488,-54 3 0,-55 5 0,-181 24 832,-225 5-1,-216-22-1497,540-15 541,-687-1 2,763 1 123,18-1 0,-1 1 0,1-2 0,-1 0 0,1-1 0,0-1 0,-17-4 0,30 7 0,0-1 0,1 0 0,-1 0 0,0 0 0,0 0 0,0 0 1,1 0-1,-1 0 0,0 0 0,1-1 0,-1 1 0,1 0 0,0-1 0,-1 0 1,1 1-1,0-1 0,0 0 0,0 1 0,0-1 0,0 0 0,1 0 1,-2-2-1,2 0 28,-1 0 0,1 1 0,0-1 0,0 0 1,1 1-1,-1-1 0,1 1 0,0-1 0,0 1 0,0-1 1,2-5-1,5-6 51,0 0 1,1 0 0,0 1 0,16-17-1,132-133-79,-45 52 0,-100 96 0,-19 19 0,-26 23 0,-52 53 0,-40 35 0,122-110 0,-1-1 0,-1 0 0,1 0 0,0 0 0,-1 0 0,1-1 0,-1 1 0,0-1 0,0 0 0,0-1 0,0 1 0,0-1 0,0 0 0,0 0 0,0-1 0,-1 0 0,1 1 0,0-2 0,0 1 0,0-1 0,-1 1 0,1-2 0,0 1 0,0 0 0,0-1 0,0 0 0,1 0 0,-1-1 0,0 1 0,1-1 0,0 0 0,-1 0 0,1 0 0,0-1 0,1 1 0,-1-1 0,-5-7 0,-3-5 0,0-1 0,1-1 0,0 0 0,2 0 0,-13-33 0,20 47 0,-8-13 0,3 21 0,-1 32 0,5-17 0,-9 30 0,-3 0 0,-1-1 0,-3-1 0,-2 0 0,-2-2 0,-39 60 0,60-102 0,0 0 0,0 0 0,0 0 0,0 0 0,-1-1 0,1 1 0,-1-1 0,1 1 0,-1-1 0,0 0 0,0 0 0,0 0 0,0 0 0,-1-1 0,-5 3 0,6-4 0,1 0 0,0-1 0,0 1 0,-1-1 0,1 1 0,0-1 0,0 0 0,0 0 0,0 0 0,0 0 0,0 0 0,0 0 0,0 0 0,0-1 0,1 1 0,-1-1 0,0 1 0,1-1 0,-1 0 0,1 0 0,0 1 0,-1-1 0,1 0 0,0 0 0,0 0 0,0-3 0,-13-22 0,2-1 0,2 0 0,0-1 0,2-1 0,1 1 0,1-1 0,2 0 0,1 0 0,1-57 0,2 85 0,0 0 0,-1 1 0,1-1 0,0 0 0,0 1 0,0-1 0,1 0 0,-1 0 0,0 1 0,1-1 0,-1 1 0,1-1 0,-1 0 0,1 1 0,0-1 0,-1 1 0,1-1 0,0 1 0,0 0 0,0-1 0,1 1 0,-1 0 0,0-1 0,0 1 0,1 0 0,-1 0 0,0 0 0,1 0 0,2-1 0,-2 3 0,0-1 0,0 1 0,0-1 0,0 1 0,0 0 0,0 0 0,0 0 0,0 0 0,0 0 0,0 0 0,0 1 0,-1-1 0,1 0 0,0 1 0,-1-1 0,0 1 0,1 0 0,-1 0 0,0-1 0,0 1 0,0 0 0,1 2 0,42 57 0,5 8 0,-48-68 0,22 35 0,-9-24 0,-13-12 0,-1 0 0,1 0 0,-1 0 0,1 0 0,-1 0 0,0 0 0,1-1 0,-1 1 0,1 0 0,-1 0 0,0 0 0,1 0 0,-1-1 0,1 1 0,-1 0 0,0 0 0,1-1 0,-1 1 0,0 0 0,1-1 0,-1 1 0,0 0 0,0-1 0,1 1 0,-1 0 0,0-1 0,0 1 0,0-1 0,0 1 0,1 0 0,-1-1 0,0 1 0,0-1 0,0 1 0,0-1 0,5-30 0,-2 1 0,-1-1 0,-1 1 0,-1-1 0,-7-45 0,3 28 0,-5-24 0,6 64 0,6 44 0,3 12 0,5 55 0,-11-93 0,0 1 0,-1-1 0,0 1 0,0-1 0,-1 0 0,0 1 0,-6 13 0,7-21 0,0-1 0,1 0 0,-1 0 0,-1 0 0,1 1 0,0-1 0,0 0 0,-1 0 0,1-1 0,-1 1 0,0 0 0,1 0 0,-1-1 0,0 1 0,0-1 0,0 1 0,0-1 0,0 0 0,-1 0 0,1 0 0,0 0 0,-5 1 0,4-2 0,-1 0 0,1 0 0,-1-1 0,1 1 0,-1-1 0,1 0 0,0 0 0,-1 0 0,1 0 0,0 0 0,0-1 0,0 0 0,0 1 0,-3-4 0,-4-2 0,1 0 0,0-1 0,0 0 0,1-1 0,0 0 0,1 0 0,-12-20 0,56 187 0,-37-158 0,0 0 0,0 0 0,1-1 0,-1 1 0,0 0 0,0 0 0,0 0 0,0 0 0,0 0 0,0 0 0,0 0 0,0 0 0,1 0 0,-1 0 0,0 0 0,0-1 0,0 1 0,0 0 0,0 0 0,0 0 0,0 0 0,1 0 0,-1 0 0,0 0 0,0 0 0,0 0 0,0 0 0,0 0 0,0 0 0,1 0 0,-1 0 0,0 0 0,0 1 0,0-1 0,0 0 0,0 0 0,0 0 0,0 0 0,1 0 0,-1 0 0,0 0 0,0 0 0,0 0 0,0 0 0,0 0 0,0 1 0,0-1 0,0 0 0,0 0 0,0 0 0,0 0 0,0 0 0,1 0 0,-1 0 0,0 1 0,0-1 0,0 0 0,0 0 0,0 0 0,0 0 0,7-19 0,-7 16 0,1-1 0,0 0 0,0 1 0,1-1 0,-1 0 0,1 1 0,0 0 0,0-1 0,0 1 0,0 0 0,1 0 0,3-3 0,-5 5 0,0 1 0,0-1 0,0 1 0,0 0 0,1 0 0,-1 0 0,0 0 0,0 0 0,0 0 0,0 0 0,1 0 0,-1 0 0,0 0 0,0 1 0,0-1 0,0 0 0,0 1 0,0-1 0,0 1 0,0-1 0,0 1 0,0 0 0,2 1 0,20 23 0,-3-3 0,-13-14 0,-10-27 0,4-48 0,-1 15 0,-6 101 0,-1 7 0,-4-1 0,-2 0 0,-2 0 0,-41 95 0,53-142 0,0-1 0,-1 0 0,0 1 0,0-1 0,-9 9 0,13-15 0,-1 0 0,0 0 0,1 0 0,-1-1 0,0 1 0,0 0 0,0-1 0,1 1 0,-1 0 0,0-1 0,0 1 0,0-1 0,0 0 0,0 1 0,0-1 0,0 0 0,0 1 0,0-1 0,-1 0 0,1 0 0,0 0 0,0 0 0,0 0 0,0 0 0,0 0 0,0-1 0,0 1 0,0 0 0,0 0 0,0-1 0,0 1 0,0-1 0,0 1 0,0-1 0,0 1 0,0-1 0,0 0 0,1 1 0,-1-1 0,0 0 0,0 0 0,1 0 0,-1 1 0,0-1 0,1 0 0,-1 0 0,1 0 0,-1 0 0,1 0 0,0 0 0,-1-2 0,-8-15 0,1 0 0,0-1 0,2 0 0,-8-35 0,-9-85 0,20 122 0,0-4 0,-4-23 0,2 0 0,1 0 0,3 0 0,5-55 0,-4 96 0,0 0 0,0 0 0,0 0 0,1 0 0,-1 1 0,1-1 0,0 0 0,0 0 0,0 1 0,0-1 0,0 1 0,1-1 0,-1 1 0,1-1 0,0 1 0,0 0 0,0 0 0,0 0 0,0 0 0,0 0 0,0 0 0,0 0 0,1 1 0,-1-1 0,1 1 0,-1 0 0,1 0 0,0 0 0,0 0 0,-1 0 0,1 0 0,4 0 0,-3 2 0,0-1 0,1 1 0,-1 0 0,0 0 0,0 0 0,0 1 0,0 0 0,-1-1 0,1 1 0,0 1 0,-1-1 0,1 0 0,-1 1 0,0 0 0,0 0 0,0 0 0,0 0 0,0 0 0,-1 0 0,1 1 0,2 5 0,5 10 0,-1 1 0,-1-1 0,-1 1 0,-1 1 0,0-1 0,-2 1 0,3 26 0,2 150 0,-9-190 0,-1 31 0,1-38 0,0 0 0,0 0 0,-1 0 0,1 0 0,0-1 0,0 1 0,0 0 0,0 0 0,0 0 0,0 0 0,-1 0 0,1 0 0,0 0 0,0 0 0,0 0 0,0 0 0,0-1 0,-1 1 0,1 0 0,0 0 0,0 0 0,0 0 0,0 0 0,-1 0 0,1 0 0,0 0 0,0 0 0,0 0 0,0 1 0,-1-1 0,1 0 0,0 0 0,0 0 0,0 0 0,0 0 0,0 0 0,-1 0 0,1 0 0,0 0 0,0 0 0,0 1 0,0-1 0,0 0 0,0 0 0,0 0 0,-1 0 0,1 0 0,0 0 0,0 1 0,0-1 0,0 0 0,0 0 0,0 0 0,0 1 0,-8-19 0,1 0 0,0 0 0,1-1 0,1 0 0,-2-21 0,-7-23 0,-1 8 0,-41-177 0,55 229 0,1 1 0,-1-1 0,1 1 0,0 0 0,0-1 0,0 1 0,0-1 0,0 1 0,1 0 0,-1-1 0,1 1 0,-1 0 0,1-1 0,0 1 0,0 0 0,0 0 0,0 0 0,1 0 0,-1 0 0,2-2 0,-1 3 0,-1 0 0,1 0 0,-1 0 0,1 0 0,-1 0 0,1 1 0,0-1 0,0 0 0,-1 1 0,1 0 0,0-1 0,0 1 0,-1 0 0,1 0 0,0 0 0,0 0 0,0 0 0,-1 1 0,1-1 0,0 0 0,0 1 0,-1 0 0,1-1 0,0 1 0,-1 0 0,4 1 0,0 2 0,0-1 0,1 1 0,-1 0 0,-1 0 0,1 1 0,-1 0 0,0-1 0,0 1 0,0 1 0,0-1 0,-1 0 0,0 1 0,4 11 0,3 9 0,13 51 0,-16-48 0,5 13 0,-4-19 0,-1 0 0,-1 0 0,-2 0 0,0 1 0,1 40 0,-5-63 0,0 0 0,0 0 0,0 0 0,1 0 0,-1 0 0,0 0 0,-1 0 0,1 0 0,0 0 0,0 0 0,0 0 0,-1 0 0,1 0 0,0 0 0,-1 0 0,1-1 0,-1 1 0,1 0 0,-1 0 0,1 0 0,-1 0 0,0-1 0,1 1 0,-1 0 0,0-1 0,0 1 0,1 0 0,-1-1 0,0 1 0,0-1 0,0 1 0,0-1 0,0 0 0,0 1 0,0-1 0,0 0 0,0 0 0,0 1 0,0-1 0,0 0 0,0 0 0,0 0 0,0 0 0,0-1 0,0 1 0,0 0 0,0 0 0,0 0 0,0-1 0,0 1 0,1-1 0,-1 1 0,0-1 0,0 1 0,0-1 0,0 1 0,0-2 0,-6-2 0,0-1 0,1 0 0,-1 0 0,1 0 0,-10-13 0,-2-5 0,1-1 0,-24-47 0,35 60 0,1-1 0,0 0 0,0 0 0,1 0 0,1-1 0,0 1 0,1-1 0,-2-24 0,6 34 0,1 18 0,3 24 0,2 236 0,-14-242 0,5-33 0,1 0 0,-1 0 0,1-1 0,-1 1 0,1 0 0,-1 0 0,1-1 0,0 1 0,-1 0 0,1-1 0,-1 1 0,1 0 0,0-1 0,-1 1 0,1 0 0,0-1 0,-1 1 0,1-1 0,0 1 0,0-1 0,-1 1 0,1-1 0,0 1 0,0-1 0,0 1 0,0-1 0,-1 1 0,1-1 0,0 0 0,-16-65 0,-1-77 0,19 182 0,-2 0 0,-8 62 0,8-100 0,0-1 0,0 1 0,0 0 0,0-1 0,-1 1 0,1-1 0,0 1 0,0 0 0,0-1 0,-1 1 0,1-1 0,0 1 0,-1-1 0,1 1 0,-1 0 0,1-1 0,0 0 0,-1 1 0,1-1 0,-1 1 0,1-1 0,-1 0 0,0 1 0,1-1 0,-1 0 0,1 1 0,-1-1 0,1 0 0,-2 0 0,-11-11 0,-7-32 0,7-21 0,3-1 0,2 1 0,2-99 0,6 157 0,0-1 0,0 1 0,1 0 0,0 0 0,0-1 0,0 1 0,1 0 0,0 0 0,4-10 0,-5 15 0,0-1 0,0 1 0,1-1 0,-1 1 0,0-1 0,1 1 0,-1 0 0,0 0 0,1-1 0,0 1 0,-1 0 0,1 0 0,0 1 0,-1-1 0,1 0 0,0 1 0,0-1 0,0 1 0,0-1 0,-1 1 0,1 0 0,0 0 0,0 0 0,0 0 0,0 0 0,0 0 0,0 0 0,0 1 0,-1-1 0,1 1 0,0-1 0,0 1 0,0 0 0,-1 0 0,3 1 0,5 3 0,-1 0 0,0 1 0,0 0 0,-1 0 0,1 0 0,-1 1 0,-1 0 0,1 1 0,-1 0 0,-1 0 0,1 0 0,7 17 0,2 4 0,-2 1 0,15 50 0,-14-28 0,-3 1 0,-1 1 0,-3 0 0,-3 0 0,-2 80 0,-2-129 0,-1 1 0,0-1 0,0 1 0,0-1 0,-1 0 0,0 0 0,0 0 0,-4 9 0,5-14 0,1 1 0,-1 0 0,1 0 0,-1 0 0,1-1 0,-1 1 0,0 0 0,0-1 0,1 1 0,-1 0 0,0-1 0,0 1 0,0-1 0,1 1 0,-1-1 0,0 0 0,0 1 0,0-1 0,0 0 0,0 0 0,-1 1 0,0-2 0,1 1 0,-1 0 0,1-1 0,0 1 0,-1-1 0,1 0 0,0 1 0,-1-1 0,1 0 0,0 0 0,0 0 0,0 0 0,-1 0 0,1 0 0,0 0 0,0 0 0,1-1 0,-3-1 0,-5-13 0,0 0 0,0 0 0,2-1 0,0 0 0,1 0 0,-6-35 0,-3-7 0,9 40 0,-6-15 0,2-1 0,1 0 0,2 0 0,-3-60 0,24 176 0,4 61 0,-19-156 0,1-1 0,0 1 0,2 0 0,-1 0 0,2 0 0,0 0 0,0 1 0,1 0 0,1 0 0,0 0 0,1 0 0,1 1 0,0 0 0,0 1 0,1-1 0,0 2 0,1-1 0,20-15 0,-29 25 0,0 0 0,0 0 0,0 0 0,0 0 0,0 0 0,0 1 0,1-1 0,-1 0 0,0 1 0,1-1 0,-1 1 0,0-1 0,1 1 0,-1-1 0,0 1 0,1 0 0,-1 0 0,1 0 0,-1 0 0,1 0 0,-1 0 0,2 1 0,-2-1 0,0 1 0,0 0 0,0 0 0,0-1 0,0 1 0,0 0 0,0 0 0,0 0 0,0 1 0,0-1 0,-1 0 0,1 0 0,0 0 0,-1 0 0,1 1 0,-1-1 0,1 0 0,-1 3 0,2 6 0,0 0 0,-1 0 0,-1 0 0,0 0 0,-1 11 0,-2 4 0,0 0 0,-2 0 0,-1 0 0,-1-1 0,-1 0 0,-21 44 0,29-66 0,0-1 0,-1 0 0,1 0 0,-1 1 0,1-1 0,-1 0 0,1 0 0,-1 0 0,0 0 0,0 0 0,0 0 0,0 0 0,1 0 0,-1 0 0,0 0 0,0-1 0,-1 1 0,1 0 0,0-1 0,0 1 0,0-1 0,-2 1 0,2-1 0,1-1 0,-1 1 0,0-1 0,0 0 0,1 1 0,-1-1 0,0 0 0,1 0 0,-1 1 0,1-1 0,-1 0 0,1 0 0,-1 0 0,1 0 0,0 0 0,-1 0 0,1 0 0,0 0 0,0 0 0,0 0 0,-1-1 0,-4-65 0,5 65 0,0-6 0,0 0 0,0 0 0,1 0 0,0 0 0,0 0 0,1 0 0,5-13 0,-6 19 0,0-1 0,0 0 0,1 1 0,0 0 0,-1-1 0,1 1 0,0 0 0,0 0 0,0 0 0,0 0 0,1 0 0,-1 0 0,0 1 0,1-1 0,-1 1 0,1 0 0,0 0 0,-1 0 0,1 0 0,0 0 0,0 0 0,0 1 0,-1-1 0,1 1 0,4 0 0,0 0 0,0 0 0,0 1 0,-1 0 0,1 0 0,0 1 0,0-1 0,-1 2 0,0-1 0,11 6 0,53 36 0,-55-34 0,-13-8 0,-1-1 0,1 1 0,0-1 0,0 0 0,0 0 0,0 0 0,-1 0 0,1 0 0,1 0 0,-1 0 0,0-1 0,0 1 0,0-1 0,0 1 0,0-1 0,1 0 0,-1 0 0,0 0 0,0 0 0,0 0 0,0-1 0,1 1 0,-1-1 0,0 1 0,0-1 0,0 0 0,0 0 0,0 1 0,0-2 0,0 1 0,0 0 0,-1 0 0,1-1 0,0 1 0,-1-1 0,1 1 0,-1-1 0,1 1 0,-1-1 0,0 0 0,0 0 0,0 0 0,0 0 0,2-3 0,4-13 0,-1 1 0,-1-1 0,0 0 0,3-27 0,-1 12 0,-6 29 0,19-63 0,-19 64 0,1-1 0,-1 0 0,1 1 0,0 0 0,0-1 0,1 1 0,-1 0 0,0 0 0,1 0 0,0 1 0,0-1 0,0 1 0,0-1 0,0 1 0,4-2 0,-6 4 0,1 0 0,-1-1 0,0 1 0,0 0 0,1 0 0,-1 0 0,0 1 0,0-1 0,1 0 0,-1 0 0,0 1 0,0-1 0,1 1 0,-1-1 0,0 1 0,0-1 0,0 1 0,0 0 0,0-1 0,0 1 0,0 0 0,0 0 0,0 0 0,0 0 0,0 0 0,-1 0 0,1 0 0,0 0 0,-1 0 0,1 0 0,0 0 0,-1 1 0,0-1 0,1 0 0,-1 2 0,17 50 0,-16-48 0,14 64 0,-16-70 0,1-1 0,0 0 0,0 1 0,0-1 0,0 1 0,0-1 0,1 0 0,-1 1 0,0-1 0,1 1 0,-1-1 0,1 1 0,0-1 0,-1 1 0,1-1 0,0 1 0,0 0 0,0-1 0,0 1 0,0 0 0,0 0 0,0 0 0,1 0 0,-1 0 0,0 0 0,1 0 0,-1 0 0,0 0 0,1 1 0,-1-1 0,1 0 0,-1 1 0,1-1 0,-1 1 0,1 0 0,0 0 0,-1-1 0,1 1 0,-1 0 0,1 0 0,0 0 0,-1 1 0,1-1 0,-1 0 0,1 1 0,0-1 0,-1 1 0,1-1 0,-1 1 0,0 0 0,1-1 0,1 2 0,37 40 0,-35-35 0,1 0 0,0 0 0,0-1 0,1 0 0,0 0 0,14 9 0,-19-14 0,1 1 0,-1-1 0,0 1 0,0-1 0,0 1 0,0 0 0,-1 0 0,1 0 0,0 0 0,-1 0 0,1 0 0,-1 0 0,0 0 0,0 1 0,0-1 0,0 0 0,0 1 0,0-1 0,-1 1 0,1-1 0,-1 1 0,1 5 0,1 7 0,-2-15 0,1-1 0,-1 1 0,0 0 0,0 0 0,0 0 0,0 0 0,0 0 0,0 0 0,0 0 0,0 0 0,0 0 0,0 0 0,0 0 0,1 0 0,-1 0 0,0 0 0,0 0 0,0 0 0,0 0 0,0 0 0,0 0 0,0 0 0,0 0 0,0 0 0,1 0 0,-1 0 0,0 0 0,0 0 0,0 0 0,0 0 0,0 0 0,0 0 0,0 0 0,0 0 0,0 0 0,0 0 0,0 0 0,1 0 0,-1 0 0,0 1 0,0-1 0,0 0 0,0 0 0,0 0 0,0 0 0,0 0 0,0 0 0,0 0 0,0 0 0,0 0 0,0 0 0,0 0 0,0 1 0,0-1 0,0 0 0,2-13 0,-6 2 0,3 11 0,1 0 0,-1 0 0,0 0 0,1 0 0,-1 0 0,0 0 0,1 0 0,-1 0 0,1 0 0,-1 0 0,0 0 0,1 0 0,-1 1 0,0-1 0,1 0 0,-1 1 0,1-1 0,-1 0 0,1 1 0,-1-1 0,1 0 0,-1 1 0,1-1 0,-1 1 0,0 0 0,-28 38 0,26-34 0,1-1 0,-1 1 0,1-1 0,-1 0 0,-1 0 0,1 0 0,0-1 0,-1 1 0,0-1 0,0 0 0,0 0 0,-8 5 0,10-8 0,1 0 0,-1 0 0,1 0 0,-1 0 0,1-1 0,-1 1 0,1-1 0,-1 1 0,1-1 0,0 1 0,-1-1 0,1 0 0,0 1 0,-1-1 0,1 0 0,0 0 0,0 0 0,0 0 0,0 0 0,0 0 0,0-1 0,0 1 0,0 0 0,0 0 0,1-1 0,-1 1 0,0-1 0,1 1 0,-1 0 0,1-1 0,0 1 0,-1-3 0,-13-53 0,14 55 0,-10-73 0,4-1 0,5-125 0,2 198 0,-1-5 0,0 1 0,0 0 0,1-1 0,0 1 0,1 0 0,0 0 0,2-8 0,-4 15 0,0 0 0,0 0 0,1 0 0,-1 0 0,0 0 0,0-1 0,0 1 0,0 0 0,0 0 0,0 0 0,0 0 0,0 0 0,0 0 0,1 0 0,-1 0 0,0-1 0,0 1 0,0 0 0,0 0 0,0 0 0,0 0 0,1 0 0,-1 0 0,0 0 0,0 0 0,0 0 0,0 0 0,0 0 0,1 0 0,-1 0 0,0 0 0,0 0 0,0 0 0,0 0 0,0 0 0,1 0 0,-1 0 0,0 0 0,0 0 0,0 0 0,0 1 0,0-1 0,0 0 0,1 0 0,-1 0 0,0 0 0,0 0 0,0 0 0,0 0 0,0 0 0,0 1 0,0-1 0,0 0 0,0 0 0,0 0 0,1 0 0,-1 0 0,0 0 0,0 1 0,0-1 0,0 0 0,0 0 0,0 0 0,0 0 0,0 1 0,6 17 0,2 24 0,-7-11 0,0 1 0,-2-1 0,-2 1 0,0-1 0,-2 0 0,-2 0 0,-1-1 0,-19 49 0,17-54 0,-1 0 0,-1-2 0,-2 1 0,0-1 0,-1-1 0,-2-1 0,0 0 0,-1-1 0,-1-1 0,-31 24 0,48-41 0,-1 0 0,0 0 0,1 0 0,-1 0 0,0-1 0,0 1 0,0-1 0,0 0 0,-1 0 0,1 0 0,0 0 0,0-1 0,-1 1 0,-3-1 0,5 0 0,1 0 0,0-1 0,-1 0 0,1 1 0,-1-1 0,1 0 0,0 0 0,0 1 0,-1-1 0,1 0 0,0 0 0,0-1 0,0 1 0,0 0 0,0 0 0,0 0 0,0-1 0,1 1 0,-1 0 0,0-1 0,1 1 0,-1-1 0,1 1 0,-1-1 0,1 1 0,0-1 0,0 1 0,-1-1 0,1 1 0,0-1 0,1-2 0,-1-13 0,0 0 0,2 0 0,0 0 0,1 1 0,0-1 0,2 1 0,0-1 0,0 1 0,16-28 0,6-7 0,51-73 0,-74 119 0,0-1 0,0 1 0,0 1 0,0-1 0,9-7 0,-12 12 0,-1 0 0,1-1 0,-1 1 0,1 0 0,-1-1 0,1 1 0,-1 0 0,1 0 0,-1 0 0,1-1 0,-1 1 0,1 0 0,0 0 0,-1 0 0,1 0 0,-1 0 0,1 0 0,0 0 0,-1 0 0,1 0 0,-1 0 0,1 0 0,-1 0 0,1 1 0,0-1 0,0 0 0,0 2 0,0-1 0,0 0 0,-1 0 0,1 0 0,0 1 0,-1-1 0,1 0 0,0 1 0,-1-1 0,0 0 0,1 1 0,-1-1 0,0 1 0,0-1 0,0 1 0,0 1 0,1 18 0,-2 1 0,-1-1 0,0 0 0,-2 0 0,-6 23 0,-37 103 0,34-117 0,8-25 0,2-9 0,5-15 0,6-6 0,1 1 0,1 1 0,2 0 0,0 0 0,1 1 0,18-23 0,1-2 0,93-146-1365,-75 117-5461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47.80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2658 273 24575,'-289'-17'0,"-599"17"0,875-2 0,27-4 0,35-6 0,42-2 0,143-5 0,97 19 0,-214 2 0,-58-1 0,-58-1 0,-13 0 0,-105 0 0,99 0 0,-497 3-199,-785-12-617,1018-5 816,243 10 0,33 0 0,64-1 0,1369 2 773,-786 6-531,-2502-3-242,4009 0 0,-2581 2 0,-496-5 0,887-2 0,42 4 0,0 1 0,0 0 0,0 0 0,-1 0 0,1 0 0,0-1 0,0 1 0,0 0 0,0 0 0,-1-1 0,1 1 0,0 0 0,0 0 0,0-1 0,0 1 0,0 0 0,0 0 0,0-1 0,0 1 0,-1 0 0,1 0 0,0-1 0,0 1 0,0 0 0,1-1 0,-1 1 0,0 0 0,0 0 0,0-1 0,0 1 0,0 0 0,0 0 0,0-1 0,0 1 0,0 0 0,1 0 0,-1-1 0,0 1 0,0 0 0,0 0 0,0-1 0,1 1 0,-1 0 0,0 0 0,0 0 0,1 0 0,-1 0 0,0-1 0,0 1 0,1 0 0,-1 0 0,0 0 0,0 0 0,1 0 0,-1 0 0,11-6 0,0 2 0,0-1 0,0 1 0,17-3 0,182-39 0,385-33 0,-564 76 0,-28 3 0,-22 2 0,-120 13-10,-691 92-97,-73 33-481,809-124 588,81-11 0,25 0 0,41-1 0,760-38 0,-501 13 0,321-6-34,-60 4 773,-571 23-857,-11-1 156,-30 1 162,-55 0-1685,56 0-5341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7T08:05:54.491"/>
    </inkml:context>
    <inkml:brush xml:id="br0">
      <inkml:brushProperty name="width" value="0.35" units="cm"/>
      <inkml:brushProperty name="height" value="0.35" units="cm"/>
    </inkml:brush>
  </inkml:definitions>
  <inkml:trace contextRef="#ctx0" brushRef="#br0">1 0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0A11AA-1B55-2CC6-7D65-CDB7850BE7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00C8878-FD56-F0BD-E4FA-E0D95DC0C5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A02816-3776-3B26-EFCE-FD26A34CA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0E78-77EE-494E-AFAD-BB8787A2F99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FC4404-E009-9719-F4AD-2E58BED37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427395E-0DE8-B99D-C6C1-83227337D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C238-218D-4FB8-8182-B56FE2CDE2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1119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075607-95F7-3589-F04F-772811C4F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E4CF6BA-599B-0818-9D8B-37BD685EC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1C71500-B9C3-0617-BFFC-D13F305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0E78-77EE-494E-AFAD-BB8787A2F99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60EC476-B346-D536-3BF5-DC955C395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6C6509-52DF-18DC-4887-D4AC99AED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C238-218D-4FB8-8182-B56FE2CDE2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0738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4938312-76B2-3FB5-1DFE-7A4E6683B0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EC04E6D-06DA-DB64-3F8C-B2BFB984C5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447639-20C9-B2E0-0012-244A52EE8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0E78-77EE-494E-AFAD-BB8787A2F99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8907E7D-2472-36E9-A49C-BCE7736E0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9C8D7B7-ABB5-3826-CC55-CD2E7FEBA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C238-218D-4FB8-8182-B56FE2CDE2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918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D1860D-4671-D1F7-0F01-5F6050A92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49E25B-E53D-D9CA-C543-1AB849D9F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65F5168-82B8-F6B1-5E9D-DF7BEEB32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0E78-77EE-494E-AFAD-BB8787A2F99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33BCD3-7322-1B07-0BF3-AD2D82A27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62A6463-0BD1-B246-9CA8-0B70FF5AA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C238-218D-4FB8-8182-B56FE2CDE2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2509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F194B5-C774-926F-1981-DEEEAC549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8D45DFB-D108-6A28-ACC0-4C43300AB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181994A-5C7F-C454-1758-7A11EA075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0E78-77EE-494E-AFAD-BB8787A2F99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B27EDDF-2D3B-CDF3-7FAB-2EEC3BFB5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541DC64-F8DE-0699-F4C8-B17828489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C238-218D-4FB8-8182-B56FE2CDE2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2470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25035E-F7CC-E6C1-4CE7-B4B04E7EC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4DE1F3-4244-352A-AB5B-63995F9C7D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C7E020E-40F1-0BB1-723C-6422A4FB6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4F7172C-2F6E-9542-FEFE-466FC08F8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0E78-77EE-494E-AFAD-BB8787A2F99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15213AF-D990-6B36-2607-7089F1035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32ADE61-2C92-E3B1-45D2-8EA8679F5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C238-218D-4FB8-8182-B56FE2CDE2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2140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CF3357-C79C-907E-0B76-955B1AEA0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2619C5-F7EE-FE8B-1BEB-D089BA0BC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831E6C1-6B94-39C1-65F5-D68D4AA2CE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CDDDA62-5913-F10A-4FC3-9C7A830BEE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7D09A80-E985-4CC3-74DD-AE8ADCDA73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576AE67-0FD1-00BB-2EBA-F9AD062D2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0E78-77EE-494E-AFAD-BB8787A2F99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6657A30-CE70-272C-795D-63B4283AF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4F20145-A21D-7C3B-3C8E-EB3E9A7A5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C238-218D-4FB8-8182-B56FE2CDE2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3533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F789F-81CE-DA94-9EC3-11B96D5E4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D13A6DC-6DE5-3CF7-BD04-EA6D9E506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0E78-77EE-494E-AFAD-BB8787A2F99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4D2383-F0F8-BC55-7D03-D291681AC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530CEF2-0DE9-BCAF-EED5-C4BDE59F1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C238-218D-4FB8-8182-B56FE2CDE2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5087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081713A-B427-0A28-4D2C-A1BD5E070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0E78-77EE-494E-AFAD-BB8787A2F99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E2EDBA2-FE37-EFDC-B73E-9E4E67488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8DE80AD-22AA-ADDF-CE31-F77D7A1E8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C238-218D-4FB8-8182-B56FE2CDE2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1919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95BC15-0EC2-14E1-050C-55D8D9422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C603A3-BA41-6899-0828-F5048B2AE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3E8979F-9675-319A-B590-FD4CC8BBC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B0055D3-8F4B-52A5-090B-FEB5AAB91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0E78-77EE-494E-AFAD-BB8787A2F99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FFF348A-A2B6-0125-7266-796406001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7F5CFA7-BF56-2794-499E-FBC9ED159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C238-218D-4FB8-8182-B56FE2CDE2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9065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28BE5E-0B04-D3E1-9F4A-F0F2F9C32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F173847-EF68-5064-8FB3-E924151AF1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9ACD0B3-6015-DF80-E087-9B4079F1B2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9F7E427-FDF0-252A-F9A8-5DF1151CF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0E78-77EE-494E-AFAD-BB8787A2F99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2409773-68C8-CB4F-2107-2E08FB4B0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A2F51C-1A9E-7596-51F0-B948DBEBF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C238-218D-4FB8-8182-B56FE2CDE2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339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7D377BF-6D1D-03E2-B0A7-7B7D2C81D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444B65-F931-4C63-9711-C075A35B2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799DD2A-F32F-D3DA-A9A0-37C52FD69E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3D0E78-77EE-494E-AFAD-BB8787A2F99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FF1DDDB-4154-6F89-98DD-63BFBB53AD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7313599-AA17-0672-B7C0-674DE6B67C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8CC238-218D-4FB8-8182-B56FE2CDE2B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6625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6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customXml" Target="../ink/ink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customXml" Target="../ink/ink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6.png"/><Relationship Id="rId3" Type="http://schemas.openxmlformats.org/officeDocument/2006/relationships/customXml" Target="../ink/ink25.xml"/><Relationship Id="rId7" Type="http://schemas.openxmlformats.org/officeDocument/2006/relationships/customXml" Target="../ink/ink27.xml"/><Relationship Id="rId12" Type="http://schemas.openxmlformats.org/officeDocument/2006/relationships/customXml" Target="../ink/ink3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customXml" Target="../ink/ink29.xml"/><Relationship Id="rId5" Type="http://schemas.openxmlformats.org/officeDocument/2006/relationships/customXml" Target="../ink/ink26.xml"/><Relationship Id="rId10" Type="http://schemas.openxmlformats.org/officeDocument/2006/relationships/image" Target="../media/image9.png"/><Relationship Id="rId4" Type="http://schemas.openxmlformats.org/officeDocument/2006/relationships/image" Target="../media/image7.png"/><Relationship Id="rId9" Type="http://schemas.openxmlformats.org/officeDocument/2006/relationships/customXml" Target="../ink/ink2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6.png"/><Relationship Id="rId3" Type="http://schemas.openxmlformats.org/officeDocument/2006/relationships/customXml" Target="../ink/ink7.xml"/><Relationship Id="rId7" Type="http://schemas.openxmlformats.org/officeDocument/2006/relationships/customXml" Target="../ink/ink9.xml"/><Relationship Id="rId12" Type="http://schemas.openxmlformats.org/officeDocument/2006/relationships/customXml" Target="../ink/ink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customXml" Target="../ink/ink11.xml"/><Relationship Id="rId5" Type="http://schemas.openxmlformats.org/officeDocument/2006/relationships/customXml" Target="../ink/ink8.xml"/><Relationship Id="rId10" Type="http://schemas.openxmlformats.org/officeDocument/2006/relationships/image" Target="../media/image9.png"/><Relationship Id="rId4" Type="http://schemas.openxmlformats.org/officeDocument/2006/relationships/image" Target="../media/image7.png"/><Relationship Id="rId9" Type="http://schemas.openxmlformats.org/officeDocument/2006/relationships/customXml" Target="../ink/ink1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6.png"/><Relationship Id="rId3" Type="http://schemas.openxmlformats.org/officeDocument/2006/relationships/customXml" Target="../ink/ink13.xml"/><Relationship Id="rId7" Type="http://schemas.openxmlformats.org/officeDocument/2006/relationships/customXml" Target="../ink/ink15.xml"/><Relationship Id="rId12" Type="http://schemas.openxmlformats.org/officeDocument/2006/relationships/customXml" Target="../ink/ink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customXml" Target="../ink/ink17.xml"/><Relationship Id="rId5" Type="http://schemas.openxmlformats.org/officeDocument/2006/relationships/customXml" Target="../ink/ink14.xml"/><Relationship Id="rId10" Type="http://schemas.openxmlformats.org/officeDocument/2006/relationships/image" Target="../media/image9.png"/><Relationship Id="rId4" Type="http://schemas.openxmlformats.org/officeDocument/2006/relationships/image" Target="../media/image7.png"/><Relationship Id="rId9" Type="http://schemas.openxmlformats.org/officeDocument/2006/relationships/customXml" Target="../ink/ink1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6.png"/><Relationship Id="rId3" Type="http://schemas.openxmlformats.org/officeDocument/2006/relationships/customXml" Target="../ink/ink19.xml"/><Relationship Id="rId7" Type="http://schemas.openxmlformats.org/officeDocument/2006/relationships/customXml" Target="../ink/ink21.xml"/><Relationship Id="rId12" Type="http://schemas.openxmlformats.org/officeDocument/2006/relationships/customXml" Target="../ink/ink2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customXml" Target="../ink/ink23.xml"/><Relationship Id="rId5" Type="http://schemas.openxmlformats.org/officeDocument/2006/relationships/customXml" Target="../ink/ink20.xml"/><Relationship Id="rId10" Type="http://schemas.openxmlformats.org/officeDocument/2006/relationships/image" Target="../media/image9.png"/><Relationship Id="rId4" Type="http://schemas.openxmlformats.org/officeDocument/2006/relationships/image" Target="../media/image7.png"/><Relationship Id="rId9" Type="http://schemas.openxmlformats.org/officeDocument/2006/relationships/customXml" Target="../ink/ink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Grafik, logotyp, röd, symbol&#10;&#10;AI-genererat innehåll kan vara felaktigt.">
            <a:extLst>
              <a:ext uri="{FF2B5EF4-FFF2-40B4-BE49-F238E27FC236}">
                <a16:creationId xmlns:a16="http://schemas.microsoft.com/office/drawing/2014/main" id="{113B2F0C-02BE-537F-DB62-A2DCEE18960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760" r="13242" b="4329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9311F07-C882-9EB3-7F56-15EAF4DF8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sv-SE" sz="3200" dirty="0">
                <a:solidFill>
                  <a:schemeClr val="bg1"/>
                </a:solidFill>
                <a:latin typeface="Arial Nova" panose="020F050202020403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Fanna BK P-17 </a:t>
            </a:r>
            <a:r>
              <a:rPr lang="sv-SE" sz="2000" dirty="0">
                <a:solidFill>
                  <a:schemeClr val="bg1"/>
                </a:solidFill>
                <a:latin typeface="Arial Nova" panose="020F050202020403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(2017)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89B79CD-7398-9DB7-8F47-B1A7C284D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sv-SE" sz="2000" dirty="0">
                <a:solidFill>
                  <a:schemeClr val="bg1"/>
                </a:solidFill>
              </a:rPr>
              <a:t>Säsong 2026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Pennanteckning 5">
                <a:extLst>
                  <a:ext uri="{FF2B5EF4-FFF2-40B4-BE49-F238E27FC236}">
                    <a16:creationId xmlns:a16="http://schemas.microsoft.com/office/drawing/2014/main" id="{80EE5393-5344-743E-BE62-A7D4223E0C44}"/>
                  </a:ext>
                </a:extLst>
              </p14:cNvPr>
              <p14:cNvContentPartPr/>
              <p14:nvPr/>
            </p14:nvContentPartPr>
            <p14:xfrm>
              <a:off x="443965" y="552344"/>
              <a:ext cx="1374480" cy="407520"/>
            </p14:xfrm>
          </p:contentPart>
        </mc:Choice>
        <mc:Fallback xmlns="">
          <p:pic>
            <p:nvPicPr>
              <p:cNvPr id="6" name="Pennanteckning 5">
                <a:extLst>
                  <a:ext uri="{FF2B5EF4-FFF2-40B4-BE49-F238E27FC236}">
                    <a16:creationId xmlns:a16="http://schemas.microsoft.com/office/drawing/2014/main" id="{80EE5393-5344-743E-BE62-A7D4223E0C4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7845" y="546224"/>
                <a:ext cx="1386720" cy="41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Pennanteckning 6">
                <a:extLst>
                  <a:ext uri="{FF2B5EF4-FFF2-40B4-BE49-F238E27FC236}">
                    <a16:creationId xmlns:a16="http://schemas.microsoft.com/office/drawing/2014/main" id="{168E7430-039A-C80B-0347-9ABD013E9AD0}"/>
                  </a:ext>
                </a:extLst>
              </p14:cNvPr>
              <p14:cNvContentPartPr/>
              <p14:nvPr/>
            </p14:nvContentPartPr>
            <p14:xfrm>
              <a:off x="258565" y="623624"/>
              <a:ext cx="957240" cy="106200"/>
            </p14:xfrm>
          </p:contentPart>
        </mc:Choice>
        <mc:Fallback xmlns="">
          <p:pic>
            <p:nvPicPr>
              <p:cNvPr id="7" name="Pennanteckning 6">
                <a:extLst>
                  <a:ext uri="{FF2B5EF4-FFF2-40B4-BE49-F238E27FC236}">
                    <a16:creationId xmlns:a16="http://schemas.microsoft.com/office/drawing/2014/main" id="{168E7430-039A-C80B-0347-9ABD013E9AD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52445" y="617504"/>
                <a:ext cx="969480" cy="118440"/>
              </a:xfrm>
              <a:prstGeom prst="rect">
                <a:avLst/>
              </a:prstGeom>
            </p:spPr>
          </p:pic>
        </mc:Fallback>
      </mc:AlternateContent>
      <p:grpSp>
        <p:nvGrpSpPr>
          <p:cNvPr id="11" name="Grupp 10">
            <a:extLst>
              <a:ext uri="{FF2B5EF4-FFF2-40B4-BE49-F238E27FC236}">
                <a16:creationId xmlns:a16="http://schemas.microsoft.com/office/drawing/2014/main" id="{09A7F791-EA64-CA92-D94F-FEA9DFAEF8DA}"/>
              </a:ext>
            </a:extLst>
          </p:cNvPr>
          <p:cNvGrpSpPr/>
          <p:nvPr/>
        </p:nvGrpSpPr>
        <p:grpSpPr>
          <a:xfrm>
            <a:off x="398605" y="571064"/>
            <a:ext cx="961200" cy="323280"/>
            <a:chOff x="398605" y="571064"/>
            <a:chExt cx="961200" cy="323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8" name="Pennanteckning 7">
                  <a:extLst>
                    <a:ext uri="{FF2B5EF4-FFF2-40B4-BE49-F238E27FC236}">
                      <a16:creationId xmlns:a16="http://schemas.microsoft.com/office/drawing/2014/main" id="{9DDDFE6E-4D86-BB09-BF24-D9177F4429A0}"/>
                    </a:ext>
                  </a:extLst>
                </p14:cNvPr>
                <p14:cNvContentPartPr/>
                <p14:nvPr/>
              </p14:nvContentPartPr>
              <p14:xfrm>
                <a:off x="1359445" y="836024"/>
                <a:ext cx="360" cy="360"/>
              </p14:xfrm>
            </p:contentPart>
          </mc:Choice>
          <mc:Fallback xmlns="">
            <p:pic>
              <p:nvPicPr>
                <p:cNvPr id="8" name="Pennanteckning 7">
                  <a:extLst>
                    <a:ext uri="{FF2B5EF4-FFF2-40B4-BE49-F238E27FC236}">
                      <a16:creationId xmlns:a16="http://schemas.microsoft.com/office/drawing/2014/main" id="{9DDDFE6E-4D86-BB09-BF24-D9177F4429A0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296805" y="773024"/>
                  <a:ext cx="126000" cy="12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9" name="Pennanteckning 8">
                  <a:extLst>
                    <a:ext uri="{FF2B5EF4-FFF2-40B4-BE49-F238E27FC236}">
                      <a16:creationId xmlns:a16="http://schemas.microsoft.com/office/drawing/2014/main" id="{348D4479-3DD4-A834-49DA-7A7496D71EC8}"/>
                    </a:ext>
                  </a:extLst>
                </p14:cNvPr>
                <p14:cNvContentPartPr/>
                <p14:nvPr/>
              </p14:nvContentPartPr>
              <p14:xfrm>
                <a:off x="398605" y="571064"/>
                <a:ext cx="955440" cy="323280"/>
              </p14:xfrm>
            </p:contentPart>
          </mc:Choice>
          <mc:Fallback xmlns="">
            <p:pic>
              <p:nvPicPr>
                <p:cNvPr id="9" name="Pennanteckning 8">
                  <a:extLst>
                    <a:ext uri="{FF2B5EF4-FFF2-40B4-BE49-F238E27FC236}">
                      <a16:creationId xmlns:a16="http://schemas.microsoft.com/office/drawing/2014/main" id="{348D4479-3DD4-A834-49DA-7A7496D71EC8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335605" y="508064"/>
                  <a:ext cx="1081080" cy="448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3" name="Pennanteckning 12">
                <a:extLst>
                  <a:ext uri="{FF2B5EF4-FFF2-40B4-BE49-F238E27FC236}">
                    <a16:creationId xmlns:a16="http://schemas.microsoft.com/office/drawing/2014/main" id="{64BE0D3C-D621-8097-6FEA-6A946256DE78}"/>
                  </a:ext>
                </a:extLst>
              </p14:cNvPr>
              <p14:cNvContentPartPr/>
              <p14:nvPr/>
            </p14:nvContentPartPr>
            <p14:xfrm>
              <a:off x="1010605" y="583304"/>
              <a:ext cx="360" cy="360"/>
            </p14:xfrm>
          </p:contentPart>
        </mc:Choice>
        <mc:Fallback xmlns="">
          <p:pic>
            <p:nvPicPr>
              <p:cNvPr id="13" name="Pennanteckning 12">
                <a:extLst>
                  <a:ext uri="{FF2B5EF4-FFF2-40B4-BE49-F238E27FC236}">
                    <a16:creationId xmlns:a16="http://schemas.microsoft.com/office/drawing/2014/main" id="{64BE0D3C-D621-8097-6FEA-6A946256DE7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47605" y="52066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8" name="Pennanteckning 17">
                <a:extLst>
                  <a:ext uri="{FF2B5EF4-FFF2-40B4-BE49-F238E27FC236}">
                    <a16:creationId xmlns:a16="http://schemas.microsoft.com/office/drawing/2014/main" id="{609905B6-37A4-7399-1E9E-880C7E130A1C}"/>
                  </a:ext>
                </a:extLst>
              </p14:cNvPr>
              <p14:cNvContentPartPr/>
              <p14:nvPr/>
            </p14:nvContentPartPr>
            <p14:xfrm>
              <a:off x="1082605" y="1852664"/>
              <a:ext cx="18360" cy="360"/>
            </p14:xfrm>
          </p:contentPart>
        </mc:Choice>
        <mc:Fallback xmlns="">
          <p:pic>
            <p:nvPicPr>
              <p:cNvPr id="18" name="Pennanteckning 17">
                <a:extLst>
                  <a:ext uri="{FF2B5EF4-FFF2-40B4-BE49-F238E27FC236}">
                    <a16:creationId xmlns:a16="http://schemas.microsoft.com/office/drawing/2014/main" id="{609905B6-37A4-7399-1E9E-880C7E130A1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019605" y="1790024"/>
                <a:ext cx="144000" cy="12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5158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FB7391-A350-7056-9E31-45395F7229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8EF6A51A-AE3C-73D1-49F8-9AC076C4C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Grafik, logotyp, röd, symbol&#10;&#10;AI-genererat innehåll kan vara felaktigt.">
            <a:extLst>
              <a:ext uri="{FF2B5EF4-FFF2-40B4-BE49-F238E27FC236}">
                <a16:creationId xmlns:a16="http://schemas.microsoft.com/office/drawing/2014/main" id="{5D342D42-7F5E-ADD7-0898-BAB7F63E6D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47" b="2815"/>
          <a:stretch>
            <a:fillRect/>
          </a:stretch>
        </p:blipFill>
        <p:spPr>
          <a:xfrm>
            <a:off x="0" y="10"/>
            <a:ext cx="9669642" cy="6857990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69D3F580-2193-784A-7E8A-A5F2785547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F556F18-F9AD-2A1D-6085-2C4A3E9F2B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20194" y="460690"/>
            <a:ext cx="4004165" cy="5653864"/>
          </a:xfrm>
          <a:noFill/>
        </p:spPr>
        <p:txBody>
          <a:bodyPr>
            <a:normAutofit/>
          </a:bodyPr>
          <a:lstStyle/>
          <a:p>
            <a:pPr algn="l"/>
            <a:r>
              <a:rPr lang="sv-SE" dirty="0"/>
              <a:t>Cuper </a:t>
            </a:r>
          </a:p>
          <a:p>
            <a:pPr algn="l"/>
            <a:endParaRPr lang="sv-SE" dirty="0"/>
          </a:p>
          <a:p>
            <a:pPr marL="342900" indent="-342900" algn="l">
              <a:buFontTx/>
              <a:buChar char="-"/>
            </a:pPr>
            <a:r>
              <a:rPr lang="sv-SE" dirty="0"/>
              <a:t>EP Cupen 8/9 augusti </a:t>
            </a:r>
          </a:p>
          <a:p>
            <a:pPr algn="l"/>
            <a:r>
              <a:rPr lang="sv-SE" dirty="0"/>
              <a:t>Där vi spelar med 3 eller 4 lag </a:t>
            </a:r>
          </a:p>
          <a:p>
            <a:pPr algn="l"/>
            <a:endParaRPr lang="sv-SE" dirty="0"/>
          </a:p>
          <a:p>
            <a:pPr algn="l"/>
            <a:endParaRPr lang="sv-SE" dirty="0"/>
          </a:p>
          <a:p>
            <a:pPr algn="l"/>
            <a:r>
              <a:rPr lang="sv-SE" dirty="0"/>
              <a:t>Vår plan är att åka på 2 dagars cup nästa år på 7v7 </a:t>
            </a:r>
          </a:p>
        </p:txBody>
      </p:sp>
    </p:spTree>
    <p:extLst>
      <p:ext uri="{BB962C8B-B14F-4D97-AF65-F5344CB8AC3E}">
        <p14:creationId xmlns:p14="http://schemas.microsoft.com/office/powerpoint/2010/main" val="3112820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7106B5-FF63-500C-81EE-F5A017DD1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B0CC473F-2DF9-9CC1-9BCA-904174E71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Grafik, logotyp, röd, symbol&#10;&#10;AI-genererat innehåll kan vara felaktigt.">
            <a:extLst>
              <a:ext uri="{FF2B5EF4-FFF2-40B4-BE49-F238E27FC236}">
                <a16:creationId xmlns:a16="http://schemas.microsoft.com/office/drawing/2014/main" id="{08A9C4FB-23AD-6AA1-2925-407AE7BFD9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760" r="13242" b="4329"/>
          <a:stretch>
            <a:fillRect/>
          </a:stretch>
        </p:blipFill>
        <p:spPr>
          <a:xfrm>
            <a:off x="3454908" y="10"/>
            <a:ext cx="8774156" cy="6857990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323DF05A-B603-393C-DDE9-D6CFA63D0B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28196BE-7FA0-2007-F6D8-5507C75DEA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622617"/>
          </a:xfrm>
        </p:spPr>
        <p:txBody>
          <a:bodyPr anchor="b">
            <a:normAutofit/>
          </a:bodyPr>
          <a:lstStyle/>
          <a:p>
            <a:pPr algn="l"/>
            <a:r>
              <a:rPr lang="sv-SE" sz="3200" dirty="0">
                <a:solidFill>
                  <a:schemeClr val="bg1"/>
                </a:solidFill>
                <a:latin typeface="Aptos" panose="02110004020202020204"/>
                <a:ea typeface="ADLaM Display" panose="020F0502020204030204" pitchFamily="2" charset="0"/>
                <a:cs typeface="ADLaM Display" panose="020F0502020204030204" pitchFamily="2" charset="0"/>
              </a:rPr>
              <a:t>Matchvärdar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2C42D7B-C9CF-E338-56EF-E3ECBC594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2016698"/>
            <a:ext cx="4023359" cy="4064366"/>
          </a:xfrm>
        </p:spPr>
        <p:txBody>
          <a:bodyPr>
            <a:normAutofit/>
          </a:bodyPr>
          <a:lstStyle/>
          <a:p>
            <a:pPr algn="l"/>
            <a:r>
              <a:rPr lang="sv-SE" sz="2000" dirty="0">
                <a:solidFill>
                  <a:schemeClr val="bg1"/>
                </a:solidFill>
                <a:latin typeface="Aptos" panose="02110004020202020204"/>
              </a:rPr>
              <a:t>Är ett krav varje match på Fanna IP</a:t>
            </a:r>
          </a:p>
          <a:p>
            <a:pPr algn="l"/>
            <a:r>
              <a:rPr lang="sv-SE" sz="1600" dirty="0">
                <a:solidFill>
                  <a:schemeClr val="bg1"/>
                </a:solidFill>
              </a:rPr>
              <a:t>Syftet är att skapa en miljö kring och på fotbollsplanerna, där både domare, spelare och ledare mår bra och har roligt. </a:t>
            </a:r>
          </a:p>
          <a:p>
            <a:pPr algn="l"/>
            <a:endParaRPr lang="sv-SE" sz="1600" dirty="0">
              <a:solidFill>
                <a:schemeClr val="bg1"/>
              </a:solidFill>
            </a:endParaRPr>
          </a:p>
          <a:p>
            <a:pPr algn="l"/>
            <a:r>
              <a:rPr lang="sv-SE" sz="1600" dirty="0">
                <a:solidFill>
                  <a:schemeClr val="bg1"/>
                </a:solidFill>
                <a:latin typeface="Aptos" panose="02110004020202020204"/>
              </a:rPr>
              <a:t>Mer info finns på </a:t>
            </a:r>
          </a:p>
          <a:p>
            <a:pPr algn="l"/>
            <a:r>
              <a:rPr lang="sv-SE" sz="1600" dirty="0">
                <a:solidFill>
                  <a:schemeClr val="bg1"/>
                </a:solidFill>
              </a:rPr>
              <a:t>uppland.svenskfotboll.se/</a:t>
            </a:r>
            <a:r>
              <a:rPr lang="sv-SE" sz="1600" dirty="0" err="1">
                <a:solidFill>
                  <a:schemeClr val="bg1"/>
                </a:solidFill>
              </a:rPr>
              <a:t>forening</a:t>
            </a:r>
            <a:r>
              <a:rPr lang="sv-SE" sz="1600" dirty="0">
                <a:solidFill>
                  <a:schemeClr val="bg1"/>
                </a:solidFill>
              </a:rPr>
              <a:t>/</a:t>
            </a:r>
            <a:r>
              <a:rPr lang="sv-SE" sz="1600" dirty="0" err="1">
                <a:solidFill>
                  <a:schemeClr val="bg1"/>
                </a:solidFill>
              </a:rPr>
              <a:t>matchmiljo</a:t>
            </a:r>
            <a:r>
              <a:rPr lang="sv-SE" sz="1600" dirty="0">
                <a:solidFill>
                  <a:schemeClr val="bg1"/>
                </a:solidFill>
              </a:rPr>
              <a:t>/</a:t>
            </a:r>
            <a:r>
              <a:rPr lang="sv-SE" sz="1600" dirty="0" err="1">
                <a:solidFill>
                  <a:schemeClr val="bg1"/>
                </a:solidFill>
              </a:rPr>
              <a:t>matchvard</a:t>
            </a:r>
            <a:r>
              <a:rPr lang="sv-SE" sz="1600" dirty="0">
                <a:solidFill>
                  <a:schemeClr val="bg1"/>
                </a:solidFill>
              </a:rPr>
              <a:t>/</a:t>
            </a:r>
            <a:endParaRPr lang="sv-SE" sz="1600" dirty="0">
              <a:solidFill>
                <a:schemeClr val="bg1"/>
              </a:solidFill>
              <a:latin typeface="Aptos" panose="02110004020202020204"/>
            </a:endParaRPr>
          </a:p>
          <a:p>
            <a:pPr algn="l"/>
            <a:endParaRPr lang="sv-SE" sz="2000" dirty="0">
              <a:solidFill>
                <a:schemeClr val="bg1"/>
              </a:solidFill>
              <a:latin typeface="Aptos" panose="02110004020202020204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14E06C7-C879-0C44-9200-3CEE229E9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083DBAC-3150-4D1F-0DB9-9196B25043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Pennanteckning 5">
                <a:extLst>
                  <a:ext uri="{FF2B5EF4-FFF2-40B4-BE49-F238E27FC236}">
                    <a16:creationId xmlns:a16="http://schemas.microsoft.com/office/drawing/2014/main" id="{CC9805A2-F219-0D44-736C-6F9F0868187D}"/>
                  </a:ext>
                </a:extLst>
              </p14:cNvPr>
              <p14:cNvContentPartPr/>
              <p14:nvPr/>
            </p14:nvContentPartPr>
            <p14:xfrm>
              <a:off x="443965" y="552344"/>
              <a:ext cx="1374480" cy="407520"/>
            </p14:xfrm>
          </p:contentPart>
        </mc:Choice>
        <mc:Fallback xmlns="">
          <p:pic>
            <p:nvPicPr>
              <p:cNvPr id="6" name="Pennanteckning 5">
                <a:extLst>
                  <a:ext uri="{FF2B5EF4-FFF2-40B4-BE49-F238E27FC236}">
                    <a16:creationId xmlns:a16="http://schemas.microsoft.com/office/drawing/2014/main" id="{CC9805A2-F219-0D44-736C-6F9F0868187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7845" y="546224"/>
                <a:ext cx="1386720" cy="41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Pennanteckning 6">
                <a:extLst>
                  <a:ext uri="{FF2B5EF4-FFF2-40B4-BE49-F238E27FC236}">
                    <a16:creationId xmlns:a16="http://schemas.microsoft.com/office/drawing/2014/main" id="{474E0660-303C-41A0-5F15-B4ABCB4876CD}"/>
                  </a:ext>
                </a:extLst>
              </p14:cNvPr>
              <p14:cNvContentPartPr/>
              <p14:nvPr/>
            </p14:nvContentPartPr>
            <p14:xfrm>
              <a:off x="258565" y="623624"/>
              <a:ext cx="957240" cy="106200"/>
            </p14:xfrm>
          </p:contentPart>
        </mc:Choice>
        <mc:Fallback xmlns="">
          <p:pic>
            <p:nvPicPr>
              <p:cNvPr id="7" name="Pennanteckning 6">
                <a:extLst>
                  <a:ext uri="{FF2B5EF4-FFF2-40B4-BE49-F238E27FC236}">
                    <a16:creationId xmlns:a16="http://schemas.microsoft.com/office/drawing/2014/main" id="{474E0660-303C-41A0-5F15-B4ABCB4876C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52445" y="617504"/>
                <a:ext cx="969480" cy="118440"/>
              </a:xfrm>
              <a:prstGeom prst="rect">
                <a:avLst/>
              </a:prstGeom>
            </p:spPr>
          </p:pic>
        </mc:Fallback>
      </mc:AlternateContent>
      <p:grpSp>
        <p:nvGrpSpPr>
          <p:cNvPr id="11" name="Grupp 10">
            <a:extLst>
              <a:ext uri="{FF2B5EF4-FFF2-40B4-BE49-F238E27FC236}">
                <a16:creationId xmlns:a16="http://schemas.microsoft.com/office/drawing/2014/main" id="{A3C1FA29-C3A1-71E0-BC69-C31CFA7BD58A}"/>
              </a:ext>
            </a:extLst>
          </p:cNvPr>
          <p:cNvGrpSpPr/>
          <p:nvPr/>
        </p:nvGrpSpPr>
        <p:grpSpPr>
          <a:xfrm>
            <a:off x="398605" y="571064"/>
            <a:ext cx="961200" cy="323280"/>
            <a:chOff x="398605" y="571064"/>
            <a:chExt cx="961200" cy="323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8" name="Pennanteckning 7">
                  <a:extLst>
                    <a:ext uri="{FF2B5EF4-FFF2-40B4-BE49-F238E27FC236}">
                      <a16:creationId xmlns:a16="http://schemas.microsoft.com/office/drawing/2014/main" id="{40B76D84-218B-1C7B-0A4E-AA8F395A31EC}"/>
                    </a:ext>
                  </a:extLst>
                </p14:cNvPr>
                <p14:cNvContentPartPr/>
                <p14:nvPr/>
              </p14:nvContentPartPr>
              <p14:xfrm>
                <a:off x="1359445" y="836024"/>
                <a:ext cx="360" cy="360"/>
              </p14:xfrm>
            </p:contentPart>
          </mc:Choice>
          <mc:Fallback xmlns="">
            <p:pic>
              <p:nvPicPr>
                <p:cNvPr id="8" name="Pennanteckning 7">
                  <a:extLst>
                    <a:ext uri="{FF2B5EF4-FFF2-40B4-BE49-F238E27FC236}">
                      <a16:creationId xmlns:a16="http://schemas.microsoft.com/office/drawing/2014/main" id="{40B76D84-218B-1C7B-0A4E-AA8F395A31EC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296445" y="773024"/>
                  <a:ext cx="126000" cy="12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9" name="Pennanteckning 8">
                  <a:extLst>
                    <a:ext uri="{FF2B5EF4-FFF2-40B4-BE49-F238E27FC236}">
                      <a16:creationId xmlns:a16="http://schemas.microsoft.com/office/drawing/2014/main" id="{B545E6FE-33F9-3F21-8686-45D56343B018}"/>
                    </a:ext>
                  </a:extLst>
                </p14:cNvPr>
                <p14:cNvContentPartPr/>
                <p14:nvPr/>
              </p14:nvContentPartPr>
              <p14:xfrm>
                <a:off x="398605" y="571064"/>
                <a:ext cx="955440" cy="323280"/>
              </p14:xfrm>
            </p:contentPart>
          </mc:Choice>
          <mc:Fallback xmlns="">
            <p:pic>
              <p:nvPicPr>
                <p:cNvPr id="9" name="Pennanteckning 8">
                  <a:extLst>
                    <a:ext uri="{FF2B5EF4-FFF2-40B4-BE49-F238E27FC236}">
                      <a16:creationId xmlns:a16="http://schemas.microsoft.com/office/drawing/2014/main" id="{B545E6FE-33F9-3F21-8686-45D56343B018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335605" y="508134"/>
                  <a:ext cx="1081080" cy="4487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3" name="Pennanteckning 12">
                <a:extLst>
                  <a:ext uri="{FF2B5EF4-FFF2-40B4-BE49-F238E27FC236}">
                    <a16:creationId xmlns:a16="http://schemas.microsoft.com/office/drawing/2014/main" id="{58AC12B1-34B4-E1FA-C5FF-062973761510}"/>
                  </a:ext>
                </a:extLst>
              </p14:cNvPr>
              <p14:cNvContentPartPr/>
              <p14:nvPr/>
            </p14:nvContentPartPr>
            <p14:xfrm>
              <a:off x="1010605" y="583304"/>
              <a:ext cx="360" cy="360"/>
            </p14:xfrm>
          </p:contentPart>
        </mc:Choice>
        <mc:Fallback xmlns="">
          <p:pic>
            <p:nvPicPr>
              <p:cNvPr id="13" name="Pennanteckning 12">
                <a:extLst>
                  <a:ext uri="{FF2B5EF4-FFF2-40B4-BE49-F238E27FC236}">
                    <a16:creationId xmlns:a16="http://schemas.microsoft.com/office/drawing/2014/main" id="{58AC12B1-34B4-E1FA-C5FF-06297376151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47605" y="52030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8" name="Pennanteckning 17">
                <a:extLst>
                  <a:ext uri="{FF2B5EF4-FFF2-40B4-BE49-F238E27FC236}">
                    <a16:creationId xmlns:a16="http://schemas.microsoft.com/office/drawing/2014/main" id="{7134495A-962B-977E-39ED-B28001E15009}"/>
                  </a:ext>
                </a:extLst>
              </p14:cNvPr>
              <p14:cNvContentPartPr/>
              <p14:nvPr/>
            </p14:nvContentPartPr>
            <p14:xfrm>
              <a:off x="1082605" y="1852664"/>
              <a:ext cx="18360" cy="360"/>
            </p14:xfrm>
          </p:contentPart>
        </mc:Choice>
        <mc:Fallback xmlns="">
          <p:pic>
            <p:nvPicPr>
              <p:cNvPr id="18" name="Pennanteckning 17">
                <a:extLst>
                  <a:ext uri="{FF2B5EF4-FFF2-40B4-BE49-F238E27FC236}">
                    <a16:creationId xmlns:a16="http://schemas.microsoft.com/office/drawing/2014/main" id="{7134495A-962B-977E-39ED-B28001E1500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019605" y="1789664"/>
                <a:ext cx="144000" cy="12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49306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F3C82C-70B5-B259-9F8C-0A32618A0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8135FD2D-3F95-9B3A-86D9-358FFD941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Grafik, logotyp, röd, symbol&#10;&#10;AI-genererat innehåll kan vara felaktigt.">
            <a:extLst>
              <a:ext uri="{FF2B5EF4-FFF2-40B4-BE49-F238E27FC236}">
                <a16:creationId xmlns:a16="http://schemas.microsoft.com/office/drawing/2014/main" id="{9F41792A-DED9-3927-13DB-2E4048C0E9B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47" b="2815"/>
          <a:stretch>
            <a:fillRect/>
          </a:stretch>
        </p:blipFill>
        <p:spPr>
          <a:xfrm>
            <a:off x="0" y="10"/>
            <a:ext cx="9669642" cy="6857990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F783A2AE-0632-910D-CA4A-269DC0ADD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3697C7C-30C7-C79A-8418-4E9D70532B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20194" y="460690"/>
            <a:ext cx="4004165" cy="5653864"/>
          </a:xfrm>
          <a:noFill/>
        </p:spPr>
        <p:txBody>
          <a:bodyPr>
            <a:normAutofit/>
          </a:bodyPr>
          <a:lstStyle/>
          <a:p>
            <a:pPr algn="l"/>
            <a:r>
              <a:rPr lang="sv-SE" dirty="0"/>
              <a:t>Röda tråden </a:t>
            </a:r>
          </a:p>
          <a:p>
            <a:pPr algn="l"/>
            <a:endParaRPr lang="sv-SE" dirty="0"/>
          </a:p>
          <a:p>
            <a:pPr marL="285750" indent="-285750" algn="l">
              <a:buFontTx/>
              <a:buChar char="-"/>
            </a:pPr>
            <a:r>
              <a:rPr lang="sv-SE" sz="1400" dirty="0"/>
              <a:t>Berättar vad det innebär att vara aktiv i Fanna BK både som barn och vuxen</a:t>
            </a:r>
          </a:p>
          <a:p>
            <a:pPr marL="285750" indent="-285750" algn="l">
              <a:buFontTx/>
              <a:buChar char="-"/>
            </a:pPr>
            <a:r>
              <a:rPr lang="sv-SE" sz="1400" dirty="0"/>
              <a:t>Berättar vad man får för att vara aktiv i Fanna BK</a:t>
            </a:r>
          </a:p>
          <a:p>
            <a:pPr marL="285750" indent="-285750" algn="l">
              <a:buFontTx/>
              <a:buChar char="-"/>
            </a:pPr>
            <a:r>
              <a:rPr lang="sv-SE" sz="1400" dirty="0"/>
              <a:t>Läs och reflektera, därefter efterlevas, samt bidra</a:t>
            </a:r>
          </a:p>
          <a:p>
            <a:pPr marL="285750" indent="-285750" algn="l">
              <a:buFontTx/>
              <a:buChar char="-"/>
            </a:pPr>
            <a:r>
              <a:rPr lang="sv-SE" sz="1400" dirty="0"/>
              <a:t>Prata gärna med era barn om delar som berör dem</a:t>
            </a:r>
          </a:p>
          <a:p>
            <a:pPr marL="285750" indent="-285750" algn="l">
              <a:buFontTx/>
              <a:buChar char="-"/>
            </a:pPr>
            <a:r>
              <a:rPr lang="sv-SE" sz="1400" dirty="0"/>
              <a:t>Sammanfattning av Röda tråden: Laget.se-Fanna BK-Mer- Dokument- Klubbens medlemsdokument</a:t>
            </a:r>
          </a:p>
          <a:p>
            <a:pPr marL="285750" indent="-285750" algn="l">
              <a:buFontTx/>
              <a:buChar char="-"/>
            </a:pPr>
            <a:r>
              <a:rPr lang="sv-SE" sz="1400" dirty="0"/>
              <a:t>Hela Röda tråden: Laget.se Fanna BK- Mer-Policy-Röda tråden </a:t>
            </a:r>
          </a:p>
        </p:txBody>
      </p:sp>
    </p:spTree>
    <p:extLst>
      <p:ext uri="{BB962C8B-B14F-4D97-AF65-F5344CB8AC3E}">
        <p14:creationId xmlns:p14="http://schemas.microsoft.com/office/powerpoint/2010/main" val="3739012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9A5CB3-97F8-B466-0677-76A9B2633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BD59B212-24AF-CC44-4245-5A2F0699F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Grafik, logotyp, röd, symbol&#10;&#10;AI-genererat innehåll kan vara felaktigt.">
            <a:extLst>
              <a:ext uri="{FF2B5EF4-FFF2-40B4-BE49-F238E27FC236}">
                <a16:creationId xmlns:a16="http://schemas.microsoft.com/office/drawing/2014/main" id="{67944860-7E82-ED2D-CA20-0FF06872C6A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47" b="2815"/>
          <a:stretch>
            <a:fillRect/>
          </a:stretch>
        </p:blipFill>
        <p:spPr>
          <a:xfrm>
            <a:off x="0" y="10"/>
            <a:ext cx="9669642" cy="6857990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AD867112-B0A1-45D1-E18F-44E719C0C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60A461D-8C7F-241E-3391-2BADF52B4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20194" y="460690"/>
            <a:ext cx="4004165" cy="5653864"/>
          </a:xfrm>
          <a:noFill/>
        </p:spPr>
        <p:txBody>
          <a:bodyPr>
            <a:normAutofit/>
          </a:bodyPr>
          <a:lstStyle/>
          <a:p>
            <a:r>
              <a:rPr lang="sv-SE" b="1" dirty="0"/>
              <a:t>Fritidskortet - Fanna BK är ansluten!</a:t>
            </a:r>
            <a:endParaRPr lang="sv-SE" dirty="0"/>
          </a:p>
          <a:p>
            <a:pPr algn="l"/>
            <a:r>
              <a:rPr lang="sv-SE" sz="1500" dirty="0"/>
              <a:t>Så här gör du för att betala med Fritidskortet:</a:t>
            </a:r>
            <a:br>
              <a:rPr lang="sv-SE" sz="1500" dirty="0"/>
            </a:br>
            <a:br>
              <a:rPr lang="sv-SE" sz="1500" dirty="0"/>
            </a:br>
            <a:r>
              <a:rPr lang="sv-SE" sz="1500" dirty="0"/>
              <a:t>1. Anmäl barnet till en aktivitet i en förening som</a:t>
            </a:r>
            <a:br>
              <a:rPr lang="sv-SE" sz="1500" dirty="0"/>
            </a:br>
            <a:r>
              <a:rPr lang="sv-SE" sz="1500" dirty="0"/>
              <a:t>är ansluten till Fritidskortet.</a:t>
            </a:r>
            <a:br>
              <a:rPr lang="sv-SE" sz="1500" dirty="0"/>
            </a:br>
            <a:r>
              <a:rPr lang="sv-SE" sz="1500" dirty="0"/>
              <a:t>För att se om föreningen är ansluten till Fritidskortet loggar du in på fritidskortet.se med din e-legitimation och söker på föreningens namn.</a:t>
            </a:r>
            <a:br>
              <a:rPr lang="sv-SE" sz="1500" dirty="0"/>
            </a:br>
            <a:r>
              <a:rPr lang="sv-SE" sz="1500" dirty="0"/>
              <a:t>2. Vänta på fakturan från föreningen.</a:t>
            </a:r>
            <a:br>
              <a:rPr lang="sv-SE" sz="1500" dirty="0"/>
            </a:br>
            <a:r>
              <a:rPr lang="sv-SE" sz="1500" dirty="0"/>
              <a:t>3. Logga in på </a:t>
            </a:r>
            <a:r>
              <a:rPr lang="sv-SE" sz="1500" b="1" dirty="0"/>
              <a:t>fritidskortet.se</a:t>
            </a:r>
            <a:r>
              <a:rPr lang="sv-SE" sz="1500" dirty="0"/>
              <a:t> för att betala fakturan</a:t>
            </a:r>
            <a:br>
              <a:rPr lang="sv-SE" sz="1500" dirty="0"/>
            </a:br>
            <a:r>
              <a:rPr lang="sv-SE" sz="1500" dirty="0"/>
              <a:t>med Fritidskortet.</a:t>
            </a:r>
            <a:br>
              <a:rPr lang="sv-SE" sz="1500" dirty="0"/>
            </a:br>
            <a:br>
              <a:rPr lang="sv-SE" sz="1500" dirty="0"/>
            </a:br>
            <a:r>
              <a:rPr lang="sv-SE" sz="1500" b="1" dirty="0"/>
              <a:t>När du har fått fakturan gör du så här:</a:t>
            </a:r>
            <a:br>
              <a:rPr lang="sv-SE" sz="1500" dirty="0"/>
            </a:br>
            <a:r>
              <a:rPr lang="sv-SE" sz="1500" dirty="0"/>
              <a:t>• Logga in på </a:t>
            </a:r>
            <a:r>
              <a:rPr lang="sv-SE" sz="1500" b="1" dirty="0"/>
              <a:t>fritidskortet.se</a:t>
            </a:r>
            <a:r>
              <a:rPr lang="sv-SE" sz="1500" dirty="0"/>
              <a:t> med din e-legitimation. </a:t>
            </a:r>
          </a:p>
          <a:p>
            <a:pPr algn="l"/>
            <a:r>
              <a:rPr lang="sv-SE" sz="1500" dirty="0"/>
              <a:t>• Välj barnets namn och ansök om Fritidskortet.</a:t>
            </a:r>
          </a:p>
          <a:p>
            <a:pPr algn="l"/>
            <a:br>
              <a:rPr lang="sv-SE" sz="1500" dirty="0"/>
            </a:br>
            <a:r>
              <a:rPr lang="sv-SE" sz="1500" dirty="0"/>
              <a:t>• Välj att betala fakturan med barnets Fritidskort.</a:t>
            </a:r>
            <a:br>
              <a:rPr lang="sv-SE" sz="1500" dirty="0"/>
            </a:br>
            <a:br>
              <a:rPr lang="sv-SE" sz="1500" dirty="0"/>
            </a:br>
            <a:r>
              <a:rPr lang="sv-SE" sz="1500" dirty="0"/>
              <a:t>Läs mer på Försäkringskassans hemsida!</a:t>
            </a:r>
          </a:p>
        </p:txBody>
      </p:sp>
    </p:spTree>
    <p:extLst>
      <p:ext uri="{BB962C8B-B14F-4D97-AF65-F5344CB8AC3E}">
        <p14:creationId xmlns:p14="http://schemas.microsoft.com/office/powerpoint/2010/main" val="1554104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D15B6E-C93E-F95F-A70C-423FDD16F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249B86F6-3BB0-5209-923C-0ACCD862F5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Grafik, logotyp, röd, symbol&#10;&#10;AI-genererat innehåll kan vara felaktigt.">
            <a:extLst>
              <a:ext uri="{FF2B5EF4-FFF2-40B4-BE49-F238E27FC236}">
                <a16:creationId xmlns:a16="http://schemas.microsoft.com/office/drawing/2014/main" id="{57CA9F33-863F-EE09-C1B4-8D3DB18D4F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47" b="2815"/>
          <a:stretch>
            <a:fillRect/>
          </a:stretch>
        </p:blipFill>
        <p:spPr>
          <a:xfrm>
            <a:off x="0" y="10"/>
            <a:ext cx="9669642" cy="6857990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1715E060-531F-8A5D-DF4D-C02820BB1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724C868-055E-0437-58E2-D7B948767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20194" y="460690"/>
            <a:ext cx="4004165" cy="5653864"/>
          </a:xfrm>
          <a:noFill/>
        </p:spPr>
        <p:txBody>
          <a:bodyPr>
            <a:normAutofit/>
          </a:bodyPr>
          <a:lstStyle/>
          <a:p>
            <a:pPr algn="l"/>
            <a:r>
              <a:rPr lang="sv-SE" dirty="0"/>
              <a:t>Övrigt</a:t>
            </a:r>
          </a:p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7450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B98410-D3A1-1A82-8CA4-50DCFD479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Grafik, logotyp, röd, symbol&#10;&#10;AI-genererat innehåll kan vara felaktigt.">
            <a:extLst>
              <a:ext uri="{FF2B5EF4-FFF2-40B4-BE49-F238E27FC236}">
                <a16:creationId xmlns:a16="http://schemas.microsoft.com/office/drawing/2014/main" id="{C54ACCDC-C1C3-CDB1-62C7-A63BD0C4BF9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47" b="2815"/>
          <a:stretch>
            <a:fillRect/>
          </a:stretch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6A1C2D9-4F2D-AF2F-01F7-5238EAA543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20195" y="460690"/>
            <a:ext cx="3360974" cy="5653864"/>
          </a:xfrm>
          <a:noFill/>
        </p:spPr>
        <p:txBody>
          <a:bodyPr>
            <a:normAutofit/>
          </a:bodyPr>
          <a:lstStyle/>
          <a:p>
            <a:pPr algn="l"/>
            <a:r>
              <a:rPr lang="sv-SE" dirty="0"/>
              <a:t>Kvällens punkter</a:t>
            </a:r>
          </a:p>
          <a:p>
            <a:pPr marL="342900" indent="-342900" algn="l">
              <a:buFontTx/>
              <a:buChar char="-"/>
            </a:pPr>
            <a:r>
              <a:rPr lang="sv-SE" sz="2000" dirty="0"/>
              <a:t>Tränare</a:t>
            </a:r>
          </a:p>
          <a:p>
            <a:pPr marL="342900" indent="-342900" algn="l">
              <a:buFontTx/>
              <a:buChar char="-"/>
            </a:pPr>
            <a:r>
              <a:rPr lang="sv-SE" sz="2000" dirty="0"/>
              <a:t>Övriga roller</a:t>
            </a:r>
          </a:p>
          <a:p>
            <a:pPr marL="342900" indent="-342900" algn="l">
              <a:buFontTx/>
              <a:buChar char="-"/>
            </a:pPr>
            <a:r>
              <a:rPr lang="sv-SE" sz="2000" dirty="0"/>
              <a:t>Ekonomi</a:t>
            </a:r>
          </a:p>
          <a:p>
            <a:pPr marL="342900" indent="-342900" algn="l">
              <a:buFontTx/>
              <a:buChar char="-"/>
            </a:pPr>
            <a:r>
              <a:rPr lang="sv-SE" sz="2000" dirty="0"/>
              <a:t>Försäljning</a:t>
            </a:r>
          </a:p>
          <a:p>
            <a:pPr marL="342900" indent="-342900" algn="l">
              <a:buFontTx/>
              <a:buChar char="-"/>
            </a:pPr>
            <a:r>
              <a:rPr lang="sv-SE" sz="2000" dirty="0"/>
              <a:t>Material </a:t>
            </a:r>
          </a:p>
          <a:p>
            <a:pPr marL="342900" indent="-342900" algn="l">
              <a:buFontTx/>
              <a:buChar char="-"/>
            </a:pPr>
            <a:r>
              <a:rPr lang="sv-SE" sz="2000" dirty="0"/>
              <a:t>Träningar </a:t>
            </a:r>
          </a:p>
          <a:p>
            <a:pPr marL="342900" indent="-342900" algn="l">
              <a:buFontTx/>
              <a:buChar char="-"/>
            </a:pPr>
            <a:r>
              <a:rPr lang="sv-SE" sz="2000" dirty="0"/>
              <a:t>Poolspel </a:t>
            </a:r>
          </a:p>
          <a:p>
            <a:pPr marL="342900" indent="-342900" algn="l">
              <a:buFontTx/>
              <a:buChar char="-"/>
            </a:pPr>
            <a:r>
              <a:rPr lang="sv-SE" sz="2000" dirty="0"/>
              <a:t>Cuper</a:t>
            </a:r>
          </a:p>
          <a:p>
            <a:pPr marL="342900" indent="-342900" algn="l">
              <a:buFontTx/>
              <a:buChar char="-"/>
            </a:pPr>
            <a:r>
              <a:rPr lang="sv-SE" sz="2000" dirty="0"/>
              <a:t>Matchvärdar</a:t>
            </a:r>
          </a:p>
          <a:p>
            <a:pPr marL="342900" indent="-342900" algn="l">
              <a:buFontTx/>
              <a:buChar char="-"/>
            </a:pPr>
            <a:r>
              <a:rPr lang="sv-SE" sz="2000" dirty="0"/>
              <a:t>Röda tråden</a:t>
            </a:r>
          </a:p>
          <a:p>
            <a:pPr marL="342900" indent="-342900" algn="l">
              <a:buFontTx/>
              <a:buChar char="-"/>
            </a:pPr>
            <a:r>
              <a:rPr lang="sv-SE" sz="2000" dirty="0"/>
              <a:t>Fritidskortet</a:t>
            </a:r>
          </a:p>
          <a:p>
            <a:pPr marL="342900" indent="-342900" algn="l">
              <a:buFontTx/>
              <a:buChar char="-"/>
            </a:pPr>
            <a:r>
              <a:rPr lang="sv-SE" sz="2000" dirty="0"/>
              <a:t>Övrigt</a:t>
            </a:r>
          </a:p>
          <a:p>
            <a:pPr marL="342900" indent="-342900" algn="l">
              <a:buFontTx/>
              <a:buChar char="-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4627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4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4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4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4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4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4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2303E6-5A5A-328C-85DA-CA89CBA21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86DECD96-D90E-18F9-9FBF-0F169F4DB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Grafik, logotyp, röd, symbol&#10;&#10;AI-genererat innehåll kan vara felaktigt.">
            <a:extLst>
              <a:ext uri="{FF2B5EF4-FFF2-40B4-BE49-F238E27FC236}">
                <a16:creationId xmlns:a16="http://schemas.microsoft.com/office/drawing/2014/main" id="{7B2694D4-8099-C014-BE5B-E6183381084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47" b="2815"/>
          <a:stretch>
            <a:fillRect/>
          </a:stretch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64525C14-72E7-98D5-4A16-E84045095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0B50AA3-82DF-EA7D-16E2-A2E2CD2EBB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20195" y="460690"/>
            <a:ext cx="3360974" cy="5653864"/>
          </a:xfrm>
          <a:noFill/>
        </p:spPr>
        <p:txBody>
          <a:bodyPr>
            <a:normAutofit/>
          </a:bodyPr>
          <a:lstStyle/>
          <a:p>
            <a:pPr algn="l"/>
            <a:r>
              <a:rPr lang="sv-SE" dirty="0"/>
              <a:t>Tränare</a:t>
            </a:r>
          </a:p>
          <a:p>
            <a:pPr marL="342900" indent="-342900" algn="l">
              <a:buFontTx/>
              <a:buChar char="-"/>
            </a:pPr>
            <a:r>
              <a:rPr lang="sv-SE" dirty="0"/>
              <a:t>Jesper Asplund</a:t>
            </a:r>
          </a:p>
          <a:p>
            <a:pPr marL="342900" indent="-342900" algn="l">
              <a:buFontTx/>
              <a:buChar char="-"/>
            </a:pPr>
            <a:r>
              <a:rPr lang="sv-SE" dirty="0"/>
              <a:t>Johan Ahlenius</a:t>
            </a:r>
          </a:p>
          <a:p>
            <a:pPr marL="342900" indent="-342900" algn="l">
              <a:buFontTx/>
              <a:buChar char="-"/>
            </a:pPr>
            <a:r>
              <a:rPr lang="sv-SE" dirty="0"/>
              <a:t>Joakim Plahn</a:t>
            </a:r>
          </a:p>
          <a:p>
            <a:pPr marL="342900" indent="-342900" algn="l">
              <a:buFontTx/>
              <a:buChar char="-"/>
            </a:pPr>
            <a:r>
              <a:rPr lang="sv-SE" dirty="0"/>
              <a:t>Anna Lindberg</a:t>
            </a:r>
          </a:p>
          <a:p>
            <a:pPr marL="342900" indent="-342900" algn="l">
              <a:buFontTx/>
              <a:buChar char="-"/>
            </a:pPr>
            <a:r>
              <a:rPr lang="sv-SE" dirty="0"/>
              <a:t>Viktor Strandh</a:t>
            </a:r>
          </a:p>
          <a:p>
            <a:pPr marL="342900" indent="-342900" algn="l">
              <a:buFontTx/>
              <a:buChar char="-"/>
            </a:pPr>
            <a:r>
              <a:rPr lang="sv-SE" dirty="0"/>
              <a:t>Ola Jakobsson </a:t>
            </a:r>
            <a:r>
              <a:rPr lang="sv-SE" sz="1400" dirty="0"/>
              <a:t>(P-14)</a:t>
            </a:r>
          </a:p>
          <a:p>
            <a:pPr marL="342900" indent="-342900" algn="l">
              <a:buFontTx/>
              <a:buChar char="-"/>
            </a:pPr>
            <a:r>
              <a:rPr lang="sv-SE" dirty="0"/>
              <a:t>Mattias Dahlström </a:t>
            </a:r>
            <a:r>
              <a:rPr lang="sv-SE" sz="1400" dirty="0"/>
              <a:t>(F-14)</a:t>
            </a:r>
          </a:p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72014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4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507EF6-9DD8-1A77-01E6-CF4F6AE7C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F293F31C-C55A-BE00-23B1-895E30E48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Grafik, logotyp, röd, symbol&#10;&#10;AI-genererat innehåll kan vara felaktigt.">
            <a:extLst>
              <a:ext uri="{FF2B5EF4-FFF2-40B4-BE49-F238E27FC236}">
                <a16:creationId xmlns:a16="http://schemas.microsoft.com/office/drawing/2014/main" id="{AA2443F4-9917-D64E-67EB-4782D67D8B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47" b="2815"/>
          <a:stretch>
            <a:fillRect/>
          </a:stretch>
        </p:blipFill>
        <p:spPr>
          <a:xfrm>
            <a:off x="16779" y="25177"/>
            <a:ext cx="9669642" cy="6857990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8159ECDC-EC11-0461-7A64-3DBC6BA7B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EACFEB8-4E30-4A64-9C7C-9442AA13FD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20194" y="460690"/>
            <a:ext cx="4004165" cy="5653864"/>
          </a:xfrm>
          <a:noFill/>
        </p:spPr>
        <p:txBody>
          <a:bodyPr>
            <a:normAutofit/>
          </a:bodyPr>
          <a:lstStyle/>
          <a:p>
            <a:pPr algn="l"/>
            <a:r>
              <a:rPr lang="sv-SE" dirty="0"/>
              <a:t>Övriga roller </a:t>
            </a:r>
          </a:p>
          <a:p>
            <a:pPr marL="342900" indent="-342900" algn="l">
              <a:buFontTx/>
              <a:buChar char="-"/>
            </a:pPr>
            <a:r>
              <a:rPr lang="sv-SE" dirty="0"/>
              <a:t>Dennis Lindberg (Material)</a:t>
            </a:r>
          </a:p>
          <a:p>
            <a:pPr marL="342900" indent="-342900" algn="l">
              <a:buFontTx/>
              <a:buChar char="-"/>
            </a:pPr>
            <a:r>
              <a:rPr lang="sv-SE" dirty="0"/>
              <a:t>Viktor Strandh (Lagledare) </a:t>
            </a:r>
          </a:p>
          <a:p>
            <a:pPr marL="342900" indent="-342900" algn="l">
              <a:buFontTx/>
              <a:buChar char="-"/>
            </a:pPr>
            <a:r>
              <a:rPr lang="sv-SE" dirty="0"/>
              <a:t>Jessica Halldin (Försäljning)</a:t>
            </a:r>
          </a:p>
          <a:p>
            <a:pPr marL="342900" indent="-342900" algn="l">
              <a:buFontTx/>
              <a:buChar char="-"/>
            </a:pPr>
            <a:r>
              <a:rPr lang="sv-SE" dirty="0">
                <a:solidFill>
                  <a:srgbClr val="FF0000"/>
                </a:solidFill>
              </a:rPr>
              <a:t>Vakant (Försäljning)</a:t>
            </a:r>
          </a:p>
          <a:p>
            <a:pPr marL="342900" indent="-342900" algn="l">
              <a:buFontTx/>
              <a:buChar char="-"/>
            </a:pPr>
            <a:r>
              <a:rPr lang="sv-SE" dirty="0">
                <a:solidFill>
                  <a:srgbClr val="FF0000"/>
                </a:solidFill>
              </a:rPr>
              <a:t>Vakant (Ekonomi)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Vi vill gärna ha in en person till på försäljning för att hjälpa Jessica. </a:t>
            </a:r>
          </a:p>
          <a:p>
            <a:pPr algn="l"/>
            <a:r>
              <a:rPr lang="sv-SE" dirty="0"/>
              <a:t>Samt en som kan ta ekonomidelarna </a:t>
            </a:r>
          </a:p>
        </p:txBody>
      </p:sp>
    </p:spTree>
    <p:extLst>
      <p:ext uri="{BB962C8B-B14F-4D97-AF65-F5344CB8AC3E}">
        <p14:creationId xmlns:p14="http://schemas.microsoft.com/office/powerpoint/2010/main" val="800777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4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E2D8AC-4037-2F1D-4FBC-EC956DF19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E59FC3B6-D6A8-12A3-4473-FE40D79ED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Grafik, logotyp, röd, symbol&#10;&#10;AI-genererat innehåll kan vara felaktigt.">
            <a:extLst>
              <a:ext uri="{FF2B5EF4-FFF2-40B4-BE49-F238E27FC236}">
                <a16:creationId xmlns:a16="http://schemas.microsoft.com/office/drawing/2014/main" id="{387C2387-A00A-5687-7E33-3C6AC831E72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47" b="2815"/>
          <a:stretch>
            <a:fillRect/>
          </a:stretch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24E734AF-68AC-5EBF-35D5-69D976930B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2C9BEFA-8DEF-857A-9309-374807D2E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20194" y="460690"/>
            <a:ext cx="4004165" cy="5653864"/>
          </a:xfrm>
          <a:noFill/>
        </p:spPr>
        <p:txBody>
          <a:bodyPr>
            <a:normAutofit/>
          </a:bodyPr>
          <a:lstStyle/>
          <a:p>
            <a:pPr algn="l"/>
            <a:r>
              <a:rPr lang="sv-SE" dirty="0"/>
              <a:t>Ekonomi 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Lagkassan just nu ca 28 000</a:t>
            </a:r>
          </a:p>
          <a:p>
            <a:pPr algn="l"/>
            <a:r>
              <a:rPr lang="sv-SE" sz="1100" dirty="0"/>
              <a:t>Vårens försäljning av klubb </a:t>
            </a:r>
            <a:r>
              <a:rPr lang="sv-SE" sz="1100" dirty="0" err="1"/>
              <a:t>rabbatten</a:t>
            </a:r>
            <a:r>
              <a:rPr lang="sv-SE" sz="1100" dirty="0"/>
              <a:t> ej inräknad i ovan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EP-Cupen 300 kr per lag = -900</a:t>
            </a:r>
          </a:p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68719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A1C1F4-D92E-581D-7BD4-1E226324F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BAAC8F05-A199-51CA-89A2-970A6628D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Grafik, logotyp, röd, symbol&#10;&#10;AI-genererat innehåll kan vara felaktigt.">
            <a:extLst>
              <a:ext uri="{FF2B5EF4-FFF2-40B4-BE49-F238E27FC236}">
                <a16:creationId xmlns:a16="http://schemas.microsoft.com/office/drawing/2014/main" id="{5FC79876-8DFB-9DEB-BD47-EC32751E71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760" r="13242" b="4329"/>
          <a:stretch>
            <a:fillRect/>
          </a:stretch>
        </p:blipFill>
        <p:spPr>
          <a:xfrm>
            <a:off x="3454908" y="8399"/>
            <a:ext cx="8774156" cy="6857990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E29BA6AB-86A5-5D3F-0EAC-9D6D9E2232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24948C9-3383-EE18-31A3-E8684FDB72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622617"/>
          </a:xfrm>
        </p:spPr>
        <p:txBody>
          <a:bodyPr anchor="b">
            <a:normAutofit/>
          </a:bodyPr>
          <a:lstStyle/>
          <a:p>
            <a:pPr algn="l"/>
            <a:r>
              <a:rPr lang="sv-SE" sz="3200" dirty="0">
                <a:solidFill>
                  <a:schemeClr val="bg1"/>
                </a:solidFill>
                <a:latin typeface="Aptos" panose="02110004020202020204"/>
                <a:ea typeface="ADLaM Display" panose="020F0502020204030204" pitchFamily="2" charset="0"/>
                <a:cs typeface="ADLaM Display" panose="020F0502020204030204" pitchFamily="2" charset="0"/>
              </a:rPr>
              <a:t>Försäljning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4712520-8F79-E12D-489D-653F76D46D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2537460"/>
            <a:ext cx="4023359" cy="3543603"/>
          </a:xfrm>
        </p:spPr>
        <p:txBody>
          <a:bodyPr>
            <a:normAutofit/>
          </a:bodyPr>
          <a:lstStyle/>
          <a:p>
            <a:pPr algn="l"/>
            <a:r>
              <a:rPr lang="sv-SE" sz="2000" dirty="0">
                <a:solidFill>
                  <a:schemeClr val="bg1"/>
                </a:solidFill>
                <a:latin typeface="Aptos" panose="02110004020202020204"/>
              </a:rPr>
              <a:t>Via Fanna</a:t>
            </a:r>
          </a:p>
          <a:p>
            <a:pPr marL="342900" indent="-342900" algn="l">
              <a:buFontTx/>
              <a:buChar char="-"/>
            </a:pPr>
            <a:r>
              <a:rPr lang="sv-SE" sz="2000" dirty="0">
                <a:solidFill>
                  <a:schemeClr val="bg1"/>
                </a:solidFill>
                <a:latin typeface="Aptos" panose="02110004020202020204"/>
              </a:rPr>
              <a:t>Klubbrabatten (vår)</a:t>
            </a:r>
          </a:p>
          <a:p>
            <a:pPr marL="342900" indent="-342900" algn="l">
              <a:buFontTx/>
              <a:buChar char="-"/>
            </a:pPr>
            <a:r>
              <a:rPr lang="sv-SE" sz="2000" dirty="0">
                <a:solidFill>
                  <a:schemeClr val="bg1"/>
                </a:solidFill>
                <a:latin typeface="Aptos" panose="02110004020202020204"/>
              </a:rPr>
              <a:t>Bingolotter/Kalender (Vinter) </a:t>
            </a:r>
          </a:p>
          <a:p>
            <a:pPr algn="l"/>
            <a:endParaRPr lang="sv-SE" sz="2000" dirty="0">
              <a:solidFill>
                <a:schemeClr val="bg1"/>
              </a:solidFill>
              <a:latin typeface="Aptos" panose="02110004020202020204"/>
            </a:endParaRPr>
          </a:p>
          <a:p>
            <a:pPr algn="l"/>
            <a:r>
              <a:rPr lang="sv-SE" sz="2000" dirty="0">
                <a:solidFill>
                  <a:schemeClr val="bg1"/>
                </a:solidFill>
                <a:latin typeface="Aptos" panose="02110004020202020204"/>
              </a:rPr>
              <a:t>Egen lagförsäljning?</a:t>
            </a:r>
          </a:p>
          <a:p>
            <a:pPr algn="l"/>
            <a:endParaRPr lang="sv-SE" sz="2000" dirty="0">
              <a:solidFill>
                <a:schemeClr val="bg1"/>
              </a:solidFill>
              <a:latin typeface="Aptos" panose="02110004020202020204"/>
            </a:endParaRPr>
          </a:p>
          <a:p>
            <a:pPr algn="l"/>
            <a:r>
              <a:rPr lang="sv-SE" sz="2000" dirty="0">
                <a:solidFill>
                  <a:schemeClr val="bg1"/>
                </a:solidFill>
              </a:rPr>
              <a:t>Målsättning med försäljningen - spela cuper, arrangera avslutningar</a:t>
            </a:r>
            <a:endParaRPr lang="sv-SE" sz="2000" dirty="0">
              <a:solidFill>
                <a:schemeClr val="bg1"/>
              </a:solidFill>
              <a:latin typeface="Aptos" panose="02110004020202020204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B333555-9B28-93B2-3931-C2F8602B2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32E42AB-9ED2-C836-C1A1-7B986F727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Pennanteckning 5">
                <a:extLst>
                  <a:ext uri="{FF2B5EF4-FFF2-40B4-BE49-F238E27FC236}">
                    <a16:creationId xmlns:a16="http://schemas.microsoft.com/office/drawing/2014/main" id="{27E35F8C-E5A3-0FDB-4AFE-10C74977E435}"/>
                  </a:ext>
                </a:extLst>
              </p14:cNvPr>
              <p14:cNvContentPartPr/>
              <p14:nvPr/>
            </p14:nvContentPartPr>
            <p14:xfrm>
              <a:off x="443965" y="552344"/>
              <a:ext cx="1374480" cy="407520"/>
            </p14:xfrm>
          </p:contentPart>
        </mc:Choice>
        <mc:Fallback xmlns="">
          <p:pic>
            <p:nvPicPr>
              <p:cNvPr id="6" name="Pennanteckning 5">
                <a:extLst>
                  <a:ext uri="{FF2B5EF4-FFF2-40B4-BE49-F238E27FC236}">
                    <a16:creationId xmlns:a16="http://schemas.microsoft.com/office/drawing/2014/main" id="{27E35F8C-E5A3-0FDB-4AFE-10C74977E43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7845" y="546224"/>
                <a:ext cx="1386720" cy="41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Pennanteckning 6">
                <a:extLst>
                  <a:ext uri="{FF2B5EF4-FFF2-40B4-BE49-F238E27FC236}">
                    <a16:creationId xmlns:a16="http://schemas.microsoft.com/office/drawing/2014/main" id="{51462B7B-FED5-337B-3DC2-F4F7CF8A5CE3}"/>
                  </a:ext>
                </a:extLst>
              </p14:cNvPr>
              <p14:cNvContentPartPr/>
              <p14:nvPr/>
            </p14:nvContentPartPr>
            <p14:xfrm>
              <a:off x="258565" y="623624"/>
              <a:ext cx="957240" cy="106200"/>
            </p14:xfrm>
          </p:contentPart>
        </mc:Choice>
        <mc:Fallback xmlns="">
          <p:pic>
            <p:nvPicPr>
              <p:cNvPr id="7" name="Pennanteckning 6">
                <a:extLst>
                  <a:ext uri="{FF2B5EF4-FFF2-40B4-BE49-F238E27FC236}">
                    <a16:creationId xmlns:a16="http://schemas.microsoft.com/office/drawing/2014/main" id="{51462B7B-FED5-337B-3DC2-F4F7CF8A5CE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52445" y="617504"/>
                <a:ext cx="969480" cy="118440"/>
              </a:xfrm>
              <a:prstGeom prst="rect">
                <a:avLst/>
              </a:prstGeom>
            </p:spPr>
          </p:pic>
        </mc:Fallback>
      </mc:AlternateContent>
      <p:grpSp>
        <p:nvGrpSpPr>
          <p:cNvPr id="11" name="Grupp 10">
            <a:extLst>
              <a:ext uri="{FF2B5EF4-FFF2-40B4-BE49-F238E27FC236}">
                <a16:creationId xmlns:a16="http://schemas.microsoft.com/office/drawing/2014/main" id="{1E59AD6B-50B4-FD51-5BEB-A7666CA00079}"/>
              </a:ext>
            </a:extLst>
          </p:cNvPr>
          <p:cNvGrpSpPr/>
          <p:nvPr/>
        </p:nvGrpSpPr>
        <p:grpSpPr>
          <a:xfrm>
            <a:off x="398605" y="571064"/>
            <a:ext cx="961200" cy="323280"/>
            <a:chOff x="398605" y="571064"/>
            <a:chExt cx="961200" cy="323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8" name="Pennanteckning 7">
                  <a:extLst>
                    <a:ext uri="{FF2B5EF4-FFF2-40B4-BE49-F238E27FC236}">
                      <a16:creationId xmlns:a16="http://schemas.microsoft.com/office/drawing/2014/main" id="{19E03838-A4BC-3AA9-1701-30E95A5C5283}"/>
                    </a:ext>
                  </a:extLst>
                </p14:cNvPr>
                <p14:cNvContentPartPr/>
                <p14:nvPr/>
              </p14:nvContentPartPr>
              <p14:xfrm>
                <a:off x="1359445" y="836024"/>
                <a:ext cx="360" cy="360"/>
              </p14:xfrm>
            </p:contentPart>
          </mc:Choice>
          <mc:Fallback xmlns="">
            <p:pic>
              <p:nvPicPr>
                <p:cNvPr id="8" name="Pennanteckning 7">
                  <a:extLst>
                    <a:ext uri="{FF2B5EF4-FFF2-40B4-BE49-F238E27FC236}">
                      <a16:creationId xmlns:a16="http://schemas.microsoft.com/office/drawing/2014/main" id="{19E03838-A4BC-3AA9-1701-30E95A5C5283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296445" y="773024"/>
                  <a:ext cx="126000" cy="12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9" name="Pennanteckning 8">
                  <a:extLst>
                    <a:ext uri="{FF2B5EF4-FFF2-40B4-BE49-F238E27FC236}">
                      <a16:creationId xmlns:a16="http://schemas.microsoft.com/office/drawing/2014/main" id="{3A68C6AD-A9FE-FF60-D05A-FBD55ACA4929}"/>
                    </a:ext>
                  </a:extLst>
                </p14:cNvPr>
                <p14:cNvContentPartPr/>
                <p14:nvPr/>
              </p14:nvContentPartPr>
              <p14:xfrm>
                <a:off x="398605" y="571064"/>
                <a:ext cx="955440" cy="323280"/>
              </p14:xfrm>
            </p:contentPart>
          </mc:Choice>
          <mc:Fallback xmlns="">
            <p:pic>
              <p:nvPicPr>
                <p:cNvPr id="9" name="Pennanteckning 8">
                  <a:extLst>
                    <a:ext uri="{FF2B5EF4-FFF2-40B4-BE49-F238E27FC236}">
                      <a16:creationId xmlns:a16="http://schemas.microsoft.com/office/drawing/2014/main" id="{3A68C6AD-A9FE-FF60-D05A-FBD55ACA4929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335605" y="508134"/>
                  <a:ext cx="1081080" cy="4487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3" name="Pennanteckning 12">
                <a:extLst>
                  <a:ext uri="{FF2B5EF4-FFF2-40B4-BE49-F238E27FC236}">
                    <a16:creationId xmlns:a16="http://schemas.microsoft.com/office/drawing/2014/main" id="{780C3A55-B1D1-4F7B-5781-BD00EEB2ECC6}"/>
                  </a:ext>
                </a:extLst>
              </p14:cNvPr>
              <p14:cNvContentPartPr/>
              <p14:nvPr/>
            </p14:nvContentPartPr>
            <p14:xfrm>
              <a:off x="1010605" y="583304"/>
              <a:ext cx="360" cy="360"/>
            </p14:xfrm>
          </p:contentPart>
        </mc:Choice>
        <mc:Fallback xmlns="">
          <p:pic>
            <p:nvPicPr>
              <p:cNvPr id="13" name="Pennanteckning 12">
                <a:extLst>
                  <a:ext uri="{FF2B5EF4-FFF2-40B4-BE49-F238E27FC236}">
                    <a16:creationId xmlns:a16="http://schemas.microsoft.com/office/drawing/2014/main" id="{780C3A55-B1D1-4F7B-5781-BD00EEB2ECC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47605" y="52030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8" name="Pennanteckning 17">
                <a:extLst>
                  <a:ext uri="{FF2B5EF4-FFF2-40B4-BE49-F238E27FC236}">
                    <a16:creationId xmlns:a16="http://schemas.microsoft.com/office/drawing/2014/main" id="{82C48CE4-7073-875B-3B48-FC49EF42DC56}"/>
                  </a:ext>
                </a:extLst>
              </p14:cNvPr>
              <p14:cNvContentPartPr/>
              <p14:nvPr/>
            </p14:nvContentPartPr>
            <p14:xfrm>
              <a:off x="1082605" y="1852664"/>
              <a:ext cx="18360" cy="360"/>
            </p14:xfrm>
          </p:contentPart>
        </mc:Choice>
        <mc:Fallback xmlns="">
          <p:pic>
            <p:nvPicPr>
              <p:cNvPr id="18" name="Pennanteckning 17">
                <a:extLst>
                  <a:ext uri="{FF2B5EF4-FFF2-40B4-BE49-F238E27FC236}">
                    <a16:creationId xmlns:a16="http://schemas.microsoft.com/office/drawing/2014/main" id="{82C48CE4-7073-875B-3B48-FC49EF42DC56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019605" y="1789664"/>
                <a:ext cx="144000" cy="12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0242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4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4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0A8786-E852-A50F-0696-45BAD905A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5E98142F-9771-43D0-977A-AEB635E68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Grafik, logotyp, röd, symbol&#10;&#10;AI-genererat innehåll kan vara felaktigt.">
            <a:extLst>
              <a:ext uri="{FF2B5EF4-FFF2-40B4-BE49-F238E27FC236}">
                <a16:creationId xmlns:a16="http://schemas.microsoft.com/office/drawing/2014/main" id="{05CDCD94-0997-88D6-64FF-24D530D12BF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760" r="13242" b="4329"/>
          <a:stretch>
            <a:fillRect/>
          </a:stretch>
        </p:blipFill>
        <p:spPr>
          <a:xfrm>
            <a:off x="3557884" y="10"/>
            <a:ext cx="8774156" cy="6857990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E681CFD4-AC59-D645-E4B4-19BEDF57D0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CDC21A8-B28C-2B50-545A-AB9139802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622617"/>
          </a:xfrm>
        </p:spPr>
        <p:txBody>
          <a:bodyPr anchor="b">
            <a:normAutofit/>
          </a:bodyPr>
          <a:lstStyle/>
          <a:p>
            <a:pPr algn="l"/>
            <a:r>
              <a:rPr lang="sv-SE" sz="3200" dirty="0">
                <a:solidFill>
                  <a:schemeClr val="bg1"/>
                </a:solidFill>
                <a:latin typeface="Aptos" panose="02110004020202020204"/>
                <a:ea typeface="ADLaM Display" panose="020F0502020204030204" pitchFamily="2" charset="0"/>
                <a:cs typeface="ADLaM Display" panose="020F0502020204030204" pitchFamily="2" charset="0"/>
              </a:rPr>
              <a:t>Material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D29F03C-AAD9-20FB-1934-3E58D7F1E8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1894342"/>
            <a:ext cx="4023359" cy="4186722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endParaRPr lang="sv-SE" sz="2000" dirty="0">
              <a:solidFill>
                <a:schemeClr val="bg1"/>
              </a:solidFill>
              <a:latin typeface="Aptos" panose="02110004020202020204"/>
            </a:endParaRPr>
          </a:p>
          <a:p>
            <a:pPr marL="342900" indent="-342900" algn="l">
              <a:buFontTx/>
              <a:buChar char="-"/>
            </a:pPr>
            <a:r>
              <a:rPr lang="sv-SE" sz="2000" dirty="0">
                <a:solidFill>
                  <a:schemeClr val="bg1"/>
                </a:solidFill>
                <a:latin typeface="Aptos" panose="02110004020202020204"/>
              </a:rPr>
              <a:t>Ny klubb sponsor (RS Sport)</a:t>
            </a:r>
          </a:p>
          <a:p>
            <a:pPr marL="342900" indent="-342900" algn="l">
              <a:buFontTx/>
              <a:buChar char="-"/>
            </a:pPr>
            <a:r>
              <a:rPr lang="sv-SE" sz="2000" dirty="0">
                <a:solidFill>
                  <a:schemeClr val="bg1"/>
                </a:solidFill>
                <a:latin typeface="Aptos" panose="02110004020202020204"/>
              </a:rPr>
              <a:t>Nya matchkläder </a:t>
            </a:r>
          </a:p>
          <a:p>
            <a:pPr algn="l"/>
            <a:r>
              <a:rPr lang="sv-SE" sz="2000" dirty="0">
                <a:solidFill>
                  <a:schemeClr val="bg1"/>
                </a:solidFill>
                <a:latin typeface="Aptos" panose="02110004020202020204"/>
              </a:rPr>
              <a:t>Inget krav att beställa träningskläder från RS. Har man Adidas kläder så använd dem tills de inte passar eller är utslitna. </a:t>
            </a:r>
          </a:p>
          <a:p>
            <a:pPr algn="l"/>
            <a:endParaRPr lang="sv-SE" sz="2000" dirty="0">
              <a:solidFill>
                <a:schemeClr val="bg1"/>
              </a:solidFill>
              <a:latin typeface="Aptos" panose="02110004020202020204"/>
            </a:endParaRPr>
          </a:p>
          <a:p>
            <a:pPr algn="l"/>
            <a:r>
              <a:rPr lang="sv-SE" sz="1800" dirty="0">
                <a:solidFill>
                  <a:schemeClr val="bg1"/>
                </a:solidFill>
              </a:rPr>
              <a:t>rs-teamsales.com/</a:t>
            </a:r>
            <a:r>
              <a:rPr lang="sv-SE" sz="1800" dirty="0" err="1">
                <a:solidFill>
                  <a:schemeClr val="bg1"/>
                </a:solidFill>
              </a:rPr>
              <a:t>collections</a:t>
            </a:r>
            <a:r>
              <a:rPr lang="sv-SE" sz="1800" dirty="0">
                <a:solidFill>
                  <a:schemeClr val="bg1"/>
                </a:solidFill>
              </a:rPr>
              <a:t>/</a:t>
            </a:r>
            <a:r>
              <a:rPr lang="sv-SE" sz="1800" dirty="0" err="1">
                <a:solidFill>
                  <a:schemeClr val="bg1"/>
                </a:solidFill>
              </a:rPr>
              <a:t>fanna-bk</a:t>
            </a:r>
            <a:endParaRPr lang="sv-SE" sz="1800" dirty="0">
              <a:solidFill>
                <a:schemeClr val="bg1"/>
              </a:solidFill>
              <a:latin typeface="Aptos" panose="02110004020202020204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68DD3FC-2572-E745-1B78-4A0094A0D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BEEACCC-CD2C-69EE-966D-341619D98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Pennanteckning 5">
                <a:extLst>
                  <a:ext uri="{FF2B5EF4-FFF2-40B4-BE49-F238E27FC236}">
                    <a16:creationId xmlns:a16="http://schemas.microsoft.com/office/drawing/2014/main" id="{885AEA46-B644-C4BF-B123-5CBDFC2BEE43}"/>
                  </a:ext>
                </a:extLst>
              </p14:cNvPr>
              <p14:cNvContentPartPr/>
              <p14:nvPr/>
            </p14:nvContentPartPr>
            <p14:xfrm>
              <a:off x="443965" y="552344"/>
              <a:ext cx="1374480" cy="407520"/>
            </p14:xfrm>
          </p:contentPart>
        </mc:Choice>
        <mc:Fallback xmlns="">
          <p:pic>
            <p:nvPicPr>
              <p:cNvPr id="6" name="Pennanteckning 5">
                <a:extLst>
                  <a:ext uri="{FF2B5EF4-FFF2-40B4-BE49-F238E27FC236}">
                    <a16:creationId xmlns:a16="http://schemas.microsoft.com/office/drawing/2014/main" id="{885AEA46-B644-C4BF-B123-5CBDFC2BEE4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7845" y="546224"/>
                <a:ext cx="1386720" cy="41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Pennanteckning 6">
                <a:extLst>
                  <a:ext uri="{FF2B5EF4-FFF2-40B4-BE49-F238E27FC236}">
                    <a16:creationId xmlns:a16="http://schemas.microsoft.com/office/drawing/2014/main" id="{09E15A73-BD45-3A06-C8DE-6EC2A61CCE90}"/>
                  </a:ext>
                </a:extLst>
              </p14:cNvPr>
              <p14:cNvContentPartPr/>
              <p14:nvPr/>
            </p14:nvContentPartPr>
            <p14:xfrm>
              <a:off x="258565" y="623624"/>
              <a:ext cx="957240" cy="106200"/>
            </p14:xfrm>
          </p:contentPart>
        </mc:Choice>
        <mc:Fallback xmlns="">
          <p:pic>
            <p:nvPicPr>
              <p:cNvPr id="7" name="Pennanteckning 6">
                <a:extLst>
                  <a:ext uri="{FF2B5EF4-FFF2-40B4-BE49-F238E27FC236}">
                    <a16:creationId xmlns:a16="http://schemas.microsoft.com/office/drawing/2014/main" id="{09E15A73-BD45-3A06-C8DE-6EC2A61CCE9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52445" y="617504"/>
                <a:ext cx="969480" cy="118440"/>
              </a:xfrm>
              <a:prstGeom prst="rect">
                <a:avLst/>
              </a:prstGeom>
            </p:spPr>
          </p:pic>
        </mc:Fallback>
      </mc:AlternateContent>
      <p:grpSp>
        <p:nvGrpSpPr>
          <p:cNvPr id="11" name="Grupp 10">
            <a:extLst>
              <a:ext uri="{FF2B5EF4-FFF2-40B4-BE49-F238E27FC236}">
                <a16:creationId xmlns:a16="http://schemas.microsoft.com/office/drawing/2014/main" id="{2D4211E5-FE23-1BA4-C38C-87A19929E41A}"/>
              </a:ext>
            </a:extLst>
          </p:cNvPr>
          <p:cNvGrpSpPr/>
          <p:nvPr/>
        </p:nvGrpSpPr>
        <p:grpSpPr>
          <a:xfrm>
            <a:off x="398605" y="571064"/>
            <a:ext cx="961200" cy="323280"/>
            <a:chOff x="398605" y="571064"/>
            <a:chExt cx="961200" cy="323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8" name="Pennanteckning 7">
                  <a:extLst>
                    <a:ext uri="{FF2B5EF4-FFF2-40B4-BE49-F238E27FC236}">
                      <a16:creationId xmlns:a16="http://schemas.microsoft.com/office/drawing/2014/main" id="{C350C44A-E8C2-0F8D-D91C-C579138FD00D}"/>
                    </a:ext>
                  </a:extLst>
                </p14:cNvPr>
                <p14:cNvContentPartPr/>
                <p14:nvPr/>
              </p14:nvContentPartPr>
              <p14:xfrm>
                <a:off x="1359445" y="836024"/>
                <a:ext cx="360" cy="360"/>
              </p14:xfrm>
            </p:contentPart>
          </mc:Choice>
          <mc:Fallback xmlns="">
            <p:pic>
              <p:nvPicPr>
                <p:cNvPr id="8" name="Pennanteckning 7">
                  <a:extLst>
                    <a:ext uri="{FF2B5EF4-FFF2-40B4-BE49-F238E27FC236}">
                      <a16:creationId xmlns:a16="http://schemas.microsoft.com/office/drawing/2014/main" id="{C350C44A-E8C2-0F8D-D91C-C579138FD00D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296445" y="773024"/>
                  <a:ext cx="126000" cy="12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9" name="Pennanteckning 8">
                  <a:extLst>
                    <a:ext uri="{FF2B5EF4-FFF2-40B4-BE49-F238E27FC236}">
                      <a16:creationId xmlns:a16="http://schemas.microsoft.com/office/drawing/2014/main" id="{FC7FA1D6-BC9F-E55E-9113-1EF918B35C5C}"/>
                    </a:ext>
                  </a:extLst>
                </p14:cNvPr>
                <p14:cNvContentPartPr/>
                <p14:nvPr/>
              </p14:nvContentPartPr>
              <p14:xfrm>
                <a:off x="398605" y="571064"/>
                <a:ext cx="955440" cy="323280"/>
              </p14:xfrm>
            </p:contentPart>
          </mc:Choice>
          <mc:Fallback xmlns="">
            <p:pic>
              <p:nvPicPr>
                <p:cNvPr id="9" name="Pennanteckning 8">
                  <a:extLst>
                    <a:ext uri="{FF2B5EF4-FFF2-40B4-BE49-F238E27FC236}">
                      <a16:creationId xmlns:a16="http://schemas.microsoft.com/office/drawing/2014/main" id="{FC7FA1D6-BC9F-E55E-9113-1EF918B35C5C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335605" y="508134"/>
                  <a:ext cx="1081080" cy="4487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3" name="Pennanteckning 12">
                <a:extLst>
                  <a:ext uri="{FF2B5EF4-FFF2-40B4-BE49-F238E27FC236}">
                    <a16:creationId xmlns:a16="http://schemas.microsoft.com/office/drawing/2014/main" id="{5E8B26E9-2D00-1799-883C-E6CDA4B34C07}"/>
                  </a:ext>
                </a:extLst>
              </p14:cNvPr>
              <p14:cNvContentPartPr/>
              <p14:nvPr/>
            </p14:nvContentPartPr>
            <p14:xfrm>
              <a:off x="1010605" y="583304"/>
              <a:ext cx="360" cy="360"/>
            </p14:xfrm>
          </p:contentPart>
        </mc:Choice>
        <mc:Fallback xmlns="">
          <p:pic>
            <p:nvPicPr>
              <p:cNvPr id="13" name="Pennanteckning 12">
                <a:extLst>
                  <a:ext uri="{FF2B5EF4-FFF2-40B4-BE49-F238E27FC236}">
                    <a16:creationId xmlns:a16="http://schemas.microsoft.com/office/drawing/2014/main" id="{5E8B26E9-2D00-1799-883C-E6CDA4B34C07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47605" y="52030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8" name="Pennanteckning 17">
                <a:extLst>
                  <a:ext uri="{FF2B5EF4-FFF2-40B4-BE49-F238E27FC236}">
                    <a16:creationId xmlns:a16="http://schemas.microsoft.com/office/drawing/2014/main" id="{8DA7B4A5-BA0D-975B-864B-6E6D0BDF4644}"/>
                  </a:ext>
                </a:extLst>
              </p14:cNvPr>
              <p14:cNvContentPartPr/>
              <p14:nvPr/>
            </p14:nvContentPartPr>
            <p14:xfrm>
              <a:off x="1082605" y="1852664"/>
              <a:ext cx="18360" cy="360"/>
            </p14:xfrm>
          </p:contentPart>
        </mc:Choice>
        <mc:Fallback xmlns="">
          <p:pic>
            <p:nvPicPr>
              <p:cNvPr id="18" name="Pennanteckning 17">
                <a:extLst>
                  <a:ext uri="{FF2B5EF4-FFF2-40B4-BE49-F238E27FC236}">
                    <a16:creationId xmlns:a16="http://schemas.microsoft.com/office/drawing/2014/main" id="{8DA7B4A5-BA0D-975B-864B-6E6D0BDF464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019605" y="1789664"/>
                <a:ext cx="144000" cy="12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08845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4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1FBAE9-D8F0-9412-CCF3-6169EE4004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451684E4-C3C0-F3AB-A3A9-07AAA3960A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Grafik, logotyp, röd, symbol&#10;&#10;AI-genererat innehåll kan vara felaktigt.">
            <a:extLst>
              <a:ext uri="{FF2B5EF4-FFF2-40B4-BE49-F238E27FC236}">
                <a16:creationId xmlns:a16="http://schemas.microsoft.com/office/drawing/2014/main" id="{42D6C52A-1AD7-B594-3A9B-771E877884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760" r="13242" b="4329"/>
          <a:stretch>
            <a:fillRect/>
          </a:stretch>
        </p:blipFill>
        <p:spPr>
          <a:xfrm>
            <a:off x="3557884" y="10"/>
            <a:ext cx="8774156" cy="6857990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86F1F35E-13F7-CDE8-51D3-1FF242B8C5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3621D39-BFE4-1C5A-5633-D4397DF7C0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622617"/>
          </a:xfrm>
        </p:spPr>
        <p:txBody>
          <a:bodyPr anchor="b">
            <a:normAutofit/>
          </a:bodyPr>
          <a:lstStyle/>
          <a:p>
            <a:pPr algn="l"/>
            <a:r>
              <a:rPr lang="sv-SE" sz="3200" dirty="0">
                <a:solidFill>
                  <a:schemeClr val="bg1"/>
                </a:solidFill>
                <a:latin typeface="Aptos" panose="02110004020202020204"/>
                <a:ea typeface="ADLaM Display" panose="020F0502020204030204" pitchFamily="2" charset="0"/>
                <a:cs typeface="ADLaM Display" panose="020F0502020204030204" pitchFamily="2" charset="0"/>
              </a:rPr>
              <a:t>Träningar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384F23-A3C8-65BD-244E-770AACA147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1894342"/>
            <a:ext cx="4023359" cy="4186722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Tx/>
              <a:buChar char="-"/>
            </a:pPr>
            <a:r>
              <a:rPr lang="sv-SE" sz="2000" dirty="0">
                <a:solidFill>
                  <a:schemeClr val="bg1"/>
                </a:solidFill>
                <a:latin typeface="Aptos" panose="02110004020202020204"/>
              </a:rPr>
              <a:t>Svara på kallelser</a:t>
            </a:r>
          </a:p>
          <a:p>
            <a:pPr marL="342900" indent="-342900" algn="l">
              <a:buFontTx/>
              <a:buChar char="-"/>
            </a:pPr>
            <a:r>
              <a:rPr lang="sv-SE" sz="2000" dirty="0">
                <a:solidFill>
                  <a:schemeClr val="bg1"/>
                </a:solidFill>
                <a:latin typeface="Aptos" panose="02110004020202020204"/>
              </a:rPr>
              <a:t>Komma i tid </a:t>
            </a:r>
          </a:p>
          <a:p>
            <a:pPr marL="342900" indent="-342900" algn="l">
              <a:buFontTx/>
              <a:buChar char="-"/>
            </a:pPr>
            <a:r>
              <a:rPr lang="sv-SE" sz="2000" dirty="0">
                <a:solidFill>
                  <a:schemeClr val="bg1"/>
                </a:solidFill>
                <a:latin typeface="Aptos" panose="02110004020202020204"/>
              </a:rPr>
              <a:t>Samlingar, lyssna på ledare</a:t>
            </a:r>
          </a:p>
          <a:p>
            <a:pPr marL="342900" indent="-342900" algn="l">
              <a:buFontTx/>
              <a:buChar char="-"/>
            </a:pPr>
            <a:r>
              <a:rPr lang="sv-SE" sz="2000" dirty="0">
                <a:solidFill>
                  <a:schemeClr val="bg1"/>
                </a:solidFill>
                <a:latin typeface="Aptos" panose="02110004020202020204"/>
              </a:rPr>
              <a:t>Se till att barnet är redo </a:t>
            </a:r>
          </a:p>
          <a:p>
            <a:pPr marL="342900" indent="-342900" algn="l">
              <a:buFontTx/>
              <a:buChar char="-"/>
            </a:pPr>
            <a:r>
              <a:rPr lang="sv-SE" sz="2000" dirty="0">
                <a:solidFill>
                  <a:schemeClr val="bg1"/>
                </a:solidFill>
                <a:latin typeface="Aptos" panose="02110004020202020204"/>
              </a:rPr>
              <a:t>Fokus på fotboll under träning</a:t>
            </a:r>
          </a:p>
          <a:p>
            <a:pPr marL="342900" indent="-342900" algn="l">
              <a:buFontTx/>
              <a:buChar char="-"/>
            </a:pPr>
            <a:r>
              <a:rPr lang="sv-SE" sz="2000" dirty="0">
                <a:solidFill>
                  <a:schemeClr val="bg1"/>
                </a:solidFill>
                <a:latin typeface="Aptos" panose="02110004020202020204"/>
              </a:rPr>
              <a:t>Göra sitt bästa</a:t>
            </a:r>
          </a:p>
          <a:p>
            <a:pPr marL="342900" indent="-342900" algn="l">
              <a:buFontTx/>
              <a:buChar char="-"/>
            </a:pPr>
            <a:r>
              <a:rPr lang="sv-SE" sz="2000" dirty="0">
                <a:solidFill>
                  <a:schemeClr val="bg1"/>
                </a:solidFill>
                <a:latin typeface="Aptos" panose="02110004020202020204"/>
              </a:rPr>
              <a:t>Förbereda barnen för 7v7</a:t>
            </a:r>
          </a:p>
          <a:p>
            <a:pPr algn="l"/>
            <a:endParaRPr lang="sv-SE" sz="2000" dirty="0">
              <a:solidFill>
                <a:schemeClr val="bg1"/>
              </a:solidFill>
            </a:endParaRPr>
          </a:p>
          <a:p>
            <a:pPr marL="342900" indent="-342900" algn="l">
              <a:buFontTx/>
              <a:buChar char="-"/>
            </a:pPr>
            <a:endParaRPr lang="sv-SE" sz="2000" dirty="0">
              <a:solidFill>
                <a:schemeClr val="bg1"/>
              </a:solidFill>
              <a:latin typeface="Aptos" panose="02110004020202020204"/>
            </a:endParaRPr>
          </a:p>
          <a:p>
            <a:pPr algn="l"/>
            <a:r>
              <a:rPr lang="sv-SE" sz="1900" dirty="0">
                <a:solidFill>
                  <a:schemeClr val="bg1"/>
                </a:solidFill>
                <a:latin typeface="Aptos" panose="02110004020202020204"/>
              </a:rPr>
              <a:t>Kommer ett nytt schema som gäller från V18-19 och framåt</a:t>
            </a:r>
          </a:p>
          <a:p>
            <a:pPr algn="l"/>
            <a:r>
              <a:rPr lang="sv-SE" sz="1900" dirty="0">
                <a:solidFill>
                  <a:schemeClr val="bg1"/>
                </a:solidFill>
                <a:latin typeface="Aptos" panose="02110004020202020204"/>
              </a:rPr>
              <a:t>Önskat 2 kvällar i veckan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3E63BC8-04BE-9D62-19C5-040BF9C1D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0F9DE06-1300-1C16-06B2-B405A63FC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Pennanteckning 5">
                <a:extLst>
                  <a:ext uri="{FF2B5EF4-FFF2-40B4-BE49-F238E27FC236}">
                    <a16:creationId xmlns:a16="http://schemas.microsoft.com/office/drawing/2014/main" id="{3D991BE4-762E-B1E4-F67A-DB4883AB7E4E}"/>
                  </a:ext>
                </a:extLst>
              </p14:cNvPr>
              <p14:cNvContentPartPr/>
              <p14:nvPr/>
            </p14:nvContentPartPr>
            <p14:xfrm>
              <a:off x="443965" y="552344"/>
              <a:ext cx="1374480" cy="407520"/>
            </p14:xfrm>
          </p:contentPart>
        </mc:Choice>
        <mc:Fallback xmlns="">
          <p:pic>
            <p:nvPicPr>
              <p:cNvPr id="6" name="Pennanteckning 5">
                <a:extLst>
                  <a:ext uri="{FF2B5EF4-FFF2-40B4-BE49-F238E27FC236}">
                    <a16:creationId xmlns:a16="http://schemas.microsoft.com/office/drawing/2014/main" id="{3D991BE4-762E-B1E4-F67A-DB4883AB7E4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7845" y="546224"/>
                <a:ext cx="1386720" cy="41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Pennanteckning 6">
                <a:extLst>
                  <a:ext uri="{FF2B5EF4-FFF2-40B4-BE49-F238E27FC236}">
                    <a16:creationId xmlns:a16="http://schemas.microsoft.com/office/drawing/2014/main" id="{F2E79F30-1973-6360-B29A-6D59B718D64C}"/>
                  </a:ext>
                </a:extLst>
              </p14:cNvPr>
              <p14:cNvContentPartPr/>
              <p14:nvPr/>
            </p14:nvContentPartPr>
            <p14:xfrm>
              <a:off x="258565" y="623624"/>
              <a:ext cx="957240" cy="106200"/>
            </p14:xfrm>
          </p:contentPart>
        </mc:Choice>
        <mc:Fallback xmlns="">
          <p:pic>
            <p:nvPicPr>
              <p:cNvPr id="7" name="Pennanteckning 6">
                <a:extLst>
                  <a:ext uri="{FF2B5EF4-FFF2-40B4-BE49-F238E27FC236}">
                    <a16:creationId xmlns:a16="http://schemas.microsoft.com/office/drawing/2014/main" id="{F2E79F30-1973-6360-B29A-6D59B718D64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52445" y="617504"/>
                <a:ext cx="969480" cy="118440"/>
              </a:xfrm>
              <a:prstGeom prst="rect">
                <a:avLst/>
              </a:prstGeom>
            </p:spPr>
          </p:pic>
        </mc:Fallback>
      </mc:AlternateContent>
      <p:grpSp>
        <p:nvGrpSpPr>
          <p:cNvPr id="11" name="Grupp 10">
            <a:extLst>
              <a:ext uri="{FF2B5EF4-FFF2-40B4-BE49-F238E27FC236}">
                <a16:creationId xmlns:a16="http://schemas.microsoft.com/office/drawing/2014/main" id="{2435CB7E-F43B-6771-08EE-A4607F3F2694}"/>
              </a:ext>
            </a:extLst>
          </p:cNvPr>
          <p:cNvGrpSpPr/>
          <p:nvPr/>
        </p:nvGrpSpPr>
        <p:grpSpPr>
          <a:xfrm>
            <a:off x="398605" y="571064"/>
            <a:ext cx="961200" cy="323280"/>
            <a:chOff x="398605" y="571064"/>
            <a:chExt cx="961200" cy="323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8" name="Pennanteckning 7">
                  <a:extLst>
                    <a:ext uri="{FF2B5EF4-FFF2-40B4-BE49-F238E27FC236}">
                      <a16:creationId xmlns:a16="http://schemas.microsoft.com/office/drawing/2014/main" id="{3DA71C7D-2CE0-6028-9773-A3F7C68F967A}"/>
                    </a:ext>
                  </a:extLst>
                </p14:cNvPr>
                <p14:cNvContentPartPr/>
                <p14:nvPr/>
              </p14:nvContentPartPr>
              <p14:xfrm>
                <a:off x="1359445" y="836024"/>
                <a:ext cx="360" cy="360"/>
              </p14:xfrm>
            </p:contentPart>
          </mc:Choice>
          <mc:Fallback xmlns="">
            <p:pic>
              <p:nvPicPr>
                <p:cNvPr id="8" name="Pennanteckning 7">
                  <a:extLst>
                    <a:ext uri="{FF2B5EF4-FFF2-40B4-BE49-F238E27FC236}">
                      <a16:creationId xmlns:a16="http://schemas.microsoft.com/office/drawing/2014/main" id="{3DA71C7D-2CE0-6028-9773-A3F7C68F967A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296445" y="773024"/>
                  <a:ext cx="126000" cy="12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9" name="Pennanteckning 8">
                  <a:extLst>
                    <a:ext uri="{FF2B5EF4-FFF2-40B4-BE49-F238E27FC236}">
                      <a16:creationId xmlns:a16="http://schemas.microsoft.com/office/drawing/2014/main" id="{C04DE486-A24D-BD2E-FA9B-2F8679FF2002}"/>
                    </a:ext>
                  </a:extLst>
                </p14:cNvPr>
                <p14:cNvContentPartPr/>
                <p14:nvPr/>
              </p14:nvContentPartPr>
              <p14:xfrm>
                <a:off x="398605" y="571064"/>
                <a:ext cx="955440" cy="323280"/>
              </p14:xfrm>
            </p:contentPart>
          </mc:Choice>
          <mc:Fallback xmlns="">
            <p:pic>
              <p:nvPicPr>
                <p:cNvPr id="9" name="Pennanteckning 8">
                  <a:extLst>
                    <a:ext uri="{FF2B5EF4-FFF2-40B4-BE49-F238E27FC236}">
                      <a16:creationId xmlns:a16="http://schemas.microsoft.com/office/drawing/2014/main" id="{C04DE486-A24D-BD2E-FA9B-2F8679FF2002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335605" y="508134"/>
                  <a:ext cx="1081080" cy="4487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3" name="Pennanteckning 12">
                <a:extLst>
                  <a:ext uri="{FF2B5EF4-FFF2-40B4-BE49-F238E27FC236}">
                    <a16:creationId xmlns:a16="http://schemas.microsoft.com/office/drawing/2014/main" id="{3FE5231E-C203-F655-FF29-06DA3CE6B63F}"/>
                  </a:ext>
                </a:extLst>
              </p14:cNvPr>
              <p14:cNvContentPartPr/>
              <p14:nvPr/>
            </p14:nvContentPartPr>
            <p14:xfrm>
              <a:off x="1010605" y="583304"/>
              <a:ext cx="360" cy="360"/>
            </p14:xfrm>
          </p:contentPart>
        </mc:Choice>
        <mc:Fallback xmlns="">
          <p:pic>
            <p:nvPicPr>
              <p:cNvPr id="13" name="Pennanteckning 12">
                <a:extLst>
                  <a:ext uri="{FF2B5EF4-FFF2-40B4-BE49-F238E27FC236}">
                    <a16:creationId xmlns:a16="http://schemas.microsoft.com/office/drawing/2014/main" id="{3FE5231E-C203-F655-FF29-06DA3CE6B63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47605" y="52030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8" name="Pennanteckning 17">
                <a:extLst>
                  <a:ext uri="{FF2B5EF4-FFF2-40B4-BE49-F238E27FC236}">
                    <a16:creationId xmlns:a16="http://schemas.microsoft.com/office/drawing/2014/main" id="{9CA5FCF6-9200-3AED-8E9E-3E5237673B66}"/>
                  </a:ext>
                </a:extLst>
              </p14:cNvPr>
              <p14:cNvContentPartPr/>
              <p14:nvPr/>
            </p14:nvContentPartPr>
            <p14:xfrm>
              <a:off x="1082605" y="1852664"/>
              <a:ext cx="18360" cy="360"/>
            </p14:xfrm>
          </p:contentPart>
        </mc:Choice>
        <mc:Fallback xmlns="">
          <p:pic>
            <p:nvPicPr>
              <p:cNvPr id="18" name="Pennanteckning 17">
                <a:extLst>
                  <a:ext uri="{FF2B5EF4-FFF2-40B4-BE49-F238E27FC236}">
                    <a16:creationId xmlns:a16="http://schemas.microsoft.com/office/drawing/2014/main" id="{9CA5FCF6-9200-3AED-8E9E-3E5237673B66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019605" y="1789664"/>
                <a:ext cx="144000" cy="12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36684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4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4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4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4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4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BC166C-E705-D32C-567F-79C77BF1D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5EE7464F-F866-F610-8E30-BBAEFD767C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Grafik, logotyp, röd, symbol&#10;&#10;AI-genererat innehåll kan vara felaktigt.">
            <a:extLst>
              <a:ext uri="{FF2B5EF4-FFF2-40B4-BE49-F238E27FC236}">
                <a16:creationId xmlns:a16="http://schemas.microsoft.com/office/drawing/2014/main" id="{AB239B76-0ED4-176B-944C-C621D91DAB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47" b="2815"/>
          <a:stretch>
            <a:fillRect/>
          </a:stretch>
        </p:blipFill>
        <p:spPr>
          <a:xfrm>
            <a:off x="0" y="10"/>
            <a:ext cx="9669642" cy="6857990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4741DDFC-A05E-61AE-366B-62CAED20E1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12DFD72-6174-A4F7-E02B-979B60E57A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20194" y="460690"/>
            <a:ext cx="4004165" cy="5653864"/>
          </a:xfrm>
          <a:noFill/>
        </p:spPr>
        <p:txBody>
          <a:bodyPr>
            <a:normAutofit/>
          </a:bodyPr>
          <a:lstStyle/>
          <a:p>
            <a:pPr algn="l"/>
            <a:r>
              <a:rPr lang="sv-SE" dirty="0"/>
              <a:t>Knatteligan 2026 - Spelgrupp 8</a:t>
            </a:r>
          </a:p>
          <a:p>
            <a:pPr algn="l"/>
            <a:r>
              <a:rPr lang="sv-SE" dirty="0"/>
              <a:t>5v5</a:t>
            </a:r>
          </a:p>
          <a:p>
            <a:pPr algn="l"/>
            <a:endParaRPr lang="sv-SE" dirty="0"/>
          </a:p>
          <a:p>
            <a:pPr marL="342900" indent="-342900" algn="l">
              <a:buFontTx/>
              <a:buChar char="-"/>
            </a:pPr>
            <a:r>
              <a:rPr lang="sv-SE" dirty="0"/>
              <a:t>Fanna 1</a:t>
            </a:r>
          </a:p>
          <a:p>
            <a:pPr marL="342900" indent="-342900" algn="l">
              <a:buFontTx/>
              <a:buChar char="-"/>
            </a:pPr>
            <a:r>
              <a:rPr lang="sv-SE" dirty="0"/>
              <a:t>Fanna 2</a:t>
            </a:r>
          </a:p>
          <a:p>
            <a:pPr marL="342900" indent="-342900" algn="l">
              <a:buFontTx/>
              <a:buChar char="-"/>
            </a:pPr>
            <a:r>
              <a:rPr lang="sv-SE" dirty="0"/>
              <a:t>Fanna 3</a:t>
            </a:r>
          </a:p>
          <a:p>
            <a:pPr marL="342900" indent="-342900" algn="l">
              <a:buFontTx/>
              <a:buChar char="-"/>
            </a:pPr>
            <a:r>
              <a:rPr lang="sv-SE" dirty="0"/>
              <a:t>ESK 1</a:t>
            </a:r>
          </a:p>
          <a:p>
            <a:pPr marL="342900" indent="-342900" algn="l">
              <a:buFontTx/>
              <a:buChar char="-"/>
            </a:pPr>
            <a:r>
              <a:rPr lang="sv-SE" dirty="0"/>
              <a:t>ESK 2</a:t>
            </a:r>
          </a:p>
          <a:p>
            <a:pPr marL="342900" indent="-342900" algn="l">
              <a:buFontTx/>
              <a:buChar char="-"/>
            </a:pPr>
            <a:r>
              <a:rPr lang="sv-SE" dirty="0"/>
              <a:t>Håbo</a:t>
            </a:r>
          </a:p>
          <a:p>
            <a:pPr marL="342900" indent="-342900" algn="l">
              <a:buFontTx/>
              <a:buChar char="-"/>
            </a:pPr>
            <a:r>
              <a:rPr lang="sv-SE" dirty="0"/>
              <a:t>Nordia </a:t>
            </a:r>
          </a:p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6145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4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4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</TotalTime>
  <Words>528</Words>
  <Application>Microsoft Office PowerPoint</Application>
  <PresentationFormat>Bredbild</PresentationFormat>
  <Paragraphs>101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20" baseType="lpstr">
      <vt:lpstr>Aptos</vt:lpstr>
      <vt:lpstr>Aptos Display</vt:lpstr>
      <vt:lpstr>Arial</vt:lpstr>
      <vt:lpstr>Arial Nova</vt:lpstr>
      <vt:lpstr>Calibri</vt:lpstr>
      <vt:lpstr>Office-tema</vt:lpstr>
      <vt:lpstr>Fanna BK P-17 (2017)</vt:lpstr>
      <vt:lpstr>PowerPoint-presentation</vt:lpstr>
      <vt:lpstr>PowerPoint-presentation</vt:lpstr>
      <vt:lpstr>PowerPoint-presentation</vt:lpstr>
      <vt:lpstr>PowerPoint-presentation</vt:lpstr>
      <vt:lpstr>Försäljning</vt:lpstr>
      <vt:lpstr>Material </vt:lpstr>
      <vt:lpstr>Träningar </vt:lpstr>
      <vt:lpstr>PowerPoint-presentation</vt:lpstr>
      <vt:lpstr>PowerPoint-presentation</vt:lpstr>
      <vt:lpstr>Matchvärdar</vt:lpstr>
      <vt:lpstr>PowerPoint-presentation</vt:lpstr>
      <vt:lpstr>PowerPoint-presentation</vt:lpstr>
      <vt:lpstr>PowerPoint-presentation</vt:lpstr>
    </vt:vector>
  </TitlesOfParts>
  <Company>Handelsbanken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Viktor Strandh</dc:creator>
  <cp:lastModifiedBy>Viktor Strandh</cp:lastModifiedBy>
  <cp:revision>14</cp:revision>
  <dcterms:created xsi:type="dcterms:W3CDTF">2026-03-17T07:58:07Z</dcterms:created>
  <dcterms:modified xsi:type="dcterms:W3CDTF">2026-04-15T03:49:30Z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13ab426-a817-41a9-bdde-ab4ea3f57322_Enabled">
    <vt:lpwstr>true</vt:lpwstr>
  </property>
  <property fmtid="{D5CDD505-2E9C-101B-9397-08002B2CF9AE}" pid="3" name="MSIP_Label_113ab426-a817-41a9-bdde-ab4ea3f57322_SetDate">
    <vt:lpwstr>2026-03-17T08:08:11Z</vt:lpwstr>
  </property>
  <property fmtid="{D5CDD505-2E9C-101B-9397-08002B2CF9AE}" pid="4" name="MSIP_Label_113ab426-a817-41a9-bdde-ab4ea3f57322_Method">
    <vt:lpwstr>Privileged</vt:lpwstr>
  </property>
  <property fmtid="{D5CDD505-2E9C-101B-9397-08002B2CF9AE}" pid="5" name="MSIP_Label_113ab426-a817-41a9-bdde-ab4ea3f57322_Name">
    <vt:lpwstr>Internal - No visual label</vt:lpwstr>
  </property>
  <property fmtid="{D5CDD505-2E9C-101B-9397-08002B2CF9AE}" pid="6" name="MSIP_Label_113ab426-a817-41a9-bdde-ab4ea3f57322_SiteId">
    <vt:lpwstr>4aba1e73-421d-4e8f-895a-786b597ba991</vt:lpwstr>
  </property>
  <property fmtid="{D5CDD505-2E9C-101B-9397-08002B2CF9AE}" pid="7" name="MSIP_Label_113ab426-a817-41a9-bdde-ab4ea3f57322_ActionId">
    <vt:lpwstr>a733e621-bb78-4215-800a-95b4e7c9f99b</vt:lpwstr>
  </property>
  <property fmtid="{D5CDD505-2E9C-101B-9397-08002B2CF9AE}" pid="8" name="MSIP_Label_113ab426-a817-41a9-bdde-ab4ea3f57322_ContentBits">
    <vt:lpwstr>0</vt:lpwstr>
  </property>
  <property fmtid="{D5CDD505-2E9C-101B-9397-08002B2CF9AE}" pid="9" name="MSIP_Label_113ab426-a817-41a9-bdde-ab4ea3f57322_Tag">
    <vt:lpwstr>10, 0, 1, 1</vt:lpwstr>
  </property>
</Properties>
</file>